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73" r:id="rId6"/>
    <p:sldId id="274" r:id="rId7"/>
    <p:sldId id="270" r:id="rId8"/>
    <p:sldId id="271" r:id="rId9"/>
    <p:sldId id="272" r:id="rId10"/>
    <p:sldId id="279" r:id="rId11"/>
    <p:sldId id="262" r:id="rId12"/>
    <p:sldId id="266" r:id="rId13"/>
    <p:sldId id="263" r:id="rId14"/>
    <p:sldId id="264" r:id="rId15"/>
    <p:sldId id="265" r:id="rId16"/>
    <p:sldId id="267" r:id="rId17"/>
    <p:sldId id="275" r:id="rId18"/>
    <p:sldId id="268" r:id="rId19"/>
    <p:sldId id="269" r:id="rId20"/>
    <p:sldId id="278" r:id="rId21"/>
    <p:sldId id="277" r:id="rId22"/>
    <p:sldId id="276" r:id="rId23"/>
  </p:sldIdLst>
  <p:sldSz cx="9144000" cy="6858000" type="screen4x3"/>
  <p:notesSz cx="6858000" cy="9144000"/>
  <p:embeddedFontLst>
    <p:embeddedFont>
      <p:font typeface="Andy" charset="0"/>
      <p:bold r:id="rId25"/>
    </p:embeddedFont>
    <p:embeddedFont>
      <p:font typeface="Andalus" pitchFamily="18" charset="-78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4DA43-D4AA-4CC8-BD85-6B10054FE12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#2" csCatId="colorful" phldr="1"/>
      <dgm:spPr/>
    </dgm:pt>
    <dgm:pt modelId="{B27D0C1B-50EE-4C13-AAF4-BDAB2D3C2E4F}">
      <dgm:prSet phldrT="[Text]" custT="1"/>
      <dgm:spPr/>
      <dgm:t>
        <a:bodyPr/>
        <a:lstStyle/>
        <a:p>
          <a:r>
            <a:rPr lang="en-US" sz="2000" dirty="0" smtClean="0">
              <a:latin typeface="Andalus" pitchFamily="18" charset="-78"/>
              <a:cs typeface="Andalus" pitchFamily="18" charset="-78"/>
            </a:rPr>
            <a:t>What ?</a:t>
          </a:r>
          <a:endParaRPr lang="en-US" sz="2000" dirty="0">
            <a:latin typeface="Andalus" pitchFamily="18" charset="-78"/>
            <a:cs typeface="Andalus" pitchFamily="18" charset="-78"/>
          </a:endParaRPr>
        </a:p>
      </dgm:t>
    </dgm:pt>
    <dgm:pt modelId="{6E4054C5-D5EE-40D2-8F2C-E6E6810CD0A3}" type="parTrans" cxnId="{48CD323B-184B-48CB-B395-4E164D1370AF}">
      <dgm:prSet/>
      <dgm:spPr/>
      <dgm:t>
        <a:bodyPr/>
        <a:lstStyle/>
        <a:p>
          <a:endParaRPr lang="en-US"/>
        </a:p>
      </dgm:t>
    </dgm:pt>
    <dgm:pt modelId="{6A83D925-8400-4D25-9FDC-AA29A6006125}" type="sibTrans" cxnId="{48CD323B-184B-48CB-B395-4E164D1370AF}">
      <dgm:prSet/>
      <dgm:spPr/>
      <dgm:t>
        <a:bodyPr/>
        <a:lstStyle/>
        <a:p>
          <a:endParaRPr lang="en-US"/>
        </a:p>
      </dgm:t>
    </dgm:pt>
    <dgm:pt modelId="{A4B42F8E-00E6-4390-978D-9E25189A024D}">
      <dgm:prSet phldrT="[Text]" custT="1"/>
      <dgm:spPr/>
      <dgm:t>
        <a:bodyPr/>
        <a:lstStyle/>
        <a:p>
          <a:r>
            <a:rPr lang="en-US" sz="2000" dirty="0" smtClean="0">
              <a:latin typeface="Andalus" pitchFamily="18" charset="-78"/>
              <a:cs typeface="Andalus" pitchFamily="18" charset="-78"/>
            </a:rPr>
            <a:t>Why ?</a:t>
          </a:r>
          <a:endParaRPr lang="en-US" sz="2000" dirty="0">
            <a:latin typeface="Andalus" pitchFamily="18" charset="-78"/>
            <a:cs typeface="Andalus" pitchFamily="18" charset="-78"/>
          </a:endParaRPr>
        </a:p>
      </dgm:t>
    </dgm:pt>
    <dgm:pt modelId="{F276298E-708B-43A4-ADE6-095D3DF11CFB}" type="parTrans" cxnId="{E2435C3B-BF04-4ED7-A311-0AD20521FF75}">
      <dgm:prSet/>
      <dgm:spPr/>
      <dgm:t>
        <a:bodyPr/>
        <a:lstStyle/>
        <a:p>
          <a:endParaRPr lang="en-US"/>
        </a:p>
      </dgm:t>
    </dgm:pt>
    <dgm:pt modelId="{91884DB4-A58E-45D9-9FD1-32C289449F20}" type="sibTrans" cxnId="{E2435C3B-BF04-4ED7-A311-0AD20521FF75}">
      <dgm:prSet/>
      <dgm:spPr/>
      <dgm:t>
        <a:bodyPr/>
        <a:lstStyle/>
        <a:p>
          <a:endParaRPr lang="en-US"/>
        </a:p>
      </dgm:t>
    </dgm:pt>
    <dgm:pt modelId="{B26D2DAB-7288-46D3-81BF-2FE1A58464D6}">
      <dgm:prSet phldrT="[Text]" custT="1"/>
      <dgm:spPr/>
      <dgm:t>
        <a:bodyPr/>
        <a:lstStyle/>
        <a:p>
          <a:endParaRPr lang="en-US" sz="1800" b="0" dirty="0">
            <a:latin typeface="Andalus" pitchFamily="18" charset="-78"/>
            <a:cs typeface="Andalus" pitchFamily="18" charset="-78"/>
          </a:endParaRPr>
        </a:p>
      </dgm:t>
    </dgm:pt>
    <dgm:pt modelId="{77163799-AD99-4271-9170-E998795425AC}" type="parTrans" cxnId="{DDFDBD25-288D-4E74-B84C-5DF707EE6C2D}">
      <dgm:prSet/>
      <dgm:spPr/>
      <dgm:t>
        <a:bodyPr/>
        <a:lstStyle/>
        <a:p>
          <a:endParaRPr lang="en-US"/>
        </a:p>
      </dgm:t>
    </dgm:pt>
    <dgm:pt modelId="{F0F63598-5222-4215-B09B-97EB32D80116}" type="sibTrans" cxnId="{DDFDBD25-288D-4E74-B84C-5DF707EE6C2D}">
      <dgm:prSet/>
      <dgm:spPr/>
      <dgm:t>
        <a:bodyPr/>
        <a:lstStyle/>
        <a:p>
          <a:endParaRPr lang="en-US"/>
        </a:p>
      </dgm:t>
    </dgm:pt>
    <dgm:pt modelId="{0DDA72FC-C3AA-4425-8CE9-7661336B8918}">
      <dgm:prSet phldrT="[Text]" custT="1"/>
      <dgm:spPr/>
      <dgm:t>
        <a:bodyPr/>
        <a:lstStyle/>
        <a:p>
          <a:r>
            <a:rPr lang="en-US" sz="2000" dirty="0" smtClean="0">
              <a:latin typeface="Andalus" pitchFamily="18" charset="-78"/>
              <a:cs typeface="Andalus" pitchFamily="18" charset="-78"/>
            </a:rPr>
            <a:t>How ?</a:t>
          </a:r>
          <a:endParaRPr lang="en-US" sz="2000" dirty="0">
            <a:latin typeface="Andalus" pitchFamily="18" charset="-78"/>
            <a:cs typeface="Andalus" pitchFamily="18" charset="-78"/>
          </a:endParaRPr>
        </a:p>
      </dgm:t>
    </dgm:pt>
    <dgm:pt modelId="{5B7A9D5E-75E5-4043-B5D3-1AD51BAAEB44}" type="parTrans" cxnId="{9F7E06E5-D8FE-4B93-AA32-50299996360C}">
      <dgm:prSet/>
      <dgm:spPr/>
      <dgm:t>
        <a:bodyPr/>
        <a:lstStyle/>
        <a:p>
          <a:endParaRPr lang="en-US"/>
        </a:p>
      </dgm:t>
    </dgm:pt>
    <dgm:pt modelId="{ADA870F7-8B5B-4CE9-8693-950593B4779B}" type="sibTrans" cxnId="{9F7E06E5-D8FE-4B93-AA32-50299996360C}">
      <dgm:prSet/>
      <dgm:spPr/>
      <dgm:t>
        <a:bodyPr/>
        <a:lstStyle/>
        <a:p>
          <a:endParaRPr lang="en-US"/>
        </a:p>
      </dgm:t>
    </dgm:pt>
    <dgm:pt modelId="{EB7F63B8-DEF6-4EFF-A004-B5E623F18956}">
      <dgm:prSet phldrT="[Text]" custT="1"/>
      <dgm:spPr/>
      <dgm:t>
        <a:bodyPr/>
        <a:lstStyle/>
        <a:p>
          <a:r>
            <a:rPr lang="en-US" sz="1800" dirty="0" smtClean="0">
              <a:latin typeface="Andalus" pitchFamily="18" charset="-78"/>
              <a:cs typeface="Andalus" pitchFamily="18" charset="-78"/>
            </a:rPr>
            <a:t>Problems</a:t>
          </a:r>
          <a:r>
            <a:rPr lang="en-US" sz="1800" dirty="0" smtClean="0"/>
            <a:t> </a:t>
          </a:r>
          <a:endParaRPr lang="en-US" sz="1800" dirty="0"/>
        </a:p>
      </dgm:t>
    </dgm:pt>
    <dgm:pt modelId="{3D191A4F-E487-4B31-9E9B-003DB2FFCF67}" type="parTrans" cxnId="{A628B725-4626-48CE-9E56-1C6D02E1D836}">
      <dgm:prSet/>
      <dgm:spPr/>
      <dgm:t>
        <a:bodyPr/>
        <a:lstStyle/>
        <a:p>
          <a:endParaRPr lang="en-US"/>
        </a:p>
      </dgm:t>
    </dgm:pt>
    <dgm:pt modelId="{02ACA110-E074-4C8D-8ABE-F6A7C41CCC95}" type="sibTrans" cxnId="{A628B725-4626-48CE-9E56-1C6D02E1D836}">
      <dgm:prSet/>
      <dgm:spPr/>
      <dgm:t>
        <a:bodyPr/>
        <a:lstStyle/>
        <a:p>
          <a:endParaRPr lang="en-US"/>
        </a:p>
      </dgm:t>
    </dgm:pt>
    <dgm:pt modelId="{AE0E6493-D547-45BC-A27B-7FE7498F9450}">
      <dgm:prSet phldrT="[Text]" custT="1"/>
      <dgm:spPr/>
      <dgm:t>
        <a:bodyPr/>
        <a:lstStyle/>
        <a:p>
          <a:r>
            <a:rPr lang="en-US" sz="2000" dirty="0" smtClean="0">
              <a:latin typeface="Andalus" pitchFamily="18" charset="-78"/>
              <a:cs typeface="Andalus" pitchFamily="18" charset="-78"/>
            </a:rPr>
            <a:t>Future Work</a:t>
          </a:r>
          <a:endParaRPr lang="en-US" sz="2000" dirty="0">
            <a:latin typeface="Andalus" pitchFamily="18" charset="-78"/>
            <a:cs typeface="Andalus" pitchFamily="18" charset="-78"/>
          </a:endParaRPr>
        </a:p>
      </dgm:t>
    </dgm:pt>
    <dgm:pt modelId="{103EF569-FA75-4071-A793-5720B509F7BA}" type="parTrans" cxnId="{12EE6C3B-AB6B-43E5-985E-A3BC7A4BE1EA}">
      <dgm:prSet/>
      <dgm:spPr/>
      <dgm:t>
        <a:bodyPr/>
        <a:lstStyle/>
        <a:p>
          <a:endParaRPr lang="en-US"/>
        </a:p>
      </dgm:t>
    </dgm:pt>
    <dgm:pt modelId="{78AC56BA-6DAA-4D58-91F5-6EBA917E4EA3}" type="sibTrans" cxnId="{12EE6C3B-AB6B-43E5-985E-A3BC7A4BE1EA}">
      <dgm:prSet/>
      <dgm:spPr/>
      <dgm:t>
        <a:bodyPr/>
        <a:lstStyle/>
        <a:p>
          <a:endParaRPr lang="en-US"/>
        </a:p>
      </dgm:t>
    </dgm:pt>
    <dgm:pt modelId="{3BEB4F1D-EE5A-4732-98F4-14F21F1EC3DB}" type="pres">
      <dgm:prSet presAssocID="{D944DA43-D4AA-4CC8-BD85-6B10054FE12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AE8A4EA-49AE-4ED2-B926-BD7DEF3403B8}" type="pres">
      <dgm:prSet presAssocID="{AE0E6493-D547-45BC-A27B-7FE7498F9450}" presName="Accent6" presStyleCnt="0"/>
      <dgm:spPr/>
    </dgm:pt>
    <dgm:pt modelId="{9453B5B4-3E18-4CCE-8AF9-8893181DD464}" type="pres">
      <dgm:prSet presAssocID="{AE0E6493-D547-45BC-A27B-7FE7498F9450}" presName="Accent" presStyleLbl="node1" presStyleIdx="0" presStyleCnt="6"/>
      <dgm:spPr/>
    </dgm:pt>
    <dgm:pt modelId="{6DCB3FB6-427D-41F5-8BE7-BD63CDF4077B}" type="pres">
      <dgm:prSet presAssocID="{AE0E6493-D547-45BC-A27B-7FE7498F9450}" presName="ParentBackground6" presStyleCnt="0"/>
      <dgm:spPr/>
    </dgm:pt>
    <dgm:pt modelId="{83EF3399-EED2-45D5-8929-CA598FE3B41C}" type="pres">
      <dgm:prSet presAssocID="{AE0E6493-D547-45BC-A27B-7FE7498F9450}" presName="ParentBackground" presStyleLbl="fgAcc1" presStyleIdx="0" presStyleCnt="6"/>
      <dgm:spPr/>
      <dgm:t>
        <a:bodyPr/>
        <a:lstStyle/>
        <a:p>
          <a:endParaRPr lang="en-US"/>
        </a:p>
      </dgm:t>
    </dgm:pt>
    <dgm:pt modelId="{74B5B701-570C-4BC2-9676-F45664050DD8}" type="pres">
      <dgm:prSet presAssocID="{AE0E6493-D547-45BC-A27B-7FE7498F9450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B6C09-4775-46B0-8F17-24C764B291BC}" type="pres">
      <dgm:prSet presAssocID="{EB7F63B8-DEF6-4EFF-A004-B5E623F18956}" presName="Accent5" presStyleCnt="0"/>
      <dgm:spPr/>
    </dgm:pt>
    <dgm:pt modelId="{13EB3561-E552-406C-A109-199EFC3FC167}" type="pres">
      <dgm:prSet presAssocID="{EB7F63B8-DEF6-4EFF-A004-B5E623F18956}" presName="Accent" presStyleLbl="node1" presStyleIdx="1" presStyleCnt="6"/>
      <dgm:spPr/>
    </dgm:pt>
    <dgm:pt modelId="{8348B933-89D1-421E-A73D-982C83BF336B}" type="pres">
      <dgm:prSet presAssocID="{EB7F63B8-DEF6-4EFF-A004-B5E623F18956}" presName="ParentBackground5" presStyleCnt="0"/>
      <dgm:spPr/>
    </dgm:pt>
    <dgm:pt modelId="{468C2A44-7BCE-4926-8EAB-1B4C7443ED2B}" type="pres">
      <dgm:prSet presAssocID="{EB7F63B8-DEF6-4EFF-A004-B5E623F18956}" presName="ParentBackground" presStyleLbl="fgAcc1" presStyleIdx="1" presStyleCnt="6"/>
      <dgm:spPr/>
      <dgm:t>
        <a:bodyPr/>
        <a:lstStyle/>
        <a:p>
          <a:endParaRPr lang="en-US"/>
        </a:p>
      </dgm:t>
    </dgm:pt>
    <dgm:pt modelId="{EAC99259-68AF-4D2E-BA58-B9C15A37F03D}" type="pres">
      <dgm:prSet presAssocID="{EB7F63B8-DEF6-4EFF-A004-B5E623F18956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96FC8-EB39-4E05-BA15-F3B55C6779DF}" type="pres">
      <dgm:prSet presAssocID="{0DDA72FC-C3AA-4425-8CE9-7661336B8918}" presName="Accent4" presStyleCnt="0"/>
      <dgm:spPr/>
    </dgm:pt>
    <dgm:pt modelId="{DD51332F-BFAC-40ED-B4BA-DEBC48D325DF}" type="pres">
      <dgm:prSet presAssocID="{0DDA72FC-C3AA-4425-8CE9-7661336B8918}" presName="Accent" presStyleLbl="node1" presStyleIdx="2" presStyleCnt="6"/>
      <dgm:spPr/>
    </dgm:pt>
    <dgm:pt modelId="{A879724B-7D6F-4D1F-B05A-D985CFA8DD71}" type="pres">
      <dgm:prSet presAssocID="{0DDA72FC-C3AA-4425-8CE9-7661336B8918}" presName="ParentBackground4" presStyleCnt="0"/>
      <dgm:spPr/>
    </dgm:pt>
    <dgm:pt modelId="{B2CB8007-F892-42CD-9920-8A48FBC3DFA1}" type="pres">
      <dgm:prSet presAssocID="{0DDA72FC-C3AA-4425-8CE9-7661336B8918}" presName="ParentBackground" presStyleLbl="fgAcc1" presStyleIdx="2" presStyleCnt="6"/>
      <dgm:spPr/>
      <dgm:t>
        <a:bodyPr/>
        <a:lstStyle/>
        <a:p>
          <a:endParaRPr lang="en-US"/>
        </a:p>
      </dgm:t>
    </dgm:pt>
    <dgm:pt modelId="{2029E7E0-BEF5-4B5D-BEA4-168607305B9F}" type="pres">
      <dgm:prSet presAssocID="{0DDA72FC-C3AA-4425-8CE9-7661336B891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FDFA0-A620-4E01-8F0B-AE4638BD34FB}" type="pres">
      <dgm:prSet presAssocID="{B26D2DAB-7288-46D3-81BF-2FE1A58464D6}" presName="Accent3" presStyleCnt="0"/>
      <dgm:spPr/>
    </dgm:pt>
    <dgm:pt modelId="{CDA7D99C-8D9C-4421-9EB2-8D51DFFBAFE7}" type="pres">
      <dgm:prSet presAssocID="{B26D2DAB-7288-46D3-81BF-2FE1A58464D6}" presName="Accent" presStyleLbl="node1" presStyleIdx="3" presStyleCnt="6"/>
      <dgm:spPr/>
    </dgm:pt>
    <dgm:pt modelId="{210641CB-6D6D-4503-B05C-4EBA8CFF170D}" type="pres">
      <dgm:prSet presAssocID="{B26D2DAB-7288-46D3-81BF-2FE1A58464D6}" presName="ParentBackground3" presStyleCnt="0"/>
      <dgm:spPr/>
    </dgm:pt>
    <dgm:pt modelId="{DE88D8F9-1899-46DD-B6CD-9BB3B398724C}" type="pres">
      <dgm:prSet presAssocID="{B26D2DAB-7288-46D3-81BF-2FE1A58464D6}" presName="ParentBackground" presStyleLbl="fgAcc1" presStyleIdx="3" presStyleCnt="6"/>
      <dgm:spPr/>
      <dgm:t>
        <a:bodyPr/>
        <a:lstStyle/>
        <a:p>
          <a:endParaRPr lang="en-US"/>
        </a:p>
      </dgm:t>
    </dgm:pt>
    <dgm:pt modelId="{5A84FC79-79F3-44AB-87DC-971B59284C5B}" type="pres">
      <dgm:prSet presAssocID="{B26D2DAB-7288-46D3-81BF-2FE1A58464D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DB7F0-D2FE-4D90-8202-8A8347574D50}" type="pres">
      <dgm:prSet presAssocID="{A4B42F8E-00E6-4390-978D-9E25189A024D}" presName="Accent2" presStyleCnt="0"/>
      <dgm:spPr/>
    </dgm:pt>
    <dgm:pt modelId="{D948864B-14D6-4BA5-9304-0910836F22D5}" type="pres">
      <dgm:prSet presAssocID="{A4B42F8E-00E6-4390-978D-9E25189A024D}" presName="Accent" presStyleLbl="node1" presStyleIdx="4" presStyleCnt="6"/>
      <dgm:spPr/>
    </dgm:pt>
    <dgm:pt modelId="{0FA6B3B7-BC08-448A-87A8-267674391BD5}" type="pres">
      <dgm:prSet presAssocID="{A4B42F8E-00E6-4390-978D-9E25189A024D}" presName="ParentBackground2" presStyleCnt="0"/>
      <dgm:spPr/>
    </dgm:pt>
    <dgm:pt modelId="{CAF34ABF-2EEA-4B98-B097-80598C03CCEC}" type="pres">
      <dgm:prSet presAssocID="{A4B42F8E-00E6-4390-978D-9E25189A024D}" presName="ParentBackground" presStyleLbl="fgAcc1" presStyleIdx="4" presStyleCnt="6"/>
      <dgm:spPr/>
      <dgm:t>
        <a:bodyPr/>
        <a:lstStyle/>
        <a:p>
          <a:endParaRPr lang="en-US"/>
        </a:p>
      </dgm:t>
    </dgm:pt>
    <dgm:pt modelId="{A0CD488D-3B90-47E6-A534-475A8A73E203}" type="pres">
      <dgm:prSet presAssocID="{A4B42F8E-00E6-4390-978D-9E25189A02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8369A-18ED-41E0-AB38-0D565BA9769A}" type="pres">
      <dgm:prSet presAssocID="{B27D0C1B-50EE-4C13-AAF4-BDAB2D3C2E4F}" presName="Accent1" presStyleCnt="0"/>
      <dgm:spPr/>
    </dgm:pt>
    <dgm:pt modelId="{5D04107E-C554-4A28-97BB-0796CF2A775B}" type="pres">
      <dgm:prSet presAssocID="{B27D0C1B-50EE-4C13-AAF4-BDAB2D3C2E4F}" presName="Accent" presStyleLbl="node1" presStyleIdx="5" presStyleCnt="6"/>
      <dgm:spPr/>
      <dgm:t>
        <a:bodyPr/>
        <a:lstStyle/>
        <a:p>
          <a:endParaRPr lang="en-US"/>
        </a:p>
      </dgm:t>
    </dgm:pt>
    <dgm:pt modelId="{98579670-6FB1-4E8D-9EFC-1005AC6A0368}" type="pres">
      <dgm:prSet presAssocID="{B27D0C1B-50EE-4C13-AAF4-BDAB2D3C2E4F}" presName="ParentBackground1" presStyleCnt="0"/>
      <dgm:spPr/>
    </dgm:pt>
    <dgm:pt modelId="{02C6A0E3-0578-4AAC-9F93-5D942D33B602}" type="pres">
      <dgm:prSet presAssocID="{B27D0C1B-50EE-4C13-AAF4-BDAB2D3C2E4F}" presName="ParentBackground" presStyleLbl="fgAcc1" presStyleIdx="5" presStyleCnt="6"/>
      <dgm:spPr/>
      <dgm:t>
        <a:bodyPr/>
        <a:lstStyle/>
        <a:p>
          <a:endParaRPr lang="en-US"/>
        </a:p>
      </dgm:t>
    </dgm:pt>
    <dgm:pt modelId="{96789221-C1EA-4D7C-AFCD-0BAD22E7B50E}" type="pres">
      <dgm:prSet presAssocID="{B27D0C1B-50EE-4C13-AAF4-BDAB2D3C2E4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33DEC-D278-4C48-BA36-7769456DFA5F}" type="presOf" srcId="{D944DA43-D4AA-4CC8-BD85-6B10054FE124}" destId="{3BEB4F1D-EE5A-4732-98F4-14F21F1EC3DB}" srcOrd="0" destOrd="0" presId="urn:microsoft.com/office/officeart/2011/layout/CircleProcess"/>
    <dgm:cxn modelId="{D7587BBB-5E40-45E4-8A03-2D343F61AE85}" type="presOf" srcId="{0DDA72FC-C3AA-4425-8CE9-7661336B8918}" destId="{2029E7E0-BEF5-4B5D-BEA4-168607305B9F}" srcOrd="1" destOrd="0" presId="urn:microsoft.com/office/officeart/2011/layout/CircleProcess"/>
    <dgm:cxn modelId="{12EE6C3B-AB6B-43E5-985E-A3BC7A4BE1EA}" srcId="{D944DA43-D4AA-4CC8-BD85-6B10054FE124}" destId="{AE0E6493-D547-45BC-A27B-7FE7498F9450}" srcOrd="5" destOrd="0" parTransId="{103EF569-FA75-4071-A793-5720B509F7BA}" sibTransId="{78AC56BA-6DAA-4D58-91F5-6EBA917E4EA3}"/>
    <dgm:cxn modelId="{DDFDBD25-288D-4E74-B84C-5DF707EE6C2D}" srcId="{D944DA43-D4AA-4CC8-BD85-6B10054FE124}" destId="{B26D2DAB-7288-46D3-81BF-2FE1A58464D6}" srcOrd="2" destOrd="0" parTransId="{77163799-AD99-4271-9170-E998795425AC}" sibTransId="{F0F63598-5222-4215-B09B-97EB32D80116}"/>
    <dgm:cxn modelId="{9F7E06E5-D8FE-4B93-AA32-50299996360C}" srcId="{D944DA43-D4AA-4CC8-BD85-6B10054FE124}" destId="{0DDA72FC-C3AA-4425-8CE9-7661336B8918}" srcOrd="3" destOrd="0" parTransId="{5B7A9D5E-75E5-4043-B5D3-1AD51BAAEB44}" sibTransId="{ADA870F7-8B5B-4CE9-8693-950593B4779B}"/>
    <dgm:cxn modelId="{3BE7D9F9-D0A3-48D3-9A34-12E6455109E3}" type="presOf" srcId="{AE0E6493-D547-45BC-A27B-7FE7498F9450}" destId="{74B5B701-570C-4BC2-9676-F45664050DD8}" srcOrd="1" destOrd="0" presId="urn:microsoft.com/office/officeart/2011/layout/CircleProcess"/>
    <dgm:cxn modelId="{E5707911-8078-40F0-A016-349106B0F4B1}" type="presOf" srcId="{A4B42F8E-00E6-4390-978D-9E25189A024D}" destId="{CAF34ABF-2EEA-4B98-B097-80598C03CCEC}" srcOrd="0" destOrd="0" presId="urn:microsoft.com/office/officeart/2011/layout/CircleProcess"/>
    <dgm:cxn modelId="{E2435C3B-BF04-4ED7-A311-0AD20521FF75}" srcId="{D944DA43-D4AA-4CC8-BD85-6B10054FE124}" destId="{A4B42F8E-00E6-4390-978D-9E25189A024D}" srcOrd="1" destOrd="0" parTransId="{F276298E-708B-43A4-ADE6-095D3DF11CFB}" sibTransId="{91884DB4-A58E-45D9-9FD1-32C289449F20}"/>
    <dgm:cxn modelId="{8500680C-F56A-4394-B0AC-BF075855C65A}" type="presOf" srcId="{B26D2DAB-7288-46D3-81BF-2FE1A58464D6}" destId="{DE88D8F9-1899-46DD-B6CD-9BB3B398724C}" srcOrd="0" destOrd="0" presId="urn:microsoft.com/office/officeart/2011/layout/CircleProcess"/>
    <dgm:cxn modelId="{B2AAB58A-2434-4C3A-B171-6D42F952D482}" type="presOf" srcId="{0DDA72FC-C3AA-4425-8CE9-7661336B8918}" destId="{B2CB8007-F892-42CD-9920-8A48FBC3DFA1}" srcOrd="0" destOrd="0" presId="urn:microsoft.com/office/officeart/2011/layout/CircleProcess"/>
    <dgm:cxn modelId="{441C497D-E0D6-4360-A60B-2D92E349C223}" type="presOf" srcId="{A4B42F8E-00E6-4390-978D-9E25189A024D}" destId="{A0CD488D-3B90-47E6-A534-475A8A73E203}" srcOrd="1" destOrd="0" presId="urn:microsoft.com/office/officeart/2011/layout/CircleProcess"/>
    <dgm:cxn modelId="{9AA033CA-9450-47CD-8360-8EA78767601F}" type="presOf" srcId="{B27D0C1B-50EE-4C13-AAF4-BDAB2D3C2E4F}" destId="{96789221-C1EA-4D7C-AFCD-0BAD22E7B50E}" srcOrd="1" destOrd="0" presId="urn:microsoft.com/office/officeart/2011/layout/CircleProcess"/>
    <dgm:cxn modelId="{343A7CC2-3F9A-444A-966D-5B9A1ABF5A69}" type="presOf" srcId="{EB7F63B8-DEF6-4EFF-A004-B5E623F18956}" destId="{468C2A44-7BCE-4926-8EAB-1B4C7443ED2B}" srcOrd="0" destOrd="0" presId="urn:microsoft.com/office/officeart/2011/layout/CircleProcess"/>
    <dgm:cxn modelId="{48CD323B-184B-48CB-B395-4E164D1370AF}" srcId="{D944DA43-D4AA-4CC8-BD85-6B10054FE124}" destId="{B27D0C1B-50EE-4C13-AAF4-BDAB2D3C2E4F}" srcOrd="0" destOrd="0" parTransId="{6E4054C5-D5EE-40D2-8F2C-E6E6810CD0A3}" sibTransId="{6A83D925-8400-4D25-9FDC-AA29A6006125}"/>
    <dgm:cxn modelId="{4F47084A-9333-46AA-96F1-F93542DA1DB5}" type="presOf" srcId="{B26D2DAB-7288-46D3-81BF-2FE1A58464D6}" destId="{5A84FC79-79F3-44AB-87DC-971B59284C5B}" srcOrd="1" destOrd="0" presId="urn:microsoft.com/office/officeart/2011/layout/CircleProcess"/>
    <dgm:cxn modelId="{A8AD1B98-FDDF-4C6E-A88D-10EB2CD28087}" type="presOf" srcId="{AE0E6493-D547-45BC-A27B-7FE7498F9450}" destId="{83EF3399-EED2-45D5-8929-CA598FE3B41C}" srcOrd="0" destOrd="0" presId="urn:microsoft.com/office/officeart/2011/layout/CircleProcess"/>
    <dgm:cxn modelId="{2F95BE47-2933-4C72-8EEF-F8033BAD448B}" type="presOf" srcId="{EB7F63B8-DEF6-4EFF-A004-B5E623F18956}" destId="{EAC99259-68AF-4D2E-BA58-B9C15A37F03D}" srcOrd="1" destOrd="0" presId="urn:microsoft.com/office/officeart/2011/layout/CircleProcess"/>
    <dgm:cxn modelId="{98A12693-CFA9-4594-AD42-D191C413EFEC}" type="presOf" srcId="{B27D0C1B-50EE-4C13-AAF4-BDAB2D3C2E4F}" destId="{02C6A0E3-0578-4AAC-9F93-5D942D33B602}" srcOrd="0" destOrd="0" presId="urn:microsoft.com/office/officeart/2011/layout/CircleProcess"/>
    <dgm:cxn modelId="{A628B725-4626-48CE-9E56-1C6D02E1D836}" srcId="{D944DA43-D4AA-4CC8-BD85-6B10054FE124}" destId="{EB7F63B8-DEF6-4EFF-A004-B5E623F18956}" srcOrd="4" destOrd="0" parTransId="{3D191A4F-E487-4B31-9E9B-003DB2FFCF67}" sibTransId="{02ACA110-E074-4C8D-8ABE-F6A7C41CCC95}"/>
    <dgm:cxn modelId="{80E57BBA-8868-4E3F-A175-CAD428E0B593}" type="presParOf" srcId="{3BEB4F1D-EE5A-4732-98F4-14F21F1EC3DB}" destId="{EAE8A4EA-49AE-4ED2-B926-BD7DEF3403B8}" srcOrd="0" destOrd="0" presId="urn:microsoft.com/office/officeart/2011/layout/CircleProcess"/>
    <dgm:cxn modelId="{2BC53DCD-BFCC-4198-9FD9-E986E03955D5}" type="presParOf" srcId="{EAE8A4EA-49AE-4ED2-B926-BD7DEF3403B8}" destId="{9453B5B4-3E18-4CCE-8AF9-8893181DD464}" srcOrd="0" destOrd="0" presId="urn:microsoft.com/office/officeart/2011/layout/CircleProcess"/>
    <dgm:cxn modelId="{7C893078-D6E8-4434-B517-40E5AF756D8C}" type="presParOf" srcId="{3BEB4F1D-EE5A-4732-98F4-14F21F1EC3DB}" destId="{6DCB3FB6-427D-41F5-8BE7-BD63CDF4077B}" srcOrd="1" destOrd="0" presId="urn:microsoft.com/office/officeart/2011/layout/CircleProcess"/>
    <dgm:cxn modelId="{25ABB8DD-D15B-407A-97F5-741AE294ED58}" type="presParOf" srcId="{6DCB3FB6-427D-41F5-8BE7-BD63CDF4077B}" destId="{83EF3399-EED2-45D5-8929-CA598FE3B41C}" srcOrd="0" destOrd="0" presId="urn:microsoft.com/office/officeart/2011/layout/CircleProcess"/>
    <dgm:cxn modelId="{C7D9ABA7-D93D-4D2A-A13D-4E4969591C79}" type="presParOf" srcId="{3BEB4F1D-EE5A-4732-98F4-14F21F1EC3DB}" destId="{74B5B701-570C-4BC2-9676-F45664050DD8}" srcOrd="2" destOrd="0" presId="urn:microsoft.com/office/officeart/2011/layout/CircleProcess"/>
    <dgm:cxn modelId="{FA53F7C6-6F88-42F3-AE54-5046504ED7A0}" type="presParOf" srcId="{3BEB4F1D-EE5A-4732-98F4-14F21F1EC3DB}" destId="{A01B6C09-4775-46B0-8F17-24C764B291BC}" srcOrd="3" destOrd="0" presId="urn:microsoft.com/office/officeart/2011/layout/CircleProcess"/>
    <dgm:cxn modelId="{C82816D5-BAB9-4B8C-A2C4-030D8D6DC02C}" type="presParOf" srcId="{A01B6C09-4775-46B0-8F17-24C764B291BC}" destId="{13EB3561-E552-406C-A109-199EFC3FC167}" srcOrd="0" destOrd="0" presId="urn:microsoft.com/office/officeart/2011/layout/CircleProcess"/>
    <dgm:cxn modelId="{BD169291-3C83-4863-97D3-8CEC87719039}" type="presParOf" srcId="{3BEB4F1D-EE5A-4732-98F4-14F21F1EC3DB}" destId="{8348B933-89D1-421E-A73D-982C83BF336B}" srcOrd="4" destOrd="0" presId="urn:microsoft.com/office/officeart/2011/layout/CircleProcess"/>
    <dgm:cxn modelId="{F62FAEDD-85E5-4C0B-9531-4D7DA607A821}" type="presParOf" srcId="{8348B933-89D1-421E-A73D-982C83BF336B}" destId="{468C2A44-7BCE-4926-8EAB-1B4C7443ED2B}" srcOrd="0" destOrd="0" presId="urn:microsoft.com/office/officeart/2011/layout/CircleProcess"/>
    <dgm:cxn modelId="{CF06CBB9-D9AB-4611-B015-BB53A39CB775}" type="presParOf" srcId="{3BEB4F1D-EE5A-4732-98F4-14F21F1EC3DB}" destId="{EAC99259-68AF-4D2E-BA58-B9C15A37F03D}" srcOrd="5" destOrd="0" presId="urn:microsoft.com/office/officeart/2011/layout/CircleProcess"/>
    <dgm:cxn modelId="{8A74F58D-574E-4FBC-8FB2-8614E432E1DE}" type="presParOf" srcId="{3BEB4F1D-EE5A-4732-98F4-14F21F1EC3DB}" destId="{F6E96FC8-EB39-4E05-BA15-F3B55C6779DF}" srcOrd="6" destOrd="0" presId="urn:microsoft.com/office/officeart/2011/layout/CircleProcess"/>
    <dgm:cxn modelId="{81E9F085-7BDD-4F6F-87DB-7476AF23823F}" type="presParOf" srcId="{F6E96FC8-EB39-4E05-BA15-F3B55C6779DF}" destId="{DD51332F-BFAC-40ED-B4BA-DEBC48D325DF}" srcOrd="0" destOrd="0" presId="urn:microsoft.com/office/officeart/2011/layout/CircleProcess"/>
    <dgm:cxn modelId="{9FFF98FF-536C-4AA2-AFD2-F89AC74DC934}" type="presParOf" srcId="{3BEB4F1D-EE5A-4732-98F4-14F21F1EC3DB}" destId="{A879724B-7D6F-4D1F-B05A-D985CFA8DD71}" srcOrd="7" destOrd="0" presId="urn:microsoft.com/office/officeart/2011/layout/CircleProcess"/>
    <dgm:cxn modelId="{57142A0B-5D41-4B4F-A6EC-693A37600BB6}" type="presParOf" srcId="{A879724B-7D6F-4D1F-B05A-D985CFA8DD71}" destId="{B2CB8007-F892-42CD-9920-8A48FBC3DFA1}" srcOrd="0" destOrd="0" presId="urn:microsoft.com/office/officeart/2011/layout/CircleProcess"/>
    <dgm:cxn modelId="{438C2174-C2B5-485B-B27F-02183A65609C}" type="presParOf" srcId="{3BEB4F1D-EE5A-4732-98F4-14F21F1EC3DB}" destId="{2029E7E0-BEF5-4B5D-BEA4-168607305B9F}" srcOrd="8" destOrd="0" presId="urn:microsoft.com/office/officeart/2011/layout/CircleProcess"/>
    <dgm:cxn modelId="{876ECA9F-470B-448B-8299-864DCEC80A5D}" type="presParOf" srcId="{3BEB4F1D-EE5A-4732-98F4-14F21F1EC3DB}" destId="{21FFDFA0-A620-4E01-8F0B-AE4638BD34FB}" srcOrd="9" destOrd="0" presId="urn:microsoft.com/office/officeart/2011/layout/CircleProcess"/>
    <dgm:cxn modelId="{BA696EDE-0ED5-4FA0-A2E2-38479163BD97}" type="presParOf" srcId="{21FFDFA0-A620-4E01-8F0B-AE4638BD34FB}" destId="{CDA7D99C-8D9C-4421-9EB2-8D51DFFBAFE7}" srcOrd="0" destOrd="0" presId="urn:microsoft.com/office/officeart/2011/layout/CircleProcess"/>
    <dgm:cxn modelId="{5E87CC87-B874-4D6D-AAF2-5DBF363C3243}" type="presParOf" srcId="{3BEB4F1D-EE5A-4732-98F4-14F21F1EC3DB}" destId="{210641CB-6D6D-4503-B05C-4EBA8CFF170D}" srcOrd="10" destOrd="0" presId="urn:microsoft.com/office/officeart/2011/layout/CircleProcess"/>
    <dgm:cxn modelId="{30AC651A-CFD3-40DD-85A3-88674A990ABE}" type="presParOf" srcId="{210641CB-6D6D-4503-B05C-4EBA8CFF170D}" destId="{DE88D8F9-1899-46DD-B6CD-9BB3B398724C}" srcOrd="0" destOrd="0" presId="urn:microsoft.com/office/officeart/2011/layout/CircleProcess"/>
    <dgm:cxn modelId="{0AAC2871-B6D6-475C-B78F-BBFD392C5EAA}" type="presParOf" srcId="{3BEB4F1D-EE5A-4732-98F4-14F21F1EC3DB}" destId="{5A84FC79-79F3-44AB-87DC-971B59284C5B}" srcOrd="11" destOrd="0" presId="urn:microsoft.com/office/officeart/2011/layout/CircleProcess"/>
    <dgm:cxn modelId="{50961C25-DE6C-4D01-8E7F-B383DC39039B}" type="presParOf" srcId="{3BEB4F1D-EE5A-4732-98F4-14F21F1EC3DB}" destId="{A3FDB7F0-D2FE-4D90-8202-8A8347574D50}" srcOrd="12" destOrd="0" presId="urn:microsoft.com/office/officeart/2011/layout/CircleProcess"/>
    <dgm:cxn modelId="{B50A57C2-DCE9-40B6-9D08-86A5ED7443F5}" type="presParOf" srcId="{A3FDB7F0-D2FE-4D90-8202-8A8347574D50}" destId="{D948864B-14D6-4BA5-9304-0910836F22D5}" srcOrd="0" destOrd="0" presId="urn:microsoft.com/office/officeart/2011/layout/CircleProcess"/>
    <dgm:cxn modelId="{6A2417CD-0C8D-452D-BDBF-DFCAEB088BDB}" type="presParOf" srcId="{3BEB4F1D-EE5A-4732-98F4-14F21F1EC3DB}" destId="{0FA6B3B7-BC08-448A-87A8-267674391BD5}" srcOrd="13" destOrd="0" presId="urn:microsoft.com/office/officeart/2011/layout/CircleProcess"/>
    <dgm:cxn modelId="{90C8E1F9-BEAB-4D11-8B50-24513D503BE8}" type="presParOf" srcId="{0FA6B3B7-BC08-448A-87A8-267674391BD5}" destId="{CAF34ABF-2EEA-4B98-B097-80598C03CCEC}" srcOrd="0" destOrd="0" presId="urn:microsoft.com/office/officeart/2011/layout/CircleProcess"/>
    <dgm:cxn modelId="{F0C03A69-58FD-4780-9C37-276715E79D88}" type="presParOf" srcId="{3BEB4F1D-EE5A-4732-98F4-14F21F1EC3DB}" destId="{A0CD488D-3B90-47E6-A534-475A8A73E203}" srcOrd="14" destOrd="0" presId="urn:microsoft.com/office/officeart/2011/layout/CircleProcess"/>
    <dgm:cxn modelId="{F01D5850-0DCD-47AB-BF59-4130E49BDA48}" type="presParOf" srcId="{3BEB4F1D-EE5A-4732-98F4-14F21F1EC3DB}" destId="{0B78369A-18ED-41E0-AB38-0D565BA9769A}" srcOrd="15" destOrd="0" presId="urn:microsoft.com/office/officeart/2011/layout/CircleProcess"/>
    <dgm:cxn modelId="{0D08DFBB-1E5E-485D-B586-7AAAE9D71377}" type="presParOf" srcId="{0B78369A-18ED-41E0-AB38-0D565BA9769A}" destId="{5D04107E-C554-4A28-97BB-0796CF2A775B}" srcOrd="0" destOrd="0" presId="urn:microsoft.com/office/officeart/2011/layout/CircleProcess"/>
    <dgm:cxn modelId="{E67022E3-08DC-4D5A-9582-211F9E15D9FC}" type="presParOf" srcId="{3BEB4F1D-EE5A-4732-98F4-14F21F1EC3DB}" destId="{98579670-6FB1-4E8D-9EFC-1005AC6A0368}" srcOrd="16" destOrd="0" presId="urn:microsoft.com/office/officeart/2011/layout/CircleProcess"/>
    <dgm:cxn modelId="{2F40314B-1739-4DDF-B196-0C1C13894443}" type="presParOf" srcId="{98579670-6FB1-4E8D-9EFC-1005AC6A0368}" destId="{02C6A0E3-0578-4AAC-9F93-5D942D33B602}" srcOrd="0" destOrd="0" presId="urn:microsoft.com/office/officeart/2011/layout/CircleProcess"/>
    <dgm:cxn modelId="{6261F5C1-C52E-41F8-9676-1172AFC8595F}" type="presParOf" srcId="{3BEB4F1D-EE5A-4732-98F4-14F21F1EC3DB}" destId="{96789221-C1EA-4D7C-AFCD-0BAD22E7B50E}" srcOrd="17" destOrd="0" presId="urn:microsoft.com/office/officeart/2011/layout/CircleProcess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EC421-ACCA-4BD2-9034-80AF27B1A37F}" type="doc">
      <dgm:prSet loTypeId="urn:microsoft.com/office/officeart/2005/8/layout/process5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0A27C54-4258-4391-BC0C-70270917CCD4}">
      <dgm:prSet phldrT="[Text]"/>
      <dgm:spPr/>
      <dgm:t>
        <a:bodyPr/>
        <a:lstStyle/>
        <a:p>
          <a:r>
            <a:rPr lang="en-US" dirty="0" smtClean="0"/>
            <a:t>Move the glove</a:t>
          </a:r>
          <a:endParaRPr lang="en-US" dirty="0"/>
        </a:p>
      </dgm:t>
    </dgm:pt>
    <dgm:pt modelId="{E9BB5474-6EE6-486C-9784-AC174DBA4873}" type="parTrans" cxnId="{E84D468E-2A2F-42E2-9261-DB8BAEE942DB}">
      <dgm:prSet/>
      <dgm:spPr/>
      <dgm:t>
        <a:bodyPr/>
        <a:lstStyle/>
        <a:p>
          <a:endParaRPr lang="en-US"/>
        </a:p>
      </dgm:t>
    </dgm:pt>
    <dgm:pt modelId="{E0BE43F2-80A3-4EF9-82F1-C2840E8F6E2B}" type="sibTrans" cxnId="{E84D468E-2A2F-42E2-9261-DB8BAEE942DB}">
      <dgm:prSet/>
      <dgm:spPr/>
      <dgm:t>
        <a:bodyPr/>
        <a:lstStyle/>
        <a:p>
          <a:endParaRPr lang="en-US"/>
        </a:p>
      </dgm:t>
    </dgm:pt>
    <dgm:pt modelId="{A164AD1E-F7F7-480C-9AD4-F04F8F91F8D7}">
      <dgm:prSet phldrT="[Text]"/>
      <dgm:spPr/>
      <dgm:t>
        <a:bodyPr/>
        <a:lstStyle/>
        <a:p>
          <a:r>
            <a:rPr lang="en-US" dirty="0" smtClean="0"/>
            <a:t>Send byte according to the location</a:t>
          </a:r>
          <a:endParaRPr lang="en-US" dirty="0"/>
        </a:p>
      </dgm:t>
    </dgm:pt>
    <dgm:pt modelId="{164B90F4-D1E4-4538-A31A-64E2C6635F29}" type="parTrans" cxnId="{50F22F24-B8CF-42AC-808E-4DC496332B9C}">
      <dgm:prSet/>
      <dgm:spPr/>
      <dgm:t>
        <a:bodyPr/>
        <a:lstStyle/>
        <a:p>
          <a:endParaRPr lang="en-US"/>
        </a:p>
      </dgm:t>
    </dgm:pt>
    <dgm:pt modelId="{67C118E0-DFA4-44AF-B4F2-529EBF1BBEBD}" type="sibTrans" cxnId="{50F22F24-B8CF-42AC-808E-4DC496332B9C}">
      <dgm:prSet/>
      <dgm:spPr/>
      <dgm:t>
        <a:bodyPr/>
        <a:lstStyle/>
        <a:p>
          <a:endParaRPr lang="en-US"/>
        </a:p>
      </dgm:t>
    </dgm:pt>
    <dgm:pt modelId="{A861F062-5D17-41EF-8968-7460BAE05653}">
      <dgm:prSet phldrT="[Text]" custT="1"/>
      <dgm:spPr/>
      <dgm:t>
        <a:bodyPr/>
        <a:lstStyle/>
        <a:p>
          <a:r>
            <a:rPr lang="en-US" sz="1400" b="1" dirty="0" smtClean="0"/>
            <a:t>Connect the game with </a:t>
          </a:r>
          <a:r>
            <a:rPr lang="en-US" sz="1400" b="1" dirty="0" err="1" smtClean="0"/>
            <a:t>arduino</a:t>
          </a:r>
          <a:r>
            <a:rPr lang="en-US" sz="1400" b="1" dirty="0" smtClean="0"/>
            <a:t> via processing  program </a:t>
          </a:r>
          <a:endParaRPr lang="en-US" sz="1400" b="1" dirty="0"/>
        </a:p>
      </dgm:t>
    </dgm:pt>
    <dgm:pt modelId="{5EB4FD38-9815-4AAB-9919-350489D75D4D}" type="parTrans" cxnId="{13786A55-298D-41C1-8CFB-BBF52782E492}">
      <dgm:prSet/>
      <dgm:spPr/>
      <dgm:t>
        <a:bodyPr/>
        <a:lstStyle/>
        <a:p>
          <a:endParaRPr lang="en-US"/>
        </a:p>
      </dgm:t>
    </dgm:pt>
    <dgm:pt modelId="{7ECB9CAF-2F07-4D0B-852D-AD76CC033A6C}" type="sibTrans" cxnId="{13786A55-298D-41C1-8CFB-BBF52782E492}">
      <dgm:prSet/>
      <dgm:spPr/>
      <dgm:t>
        <a:bodyPr/>
        <a:lstStyle/>
        <a:p>
          <a:endParaRPr lang="en-US"/>
        </a:p>
      </dgm:t>
    </dgm:pt>
    <dgm:pt modelId="{09A63B05-939A-44B5-8250-62089BCA499D}">
      <dgm:prSet phldrT="[Text]"/>
      <dgm:spPr/>
      <dgm:t>
        <a:bodyPr/>
        <a:lstStyle/>
        <a:p>
          <a:r>
            <a:rPr lang="en-US" dirty="0" smtClean="0"/>
            <a:t>Apply the movement </a:t>
          </a:r>
          <a:endParaRPr lang="en-US" dirty="0"/>
        </a:p>
      </dgm:t>
    </dgm:pt>
    <dgm:pt modelId="{89037692-81CD-4905-A113-C74F6E2490A0}" type="parTrans" cxnId="{AC948463-FD12-4FD6-BEE4-F62EA46CB539}">
      <dgm:prSet/>
      <dgm:spPr/>
      <dgm:t>
        <a:bodyPr/>
        <a:lstStyle/>
        <a:p>
          <a:endParaRPr lang="en-US"/>
        </a:p>
      </dgm:t>
    </dgm:pt>
    <dgm:pt modelId="{C5F8E5DB-BB38-462B-9A49-019596F7B13E}" type="sibTrans" cxnId="{AC948463-FD12-4FD6-BEE4-F62EA46CB539}">
      <dgm:prSet/>
      <dgm:spPr/>
      <dgm:t>
        <a:bodyPr/>
        <a:lstStyle/>
        <a:p>
          <a:endParaRPr lang="en-US"/>
        </a:p>
      </dgm:t>
    </dgm:pt>
    <dgm:pt modelId="{5F61509D-D299-49D2-AD44-4F14D19C9802}">
      <dgm:prSet phldrT="[Text]"/>
      <dgm:spPr/>
      <dgm:t>
        <a:bodyPr/>
        <a:lstStyle/>
        <a:p>
          <a:r>
            <a:rPr lang="en-US" dirty="0" smtClean="0"/>
            <a:t>Determine the location of the glove</a:t>
          </a:r>
          <a:endParaRPr lang="en-US" dirty="0"/>
        </a:p>
      </dgm:t>
    </dgm:pt>
    <dgm:pt modelId="{81EBBBD1-A157-4387-9C3B-DB5ECDD3E477}" type="parTrans" cxnId="{0633B7BE-5E57-4F54-87D1-B96720238A89}">
      <dgm:prSet/>
      <dgm:spPr/>
      <dgm:t>
        <a:bodyPr/>
        <a:lstStyle/>
        <a:p>
          <a:endParaRPr lang="en-US"/>
        </a:p>
      </dgm:t>
    </dgm:pt>
    <dgm:pt modelId="{F910C3CD-CDB4-48F9-AC40-15FF9533E480}" type="sibTrans" cxnId="{0633B7BE-5E57-4F54-87D1-B96720238A89}">
      <dgm:prSet/>
      <dgm:spPr/>
      <dgm:t>
        <a:bodyPr/>
        <a:lstStyle/>
        <a:p>
          <a:endParaRPr lang="en-US"/>
        </a:p>
      </dgm:t>
    </dgm:pt>
    <dgm:pt modelId="{AD4FB252-7E2F-43D7-84B7-51D5CA5DA32E}" type="pres">
      <dgm:prSet presAssocID="{341EC421-ACCA-4BD2-9034-80AF27B1A3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FC7F54-1C44-4165-A07D-0C993C1E65BE}" type="pres">
      <dgm:prSet presAssocID="{A0A27C54-4258-4391-BC0C-70270917CC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54B23-9EAC-4B03-BB0A-77FB8E1AB57D}" type="pres">
      <dgm:prSet presAssocID="{E0BE43F2-80A3-4EF9-82F1-C2840E8F6E2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C54DA1B-CC18-4A3E-81CF-23CF9D3B7504}" type="pres">
      <dgm:prSet presAssocID="{E0BE43F2-80A3-4EF9-82F1-C2840E8F6E2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59431BE-4E03-46C8-AE1C-67D8B044EB01}" type="pres">
      <dgm:prSet presAssocID="{5F61509D-D299-49D2-AD44-4F14D19C980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39B12-7480-4E90-BC27-00762A183607}" type="pres">
      <dgm:prSet presAssocID="{F910C3CD-CDB4-48F9-AC40-15FF9533E48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1430E0F-308B-4ED7-BA43-C6E3759BBAFB}" type="pres">
      <dgm:prSet presAssocID="{F910C3CD-CDB4-48F9-AC40-15FF9533E48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C19416E-5DB0-4222-956A-9BC5DDC7503E}" type="pres">
      <dgm:prSet presAssocID="{A164AD1E-F7F7-480C-9AD4-F04F8F91F8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A82C7-1533-491A-9E85-64EC4FA29ABA}" type="pres">
      <dgm:prSet presAssocID="{67C118E0-DFA4-44AF-B4F2-529EBF1BBEB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A497239-2660-4937-BF19-91643C8BDDE3}" type="pres">
      <dgm:prSet presAssocID="{67C118E0-DFA4-44AF-B4F2-529EBF1BBEB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3B4F37F-4D5C-470A-AFBB-44E9FBD14AE0}" type="pres">
      <dgm:prSet presAssocID="{A861F062-5D17-41EF-8968-7460BAE056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FF7CE-B314-4577-8FB3-CCC6632D27FC}" type="pres">
      <dgm:prSet presAssocID="{7ECB9CAF-2F07-4D0B-852D-AD76CC033A6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D4EB15D-5152-4B31-B807-7955F8C07B07}" type="pres">
      <dgm:prSet presAssocID="{7ECB9CAF-2F07-4D0B-852D-AD76CC033A6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0DFF2FC-1BB2-49FF-8133-09A0996DD11B}" type="pres">
      <dgm:prSet presAssocID="{09A63B05-939A-44B5-8250-62089BCA49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33B7BE-5E57-4F54-87D1-B96720238A89}" srcId="{341EC421-ACCA-4BD2-9034-80AF27B1A37F}" destId="{5F61509D-D299-49D2-AD44-4F14D19C9802}" srcOrd="1" destOrd="0" parTransId="{81EBBBD1-A157-4387-9C3B-DB5ECDD3E477}" sibTransId="{F910C3CD-CDB4-48F9-AC40-15FF9533E480}"/>
    <dgm:cxn modelId="{13786A55-298D-41C1-8CFB-BBF52782E492}" srcId="{341EC421-ACCA-4BD2-9034-80AF27B1A37F}" destId="{A861F062-5D17-41EF-8968-7460BAE05653}" srcOrd="3" destOrd="0" parTransId="{5EB4FD38-9815-4AAB-9919-350489D75D4D}" sibTransId="{7ECB9CAF-2F07-4D0B-852D-AD76CC033A6C}"/>
    <dgm:cxn modelId="{D5709DB7-001E-42B7-957F-EB90CD459923}" type="presOf" srcId="{F910C3CD-CDB4-48F9-AC40-15FF9533E480}" destId="{5E039B12-7480-4E90-BC27-00762A183607}" srcOrd="0" destOrd="0" presId="urn:microsoft.com/office/officeart/2005/8/layout/process5"/>
    <dgm:cxn modelId="{14A40794-2838-471F-99E2-93BE873629F0}" type="presOf" srcId="{F910C3CD-CDB4-48F9-AC40-15FF9533E480}" destId="{91430E0F-308B-4ED7-BA43-C6E3759BBAFB}" srcOrd="1" destOrd="0" presId="urn:microsoft.com/office/officeart/2005/8/layout/process5"/>
    <dgm:cxn modelId="{466E32E3-E298-435C-9398-5A96279F7AF0}" type="presOf" srcId="{E0BE43F2-80A3-4EF9-82F1-C2840E8F6E2B}" destId="{42454B23-9EAC-4B03-BB0A-77FB8E1AB57D}" srcOrd="0" destOrd="0" presId="urn:microsoft.com/office/officeart/2005/8/layout/process5"/>
    <dgm:cxn modelId="{DA8063A5-2D74-43F5-92C6-A155C7C047A3}" type="presOf" srcId="{67C118E0-DFA4-44AF-B4F2-529EBF1BBEBD}" destId="{260A82C7-1533-491A-9E85-64EC4FA29ABA}" srcOrd="0" destOrd="0" presId="urn:microsoft.com/office/officeart/2005/8/layout/process5"/>
    <dgm:cxn modelId="{2E65E74A-185A-4F9D-88F2-1FA928529AB7}" type="presOf" srcId="{67C118E0-DFA4-44AF-B4F2-529EBF1BBEBD}" destId="{FA497239-2660-4937-BF19-91643C8BDDE3}" srcOrd="1" destOrd="0" presId="urn:microsoft.com/office/officeart/2005/8/layout/process5"/>
    <dgm:cxn modelId="{E7F8A4B8-77B5-464D-B0D0-4AE0378607BB}" type="presOf" srcId="{7ECB9CAF-2F07-4D0B-852D-AD76CC033A6C}" destId="{36CFF7CE-B314-4577-8FB3-CCC6632D27FC}" srcOrd="0" destOrd="0" presId="urn:microsoft.com/office/officeart/2005/8/layout/process5"/>
    <dgm:cxn modelId="{10F1E68D-3A95-4FD9-B0A7-475CC79372D2}" type="presOf" srcId="{A164AD1E-F7F7-480C-9AD4-F04F8F91F8D7}" destId="{EC19416E-5DB0-4222-956A-9BC5DDC7503E}" srcOrd="0" destOrd="0" presId="urn:microsoft.com/office/officeart/2005/8/layout/process5"/>
    <dgm:cxn modelId="{00084536-8441-4DCE-A62C-E9E9F1478E91}" type="presOf" srcId="{5F61509D-D299-49D2-AD44-4F14D19C9802}" destId="{A59431BE-4E03-46C8-AE1C-67D8B044EB01}" srcOrd="0" destOrd="0" presId="urn:microsoft.com/office/officeart/2005/8/layout/process5"/>
    <dgm:cxn modelId="{AC948463-FD12-4FD6-BEE4-F62EA46CB539}" srcId="{341EC421-ACCA-4BD2-9034-80AF27B1A37F}" destId="{09A63B05-939A-44B5-8250-62089BCA499D}" srcOrd="4" destOrd="0" parTransId="{89037692-81CD-4905-A113-C74F6E2490A0}" sibTransId="{C5F8E5DB-BB38-462B-9A49-019596F7B13E}"/>
    <dgm:cxn modelId="{C2E9600F-153F-4235-96DE-9F9800AB1271}" type="presOf" srcId="{7ECB9CAF-2F07-4D0B-852D-AD76CC033A6C}" destId="{3D4EB15D-5152-4B31-B807-7955F8C07B07}" srcOrd="1" destOrd="0" presId="urn:microsoft.com/office/officeart/2005/8/layout/process5"/>
    <dgm:cxn modelId="{47F83A7D-AA75-4113-839F-8AF376815D46}" type="presOf" srcId="{E0BE43F2-80A3-4EF9-82F1-C2840E8F6E2B}" destId="{0C54DA1B-CC18-4A3E-81CF-23CF9D3B7504}" srcOrd="1" destOrd="0" presId="urn:microsoft.com/office/officeart/2005/8/layout/process5"/>
    <dgm:cxn modelId="{50F22F24-B8CF-42AC-808E-4DC496332B9C}" srcId="{341EC421-ACCA-4BD2-9034-80AF27B1A37F}" destId="{A164AD1E-F7F7-480C-9AD4-F04F8F91F8D7}" srcOrd="2" destOrd="0" parTransId="{164B90F4-D1E4-4538-A31A-64E2C6635F29}" sibTransId="{67C118E0-DFA4-44AF-B4F2-529EBF1BBEBD}"/>
    <dgm:cxn modelId="{D128DBD8-72E4-4993-AC65-A33B16D27CA0}" type="presOf" srcId="{09A63B05-939A-44B5-8250-62089BCA499D}" destId="{20DFF2FC-1BB2-49FF-8133-09A0996DD11B}" srcOrd="0" destOrd="0" presId="urn:microsoft.com/office/officeart/2005/8/layout/process5"/>
    <dgm:cxn modelId="{E94CA535-F58F-476E-A42C-DFA29197C8D2}" type="presOf" srcId="{341EC421-ACCA-4BD2-9034-80AF27B1A37F}" destId="{AD4FB252-7E2F-43D7-84B7-51D5CA5DA32E}" srcOrd="0" destOrd="0" presId="urn:microsoft.com/office/officeart/2005/8/layout/process5"/>
    <dgm:cxn modelId="{EAFD0934-B020-4117-89A7-CA61E5795244}" type="presOf" srcId="{A861F062-5D17-41EF-8968-7460BAE05653}" destId="{A3B4F37F-4D5C-470A-AFBB-44E9FBD14AE0}" srcOrd="0" destOrd="0" presId="urn:microsoft.com/office/officeart/2005/8/layout/process5"/>
    <dgm:cxn modelId="{E84D468E-2A2F-42E2-9261-DB8BAEE942DB}" srcId="{341EC421-ACCA-4BD2-9034-80AF27B1A37F}" destId="{A0A27C54-4258-4391-BC0C-70270917CCD4}" srcOrd="0" destOrd="0" parTransId="{E9BB5474-6EE6-486C-9784-AC174DBA4873}" sibTransId="{E0BE43F2-80A3-4EF9-82F1-C2840E8F6E2B}"/>
    <dgm:cxn modelId="{8B6D41CB-4F96-4547-ABAB-E2A18E2B8CDB}" type="presOf" srcId="{A0A27C54-4258-4391-BC0C-70270917CCD4}" destId="{E0FC7F54-1C44-4165-A07D-0C993C1E65BE}" srcOrd="0" destOrd="0" presId="urn:microsoft.com/office/officeart/2005/8/layout/process5"/>
    <dgm:cxn modelId="{99DA4320-9C4D-48C1-871E-221CACCB9C77}" type="presParOf" srcId="{AD4FB252-7E2F-43D7-84B7-51D5CA5DA32E}" destId="{E0FC7F54-1C44-4165-A07D-0C993C1E65BE}" srcOrd="0" destOrd="0" presId="urn:microsoft.com/office/officeart/2005/8/layout/process5"/>
    <dgm:cxn modelId="{1066EE5D-C166-4843-BA1E-96DDD7DA4D30}" type="presParOf" srcId="{AD4FB252-7E2F-43D7-84B7-51D5CA5DA32E}" destId="{42454B23-9EAC-4B03-BB0A-77FB8E1AB57D}" srcOrd="1" destOrd="0" presId="urn:microsoft.com/office/officeart/2005/8/layout/process5"/>
    <dgm:cxn modelId="{AC752097-69DC-46F2-9F45-2884CBBD5BC6}" type="presParOf" srcId="{42454B23-9EAC-4B03-BB0A-77FB8E1AB57D}" destId="{0C54DA1B-CC18-4A3E-81CF-23CF9D3B7504}" srcOrd="0" destOrd="0" presId="urn:microsoft.com/office/officeart/2005/8/layout/process5"/>
    <dgm:cxn modelId="{10659984-1324-49BF-97F7-E895C55A05C1}" type="presParOf" srcId="{AD4FB252-7E2F-43D7-84B7-51D5CA5DA32E}" destId="{A59431BE-4E03-46C8-AE1C-67D8B044EB01}" srcOrd="2" destOrd="0" presId="urn:microsoft.com/office/officeart/2005/8/layout/process5"/>
    <dgm:cxn modelId="{B14D9E2E-5A66-4D97-AF8C-0D24FA391D90}" type="presParOf" srcId="{AD4FB252-7E2F-43D7-84B7-51D5CA5DA32E}" destId="{5E039B12-7480-4E90-BC27-00762A183607}" srcOrd="3" destOrd="0" presId="urn:microsoft.com/office/officeart/2005/8/layout/process5"/>
    <dgm:cxn modelId="{8F87F534-D76B-4930-833E-C90AB5A9E67A}" type="presParOf" srcId="{5E039B12-7480-4E90-BC27-00762A183607}" destId="{91430E0F-308B-4ED7-BA43-C6E3759BBAFB}" srcOrd="0" destOrd="0" presId="urn:microsoft.com/office/officeart/2005/8/layout/process5"/>
    <dgm:cxn modelId="{754A5DD6-DB32-48FE-AE55-DB52C099114E}" type="presParOf" srcId="{AD4FB252-7E2F-43D7-84B7-51D5CA5DA32E}" destId="{EC19416E-5DB0-4222-956A-9BC5DDC7503E}" srcOrd="4" destOrd="0" presId="urn:microsoft.com/office/officeart/2005/8/layout/process5"/>
    <dgm:cxn modelId="{22AEA99B-DABD-4C39-AC9F-BCF8602BC2A8}" type="presParOf" srcId="{AD4FB252-7E2F-43D7-84B7-51D5CA5DA32E}" destId="{260A82C7-1533-491A-9E85-64EC4FA29ABA}" srcOrd="5" destOrd="0" presId="urn:microsoft.com/office/officeart/2005/8/layout/process5"/>
    <dgm:cxn modelId="{B58CF622-6B03-46DC-8EAB-11FDD19DC6A1}" type="presParOf" srcId="{260A82C7-1533-491A-9E85-64EC4FA29ABA}" destId="{FA497239-2660-4937-BF19-91643C8BDDE3}" srcOrd="0" destOrd="0" presId="urn:microsoft.com/office/officeart/2005/8/layout/process5"/>
    <dgm:cxn modelId="{B201741B-FE75-4D7C-B217-146640CFE657}" type="presParOf" srcId="{AD4FB252-7E2F-43D7-84B7-51D5CA5DA32E}" destId="{A3B4F37F-4D5C-470A-AFBB-44E9FBD14AE0}" srcOrd="6" destOrd="0" presId="urn:microsoft.com/office/officeart/2005/8/layout/process5"/>
    <dgm:cxn modelId="{B9555C03-E333-4A83-9ADD-178FE9B91AF0}" type="presParOf" srcId="{AD4FB252-7E2F-43D7-84B7-51D5CA5DA32E}" destId="{36CFF7CE-B314-4577-8FB3-CCC6632D27FC}" srcOrd="7" destOrd="0" presId="urn:microsoft.com/office/officeart/2005/8/layout/process5"/>
    <dgm:cxn modelId="{60698402-80E2-4D15-BFB5-50C8CAD13D2A}" type="presParOf" srcId="{36CFF7CE-B314-4577-8FB3-CCC6632D27FC}" destId="{3D4EB15D-5152-4B31-B807-7955F8C07B07}" srcOrd="0" destOrd="0" presId="urn:microsoft.com/office/officeart/2005/8/layout/process5"/>
    <dgm:cxn modelId="{2330F949-0E26-463A-AC6B-5C2241F10723}" type="presParOf" srcId="{AD4FB252-7E2F-43D7-84B7-51D5CA5DA32E}" destId="{20DFF2FC-1BB2-49FF-8133-09A0996DD11B}" srcOrd="8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3B5B4-3E18-4CCE-8AF9-8893181DD464}">
      <dsp:nvSpPr>
        <dsp:cNvPr id="0" name=""/>
        <dsp:cNvSpPr/>
      </dsp:nvSpPr>
      <dsp:spPr>
        <a:xfrm>
          <a:off x="7658220" y="2266200"/>
          <a:ext cx="1411715" cy="14114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F3399-EED2-45D5-8929-CA598FE3B41C}">
      <dsp:nvSpPr>
        <dsp:cNvPr id="0" name=""/>
        <dsp:cNvSpPr/>
      </dsp:nvSpPr>
      <dsp:spPr>
        <a:xfrm>
          <a:off x="7705756" y="2313256"/>
          <a:ext cx="1317540" cy="13173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Future Work</a:t>
          </a:r>
          <a:endParaRPr lang="en-US" sz="2000" kern="1200" dirty="0">
            <a:latin typeface="Andalus" pitchFamily="18" charset="-78"/>
            <a:cs typeface="Andalus" pitchFamily="18" charset="-78"/>
          </a:endParaRPr>
        </a:p>
      </dsp:txBody>
      <dsp:txXfrm>
        <a:off x="7894104" y="2501482"/>
        <a:ext cx="940844" cy="940881"/>
      </dsp:txXfrm>
    </dsp:sp>
    <dsp:sp modelId="{13EB3561-E552-406C-A109-199EFC3FC167}">
      <dsp:nvSpPr>
        <dsp:cNvPr id="0" name=""/>
        <dsp:cNvSpPr/>
      </dsp:nvSpPr>
      <dsp:spPr>
        <a:xfrm rot="2700000">
          <a:off x="6199966" y="2266041"/>
          <a:ext cx="1411516" cy="141151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C2A44-7BCE-4926-8EAB-1B4C7443ED2B}">
      <dsp:nvSpPr>
        <dsp:cNvPr id="0" name=""/>
        <dsp:cNvSpPr/>
      </dsp:nvSpPr>
      <dsp:spPr>
        <a:xfrm>
          <a:off x="6247402" y="2313256"/>
          <a:ext cx="1317540" cy="13173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ndalus" pitchFamily="18" charset="-78"/>
              <a:cs typeface="Andalus" pitchFamily="18" charset="-78"/>
            </a:rPr>
            <a:t>Problems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6435750" y="2501482"/>
        <a:ext cx="940844" cy="940881"/>
      </dsp:txXfrm>
    </dsp:sp>
    <dsp:sp modelId="{DD51332F-BFAC-40ED-B4BA-DEBC48D325DF}">
      <dsp:nvSpPr>
        <dsp:cNvPr id="0" name=""/>
        <dsp:cNvSpPr/>
      </dsp:nvSpPr>
      <dsp:spPr>
        <a:xfrm rot="2700000">
          <a:off x="4741612" y="2266041"/>
          <a:ext cx="1411516" cy="141151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B8007-F892-42CD-9920-8A48FBC3DFA1}">
      <dsp:nvSpPr>
        <dsp:cNvPr id="0" name=""/>
        <dsp:cNvSpPr/>
      </dsp:nvSpPr>
      <dsp:spPr>
        <a:xfrm>
          <a:off x="4789048" y="2313256"/>
          <a:ext cx="1317540" cy="13173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How ?</a:t>
          </a:r>
          <a:endParaRPr lang="en-US" sz="2000" kern="1200" dirty="0">
            <a:latin typeface="Andalus" pitchFamily="18" charset="-78"/>
            <a:cs typeface="Andalus" pitchFamily="18" charset="-78"/>
          </a:endParaRPr>
        </a:p>
      </dsp:txBody>
      <dsp:txXfrm>
        <a:off x="4977397" y="2501482"/>
        <a:ext cx="940844" cy="940881"/>
      </dsp:txXfrm>
    </dsp:sp>
    <dsp:sp modelId="{CDA7D99C-8D9C-4421-9EB2-8D51DFFBAFE7}">
      <dsp:nvSpPr>
        <dsp:cNvPr id="0" name=""/>
        <dsp:cNvSpPr/>
      </dsp:nvSpPr>
      <dsp:spPr>
        <a:xfrm rot="2700000">
          <a:off x="3283259" y="2266041"/>
          <a:ext cx="1411516" cy="1411516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8D8F9-1899-46DD-B6CD-9BB3B398724C}">
      <dsp:nvSpPr>
        <dsp:cNvPr id="0" name=""/>
        <dsp:cNvSpPr/>
      </dsp:nvSpPr>
      <dsp:spPr>
        <a:xfrm>
          <a:off x="3330695" y="2313256"/>
          <a:ext cx="1317540" cy="13173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>
            <a:latin typeface="Andalus" pitchFamily="18" charset="-78"/>
            <a:cs typeface="Andalus" pitchFamily="18" charset="-78"/>
          </a:endParaRPr>
        </a:p>
      </dsp:txBody>
      <dsp:txXfrm>
        <a:off x="3518146" y="2501482"/>
        <a:ext cx="940844" cy="940881"/>
      </dsp:txXfrm>
    </dsp:sp>
    <dsp:sp modelId="{D948864B-14D6-4BA5-9304-0910836F22D5}">
      <dsp:nvSpPr>
        <dsp:cNvPr id="0" name=""/>
        <dsp:cNvSpPr/>
      </dsp:nvSpPr>
      <dsp:spPr>
        <a:xfrm rot="2700000">
          <a:off x="1824905" y="2266041"/>
          <a:ext cx="1411516" cy="1411516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34ABF-2EEA-4B98-B097-80598C03CCEC}">
      <dsp:nvSpPr>
        <dsp:cNvPr id="0" name=""/>
        <dsp:cNvSpPr/>
      </dsp:nvSpPr>
      <dsp:spPr>
        <a:xfrm>
          <a:off x="1872341" y="2313256"/>
          <a:ext cx="1317540" cy="13173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Why ?</a:t>
          </a:r>
          <a:endParaRPr lang="en-US" sz="2000" kern="1200" dirty="0">
            <a:latin typeface="Andalus" pitchFamily="18" charset="-78"/>
            <a:cs typeface="Andalus" pitchFamily="18" charset="-78"/>
          </a:endParaRPr>
        </a:p>
      </dsp:txBody>
      <dsp:txXfrm>
        <a:off x="2059792" y="2501482"/>
        <a:ext cx="940844" cy="940881"/>
      </dsp:txXfrm>
    </dsp:sp>
    <dsp:sp modelId="{5D04107E-C554-4A28-97BB-0796CF2A775B}">
      <dsp:nvSpPr>
        <dsp:cNvPr id="0" name=""/>
        <dsp:cNvSpPr/>
      </dsp:nvSpPr>
      <dsp:spPr>
        <a:xfrm rot="2700000">
          <a:off x="366551" y="2266041"/>
          <a:ext cx="1411516" cy="1411516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6A0E3-0578-4AAC-9F93-5D942D33B602}">
      <dsp:nvSpPr>
        <dsp:cNvPr id="0" name=""/>
        <dsp:cNvSpPr/>
      </dsp:nvSpPr>
      <dsp:spPr>
        <a:xfrm>
          <a:off x="413090" y="2313256"/>
          <a:ext cx="1317540" cy="13173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What ?</a:t>
          </a:r>
          <a:endParaRPr lang="en-US" sz="2000" kern="1200" dirty="0">
            <a:latin typeface="Andalus" pitchFamily="18" charset="-78"/>
            <a:cs typeface="Andalus" pitchFamily="18" charset="-78"/>
          </a:endParaRPr>
        </a:p>
      </dsp:txBody>
      <dsp:txXfrm>
        <a:off x="601439" y="2501482"/>
        <a:ext cx="940844" cy="940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C7F54-1C44-4165-A07D-0C993C1E65BE}">
      <dsp:nvSpPr>
        <dsp:cNvPr id="0" name=""/>
        <dsp:cNvSpPr/>
      </dsp:nvSpPr>
      <dsp:spPr>
        <a:xfrm>
          <a:off x="5357" y="750887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Unloaded Sensors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 &gt; 5 M-ohm</a:t>
          </a:r>
          <a:endParaRPr lang="en-US" sz="1600" kern="1200" dirty="0"/>
        </a:p>
      </dsp:txBody>
      <dsp:txXfrm>
        <a:off x="33499" y="779029"/>
        <a:ext cx="1545106" cy="904550"/>
      </dsp:txXfrm>
    </dsp:sp>
    <dsp:sp modelId="{42454B23-9EAC-4B03-BB0A-77FB8E1AB57D}">
      <dsp:nvSpPr>
        <dsp:cNvPr id="0" name=""/>
        <dsp:cNvSpPr/>
      </dsp:nvSpPr>
      <dsp:spPr>
        <a:xfrm>
          <a:off x="1747670" y="1032732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747670" y="1112161"/>
        <a:ext cx="237646" cy="238286"/>
      </dsp:txXfrm>
    </dsp:sp>
    <dsp:sp modelId="{A59431BE-4E03-46C8-AE1C-67D8B044EB01}">
      <dsp:nvSpPr>
        <dsp:cNvPr id="0" name=""/>
        <dsp:cNvSpPr/>
      </dsp:nvSpPr>
      <dsp:spPr>
        <a:xfrm>
          <a:off x="2247304" y="750887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Loaded Sensors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 &lt;&lt;</a:t>
          </a:r>
          <a:endParaRPr lang="en-US" sz="1600" kern="1200" dirty="0"/>
        </a:p>
      </dsp:txBody>
      <dsp:txXfrm>
        <a:off x="2275446" y="779029"/>
        <a:ext cx="1545106" cy="904550"/>
      </dsp:txXfrm>
    </dsp:sp>
    <dsp:sp modelId="{5E039B12-7480-4E90-BC27-00762A183607}">
      <dsp:nvSpPr>
        <dsp:cNvPr id="0" name=""/>
        <dsp:cNvSpPr/>
      </dsp:nvSpPr>
      <dsp:spPr>
        <a:xfrm>
          <a:off x="3989617" y="1032732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989617" y="1112161"/>
        <a:ext cx="237646" cy="238286"/>
      </dsp:txXfrm>
    </dsp:sp>
    <dsp:sp modelId="{EC19416E-5DB0-4222-956A-9BC5DDC7503E}">
      <dsp:nvSpPr>
        <dsp:cNvPr id="0" name=""/>
        <dsp:cNvSpPr/>
      </dsp:nvSpPr>
      <dsp:spPr>
        <a:xfrm>
          <a:off x="4489251" y="750887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Voltages Values to the MC.</a:t>
          </a:r>
          <a:endParaRPr lang="en-US" sz="1600" kern="1200" dirty="0"/>
        </a:p>
      </dsp:txBody>
      <dsp:txXfrm>
        <a:off x="4517393" y="779029"/>
        <a:ext cx="1545106" cy="904550"/>
      </dsp:txXfrm>
    </dsp:sp>
    <dsp:sp modelId="{260A82C7-1533-491A-9E85-64EC4FA29ABA}">
      <dsp:nvSpPr>
        <dsp:cNvPr id="0" name=""/>
        <dsp:cNvSpPr/>
      </dsp:nvSpPr>
      <dsp:spPr>
        <a:xfrm rot="5400000">
          <a:off x="5120199" y="1823819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5170803" y="1852644"/>
        <a:ext cx="238286" cy="237646"/>
      </dsp:txXfrm>
    </dsp:sp>
    <dsp:sp modelId="{A3B4F37F-4D5C-470A-AFBB-44E9FBD14AE0}">
      <dsp:nvSpPr>
        <dsp:cNvPr id="0" name=""/>
        <dsp:cNvSpPr/>
      </dsp:nvSpPr>
      <dsp:spPr>
        <a:xfrm>
          <a:off x="4489251" y="2352278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Value &gt; Threshold</a:t>
          </a:r>
          <a:endParaRPr lang="en-US" sz="1400" b="1" kern="1200" dirty="0"/>
        </a:p>
      </dsp:txBody>
      <dsp:txXfrm>
        <a:off x="4517393" y="2380420"/>
        <a:ext cx="1545106" cy="904550"/>
      </dsp:txXfrm>
    </dsp:sp>
    <dsp:sp modelId="{36CFF7CE-B314-4577-8FB3-CCC6632D27FC}">
      <dsp:nvSpPr>
        <dsp:cNvPr id="0" name=""/>
        <dsp:cNvSpPr/>
      </dsp:nvSpPr>
      <dsp:spPr>
        <a:xfrm rot="10800000">
          <a:off x="4008834" y="2634122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110682" y="2713551"/>
        <a:ext cx="237646" cy="238286"/>
      </dsp:txXfrm>
    </dsp:sp>
    <dsp:sp modelId="{20DFF2FC-1BB2-49FF-8133-09A0996DD11B}">
      <dsp:nvSpPr>
        <dsp:cNvPr id="0" name=""/>
        <dsp:cNvSpPr/>
      </dsp:nvSpPr>
      <dsp:spPr>
        <a:xfrm>
          <a:off x="2247304" y="2352278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Apply </a:t>
          </a:r>
          <a:r>
            <a:rPr lang="en-US" sz="1600" kern="1200" dirty="0" err="1" smtClean="0"/>
            <a:t>Algorthem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2275446" y="2380420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57A4A-69C1-4294-87E3-430E285CDB40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08A45-A3E0-47D1-95CE-173C9C302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178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08A45-A3E0-47D1-95CE-173C9C3025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066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52F0-850D-46DA-ADC2-03B128A6E643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7D79-8F72-4828-8E54-B3B1094FC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178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52F0-850D-46DA-ADC2-03B128A6E643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7D79-8F72-4828-8E54-B3B1094FC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688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52F0-850D-46DA-ADC2-03B128A6E643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7D79-8F72-4828-8E54-B3B1094FC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2557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52F0-850D-46DA-ADC2-03B128A6E643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7D79-8F72-4828-8E54-B3B1094FC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3479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52F0-850D-46DA-ADC2-03B128A6E643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7D79-8F72-4828-8E54-B3B1094FC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971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52F0-850D-46DA-ADC2-03B128A6E643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7D79-8F72-4828-8E54-B3B1094FC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310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52F0-850D-46DA-ADC2-03B128A6E643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7D79-8F72-4828-8E54-B3B1094FC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2205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52F0-850D-46DA-ADC2-03B128A6E643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7D79-8F72-4828-8E54-B3B1094FC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139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52F0-850D-46DA-ADC2-03B128A6E643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7D79-8F72-4828-8E54-B3B1094FC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234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52F0-850D-46DA-ADC2-03B128A6E643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7D79-8F72-4828-8E54-B3B1094FC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3580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52F0-850D-46DA-ADC2-03B128A6E643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7D79-8F72-4828-8E54-B3B1094FC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6279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352F0-850D-46DA-ADC2-03B128A6E643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27D79-8F72-4828-8E54-B3B1094FC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30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733800"/>
            <a:ext cx="581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phaSports"/>
              </a:rPr>
              <a:t>Wireless hand </a:t>
            </a:r>
            <a:r>
              <a:rPr lang="en-US" sz="32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phaSports"/>
              </a:rPr>
              <a:t>game controller </a:t>
            </a:r>
            <a:endParaRPr lang="en-US" sz="72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phaSport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6019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ndy" pitchFamily="66" charset="0"/>
              </a:rPr>
              <a:t>Tasneem</a:t>
            </a:r>
            <a:r>
              <a:rPr lang="en-US" sz="2400" dirty="0" smtClean="0">
                <a:latin typeface="Andy" pitchFamily="66" charset="0"/>
              </a:rPr>
              <a:t> </a:t>
            </a:r>
            <a:r>
              <a:rPr lang="en-US" sz="2400" dirty="0" err="1" smtClean="0">
                <a:latin typeface="Andy" pitchFamily="66" charset="0"/>
              </a:rPr>
              <a:t>Bsharat</a:t>
            </a:r>
            <a:r>
              <a:rPr lang="en-US" sz="2400" dirty="0" smtClean="0">
                <a:latin typeface="Andy" pitchFamily="66" charset="0"/>
              </a:rPr>
              <a:t> &amp; </a:t>
            </a:r>
            <a:r>
              <a:rPr lang="en-US" sz="2400" dirty="0" err="1" smtClean="0">
                <a:latin typeface="Andy" pitchFamily="66" charset="0"/>
              </a:rPr>
              <a:t>Jenan</a:t>
            </a:r>
            <a:r>
              <a:rPr lang="en-US" sz="2400" dirty="0" smtClean="0">
                <a:latin typeface="Andy" pitchFamily="66" charset="0"/>
              </a:rPr>
              <a:t> </a:t>
            </a:r>
            <a:r>
              <a:rPr lang="en-US" sz="2400" dirty="0" err="1" smtClean="0">
                <a:latin typeface="Andy" pitchFamily="66" charset="0"/>
              </a:rPr>
              <a:t>Staiti</a:t>
            </a:r>
            <a:endParaRPr lang="en-US" sz="2400" dirty="0" smtClean="0">
              <a:latin typeface="Andy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447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4246">
            <a:off x="5471852" y="3669287"/>
            <a:ext cx="2466975" cy="1847850"/>
          </a:xfrm>
          <a:prstGeom prst="rect">
            <a:avLst/>
          </a:prstGeom>
        </p:spPr>
      </p:pic>
      <p:grpSp>
        <p:nvGrpSpPr>
          <p:cNvPr id="3" name="Group 16"/>
          <p:cNvGrpSpPr/>
          <p:nvPr/>
        </p:nvGrpSpPr>
        <p:grpSpPr>
          <a:xfrm>
            <a:off x="0" y="16934"/>
            <a:ext cx="1794809" cy="1828695"/>
            <a:chOff x="0" y="16934"/>
            <a:chExt cx="1794809" cy="1828695"/>
          </a:xfrm>
        </p:grpSpPr>
        <p:sp>
          <p:nvSpPr>
            <p:cNvPr id="4" name="Teardrop 17"/>
            <p:cNvSpPr/>
            <p:nvPr/>
          </p:nvSpPr>
          <p:spPr>
            <a:xfrm rot="4887164">
              <a:off x="-8476" y="42344"/>
              <a:ext cx="1828695" cy="1777875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18"/>
            <p:cNvSpPr/>
            <p:nvPr/>
          </p:nvSpPr>
          <p:spPr>
            <a:xfrm rot="904434">
              <a:off x="76117" y="77943"/>
              <a:ext cx="1659507" cy="1706676"/>
            </a:xfrm>
            <a:prstGeom prst="ellips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Oval 4"/>
            <p:cNvSpPr/>
            <p:nvPr/>
          </p:nvSpPr>
          <p:spPr>
            <a:xfrm>
              <a:off x="0" y="321798"/>
              <a:ext cx="1752600" cy="1218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ndalus" pitchFamily="18" charset="-78"/>
                  <a:cs typeface="Andalus" pitchFamily="18" charset="-78"/>
                </a:rPr>
                <a:t>Components</a:t>
              </a:r>
              <a:endParaRPr lang="en-US" kern="1200" dirty="0">
                <a:latin typeface="Andalus" pitchFamily="18" charset="-78"/>
                <a:cs typeface="Andalus" pitchFamily="18" charset="-78"/>
              </a:endParaRPr>
            </a:p>
          </p:txBody>
        </p:sp>
      </p:grpSp>
      <p:pic>
        <p:nvPicPr>
          <p:cNvPr id="7" name="صورة 6" descr="10327072_834433199917457_31548030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5745">
            <a:off x="999759" y="3393782"/>
            <a:ext cx="2779896" cy="2084922"/>
          </a:xfrm>
          <a:prstGeom prst="rect">
            <a:avLst/>
          </a:prstGeom>
        </p:spPr>
      </p:pic>
      <p:pic>
        <p:nvPicPr>
          <p:cNvPr id="8" name="صورة 7" descr="10327075_834442156583228_946690767_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143000"/>
            <a:ext cx="1676400" cy="2493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4214061944"/>
              </p:ext>
            </p:extLst>
          </p:nvPr>
        </p:nvGraphicFramePr>
        <p:xfrm>
          <a:off x="16002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7"/>
          <p:cNvSpPr txBox="1">
            <a:spLocks/>
          </p:cNvSpPr>
          <p:nvPr/>
        </p:nvSpPr>
        <p:spPr>
          <a:xfrm>
            <a:off x="1371600" y="0"/>
            <a:ext cx="7772400" cy="1041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10" name="Teardrop 9"/>
          <p:cNvSpPr/>
          <p:nvPr/>
        </p:nvSpPr>
        <p:spPr>
          <a:xfrm rot="4887164">
            <a:off x="-8476" y="42344"/>
            <a:ext cx="1828695" cy="1777875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 rot="904434">
            <a:off x="76117" y="77943"/>
            <a:ext cx="1659507" cy="1706676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4"/>
          <p:cNvSpPr/>
          <p:nvPr/>
        </p:nvSpPr>
        <p:spPr>
          <a:xfrm>
            <a:off x="0" y="321798"/>
            <a:ext cx="1752600" cy="1218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How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2063" y="1371600"/>
            <a:ext cx="7155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How wireless hand works ?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FC7F54-1C44-4165-A07D-0C993C1E6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E0FC7F54-1C44-4165-A07D-0C993C1E6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454B23-9EAC-4B03-BB0A-77FB8E1AB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42454B23-9EAC-4B03-BB0A-77FB8E1AB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9431BE-4E03-46C8-AE1C-67D8B044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A59431BE-4E03-46C8-AE1C-67D8B044E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039B12-7480-4E90-BC27-00762A183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5E039B12-7480-4E90-BC27-00762A183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19416E-5DB0-4222-956A-9BC5DDC75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EC19416E-5DB0-4222-956A-9BC5DDC75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0A82C7-1533-491A-9E85-64EC4FA29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260A82C7-1533-491A-9E85-64EC4FA29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B4F37F-4D5C-470A-AFBB-44E9FBD14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A3B4F37F-4D5C-470A-AFBB-44E9FBD14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CFF7CE-B314-4577-8FB3-CCC6632D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36CFF7CE-B314-4577-8FB3-CCC6632D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DFF2FC-1BB2-49FF-8133-09A0996DD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20DFF2FC-1BB2-49FF-8133-09A0996DD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 txBox="1">
            <a:spLocks/>
          </p:cNvSpPr>
          <p:nvPr/>
        </p:nvSpPr>
        <p:spPr>
          <a:xfrm>
            <a:off x="1371600" y="0"/>
            <a:ext cx="7772400" cy="1041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12" name="Teardrop 11"/>
          <p:cNvSpPr/>
          <p:nvPr/>
        </p:nvSpPr>
        <p:spPr>
          <a:xfrm rot="4887164">
            <a:off x="-8476" y="42344"/>
            <a:ext cx="1828695" cy="1777875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 rot="904434">
            <a:off x="76117" y="77943"/>
            <a:ext cx="1659507" cy="1706676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4"/>
          <p:cNvSpPr/>
          <p:nvPr/>
        </p:nvSpPr>
        <p:spPr>
          <a:xfrm>
            <a:off x="0" y="321798"/>
            <a:ext cx="1752600" cy="1218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How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2063" y="1371600"/>
            <a:ext cx="7155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How wireless hand works ?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" name="صورة 10" descr="MMA7660_Dir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743200"/>
            <a:ext cx="4147263" cy="290826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533400" y="28194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main thing in our project is the accelerometer by it we control the direction of the glove that by x , y and z axis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 txBox="1">
            <a:spLocks/>
          </p:cNvSpPr>
          <p:nvPr/>
        </p:nvSpPr>
        <p:spPr>
          <a:xfrm>
            <a:off x="1371600" y="0"/>
            <a:ext cx="7772400" cy="1041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10" name="Teardrop 9"/>
          <p:cNvSpPr/>
          <p:nvPr/>
        </p:nvSpPr>
        <p:spPr>
          <a:xfrm rot="4887164">
            <a:off x="-8476" y="42344"/>
            <a:ext cx="1828695" cy="1777875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 rot="904434">
            <a:off x="76117" y="77943"/>
            <a:ext cx="1659507" cy="1706676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4"/>
          <p:cNvSpPr/>
          <p:nvPr/>
        </p:nvSpPr>
        <p:spPr>
          <a:xfrm>
            <a:off x="0" y="321798"/>
            <a:ext cx="1752600" cy="1218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How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2063" y="1371600"/>
            <a:ext cx="7155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How wireless hand works ?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33400" y="22860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Put the accelerometer in the right direction to get the correct value for x ,y and z</a:t>
            </a:r>
            <a:endParaRPr lang="en-US" sz="3200" dirty="0"/>
          </a:p>
        </p:txBody>
      </p:sp>
      <p:pic>
        <p:nvPicPr>
          <p:cNvPr id="19" name="صورة 18" descr="photo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6526">
            <a:off x="4617107" y="2147565"/>
            <a:ext cx="4342749" cy="340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 txBox="1">
            <a:spLocks/>
          </p:cNvSpPr>
          <p:nvPr/>
        </p:nvSpPr>
        <p:spPr>
          <a:xfrm>
            <a:off x="1371600" y="0"/>
            <a:ext cx="7772400" cy="1041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10" name="Teardrop 9"/>
          <p:cNvSpPr/>
          <p:nvPr/>
        </p:nvSpPr>
        <p:spPr>
          <a:xfrm rot="4887164">
            <a:off x="-8476" y="42344"/>
            <a:ext cx="1828695" cy="1777875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 rot="904434">
            <a:off x="76117" y="77943"/>
            <a:ext cx="1659507" cy="1706676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4"/>
          <p:cNvSpPr/>
          <p:nvPr/>
        </p:nvSpPr>
        <p:spPr>
          <a:xfrm>
            <a:off x="0" y="321798"/>
            <a:ext cx="1752600" cy="1218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How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2063" y="1371600"/>
            <a:ext cx="7155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How wireless hand works ?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838200" y="2362200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Take the x ,y and z value  make some calculation to determine the direction forward , backward ,left and right we talk the value of accelerometer the convert it to angle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 txBox="1">
            <a:spLocks/>
          </p:cNvSpPr>
          <p:nvPr/>
        </p:nvSpPr>
        <p:spPr>
          <a:xfrm>
            <a:off x="1371600" y="0"/>
            <a:ext cx="7772400" cy="1041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9" name="Teardrop 8"/>
          <p:cNvSpPr/>
          <p:nvPr/>
        </p:nvSpPr>
        <p:spPr>
          <a:xfrm rot="4887164">
            <a:off x="-8476" y="71174"/>
            <a:ext cx="1828695" cy="1777875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 rot="904434">
            <a:off x="76117" y="77943"/>
            <a:ext cx="1659507" cy="1706676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4"/>
          <p:cNvSpPr/>
          <p:nvPr/>
        </p:nvSpPr>
        <p:spPr>
          <a:xfrm>
            <a:off x="0" y="321798"/>
            <a:ext cx="1752600" cy="1218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How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2063" y="1371600"/>
            <a:ext cx="7155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How wireless hand works ?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09600" y="2438400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Connect the java program with  </a:t>
            </a:r>
            <a:r>
              <a:rPr lang="en-US" sz="3200" dirty="0" err="1" smtClean="0"/>
              <a:t>arduino</a:t>
            </a:r>
            <a:r>
              <a:rPr lang="en-US" sz="3200" dirty="0" smtClean="0"/>
              <a:t> via processing </a:t>
            </a:r>
          </a:p>
          <a:p>
            <a:r>
              <a:rPr lang="en-US" sz="3200" dirty="0" smtClean="0"/>
              <a:t>Software then </a:t>
            </a:r>
          </a:p>
          <a:p>
            <a:r>
              <a:rPr lang="en-US" sz="3200" dirty="0" smtClean="0"/>
              <a:t>Appling the</a:t>
            </a:r>
          </a:p>
          <a:p>
            <a:r>
              <a:rPr lang="en-US" sz="3200" dirty="0" smtClean="0"/>
              <a:t> movement    </a:t>
            </a:r>
            <a:endParaRPr lang="en-US" sz="3200" dirty="0"/>
          </a:p>
        </p:txBody>
      </p:sp>
      <p:pic>
        <p:nvPicPr>
          <p:cNvPr id="15" name="صورة 14" descr="processing-arduino-af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66932">
            <a:off x="3572480" y="3049934"/>
            <a:ext cx="5067300" cy="253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photo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6526">
            <a:off x="1963057" y="1725028"/>
            <a:ext cx="4963353" cy="3886200"/>
          </a:xfrm>
          <a:prstGeom prst="rect">
            <a:avLst/>
          </a:prstGeom>
        </p:spPr>
      </p:pic>
      <p:sp>
        <p:nvSpPr>
          <p:cNvPr id="3" name="Teardrop 8"/>
          <p:cNvSpPr/>
          <p:nvPr/>
        </p:nvSpPr>
        <p:spPr>
          <a:xfrm rot="4887164">
            <a:off x="-8476" y="42344"/>
            <a:ext cx="1828695" cy="1777875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Oval 10"/>
          <p:cNvSpPr/>
          <p:nvPr/>
        </p:nvSpPr>
        <p:spPr>
          <a:xfrm rot="904434">
            <a:off x="76117" y="77943"/>
            <a:ext cx="1659507" cy="1706676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مستطيل 5"/>
          <p:cNvSpPr/>
          <p:nvPr/>
        </p:nvSpPr>
        <p:spPr>
          <a:xfrm>
            <a:off x="228600" y="685800"/>
            <a:ext cx="1322398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How 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09600" y="381000"/>
            <a:ext cx="30203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dirty="0" err="1" smtClean="0">
                <a:latin typeface="Andalus" pitchFamily="18" charset="-78"/>
                <a:cs typeface="Andalus" pitchFamily="18" charset="-78"/>
              </a:rPr>
              <a:t>Snake</a:t>
            </a:r>
            <a:r>
              <a:rPr lang="fr-FR" sz="4400" dirty="0" smtClean="0">
                <a:latin typeface="Andalus" pitchFamily="18" charset="-78"/>
                <a:cs typeface="Andalus" pitchFamily="18" charset="-78"/>
              </a:rPr>
              <a:t> Game</a:t>
            </a:r>
            <a:endParaRPr lang="fr-FR" sz="4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صورة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6928678" cy="4032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4712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828800"/>
            <a:ext cx="7391400" cy="381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Tx/>
              <a:buChar char="•"/>
              <a:defRPr sz="2800">
                <a:latin typeface="Andalus" pitchFamily="18" charset="-78"/>
                <a:cs typeface="Andalus" pitchFamily="18" charset="-7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/>
              <a:t>Time wasted waiting Components </a:t>
            </a:r>
          </a:p>
          <a:p>
            <a:endParaRPr lang="en-US" dirty="0" smtClean="0"/>
          </a:p>
          <a:p>
            <a:r>
              <a:rPr lang="en-US" dirty="0" smtClean="0"/>
              <a:t>Connecting with Bluetooth </a:t>
            </a:r>
          </a:p>
          <a:p>
            <a:endParaRPr lang="en-US" dirty="0"/>
          </a:p>
          <a:p>
            <a:r>
              <a:rPr lang="en-US" dirty="0" smtClean="0"/>
              <a:t>Connecting the java game with </a:t>
            </a:r>
            <a:r>
              <a:rPr lang="en-US" dirty="0" err="1" smtClean="0"/>
              <a:t>arduino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 wasted to program </a:t>
            </a:r>
            <a:r>
              <a:rPr lang="en-US" dirty="0" err="1" smtClean="0"/>
              <a:t>arduino</a:t>
            </a:r>
            <a:r>
              <a:rPr lang="en-US" dirty="0" smtClean="0"/>
              <a:t> as HID to control all game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eardrop 3"/>
          <p:cNvSpPr/>
          <p:nvPr/>
        </p:nvSpPr>
        <p:spPr>
          <a:xfrm rot="4887164">
            <a:off x="-8476" y="42344"/>
            <a:ext cx="1828695" cy="1777875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Oval 4"/>
          <p:cNvSpPr/>
          <p:nvPr/>
        </p:nvSpPr>
        <p:spPr>
          <a:xfrm rot="904434">
            <a:off x="76117" y="77943"/>
            <a:ext cx="1659507" cy="1706676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4"/>
          <p:cNvSpPr/>
          <p:nvPr/>
        </p:nvSpPr>
        <p:spPr>
          <a:xfrm>
            <a:off x="0" y="321798"/>
            <a:ext cx="1752600" cy="1218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Problems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752600"/>
            <a:ext cx="7772400" cy="4419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Tx/>
              <a:buChar char="•"/>
              <a:defRPr sz="2800">
                <a:latin typeface="Andalus" pitchFamily="18" charset="-78"/>
                <a:cs typeface="Andalus" pitchFamily="18" charset="-7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/>
              <a:t>We hope to control all game on computer since our code is ready for this 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want </a:t>
            </a:r>
            <a:r>
              <a:rPr lang="en-US" dirty="0" smtClean="0"/>
              <a:t>to control another thing in computer not games only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904434">
            <a:off x="76117" y="77943"/>
            <a:ext cx="1659507" cy="1706676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 rot="942441">
            <a:off x="245534" y="321799"/>
            <a:ext cx="1295400" cy="1218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Andalus" pitchFamily="18" charset="-78"/>
                <a:cs typeface="Andalus" pitchFamily="18" charset="-78"/>
              </a:rPr>
              <a:t>Future Work</a:t>
            </a:r>
            <a:endParaRPr lang="en-US" sz="3200" kern="1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hand3-250x300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20079865">
            <a:off x="4494191" y="3896745"/>
            <a:ext cx="2183413" cy="26200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8979940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52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Brush Script Std" pitchFamily="66" charset="0"/>
              </a:rPr>
              <a:t>Outline….</a:t>
            </a:r>
            <a:endParaRPr lang="en-US" sz="9600" dirty="0">
              <a:latin typeface="Brush Script Std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276600"/>
            <a:ext cx="152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dirty="0" smtClean="0">
                <a:latin typeface="Andalus" pitchFamily="18" charset="-78"/>
                <a:cs typeface="Andalus" pitchFamily="18" charset="-78"/>
              </a:rPr>
              <a:t>Components</a:t>
            </a:r>
            <a:endParaRPr lang="en-US" sz="1700" dirty="0" smtClean="0"/>
          </a:p>
        </p:txBody>
      </p:sp>
    </p:spTree>
    <p:extLst>
      <p:ext uri="{BB962C8B-B14F-4D97-AF65-F5344CB8AC3E}">
        <p14:creationId xmlns="" xmlns:p14="http://schemas.microsoft.com/office/powerpoint/2010/main" val="3161825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07E-C554-4A28-97BB-0796CF2A7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D04107E-C554-4A28-97BB-0796CF2A7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C6A0E3-0578-4AAC-9F93-5D942D33B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2C6A0E3-0578-4AAC-9F93-5D942D33B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48864B-14D6-4BA5-9304-0910836F2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948864B-14D6-4BA5-9304-0910836F2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F34ABF-2EEA-4B98-B097-80598C03C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CAF34ABF-2EEA-4B98-B097-80598C03C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A7D99C-8D9C-4421-9EB2-8D51DFFBA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DA7D99C-8D9C-4421-9EB2-8D51DFFBA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88D8F9-1899-46DD-B6CD-9BB3B398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E88D8F9-1899-46DD-B6CD-9BB3B398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51332F-BFAC-40ED-B4BA-DEBC48D32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D51332F-BFAC-40ED-B4BA-DEBC48D32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CB8007-F892-42CD-9920-8A48FBC3D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B2CB8007-F892-42CD-9920-8A48FBC3D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B3561-E552-406C-A109-199EFC3FC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3EB3561-E552-406C-A109-199EFC3FC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8C2A44-7BCE-4926-8EAB-1B4C7443E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468C2A44-7BCE-4926-8EAB-1B4C7443E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53B5B4-3E18-4CCE-8AF9-8893181DD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9453B5B4-3E18-4CCE-8AF9-8893181DD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EF3399-EED2-45D5-8929-CA598FE3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83EF3399-EED2-45D5-8929-CA598FE3B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1981200"/>
            <a:ext cx="716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We want to control the game of smart phone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Increase the accuracy in determining the movement 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Oval 3"/>
          <p:cNvSpPr/>
          <p:nvPr/>
        </p:nvSpPr>
        <p:spPr>
          <a:xfrm rot="904434">
            <a:off x="193372" y="34027"/>
            <a:ext cx="1659507" cy="1706676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304800" y="304800"/>
            <a:ext cx="1295400" cy="1218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Andalus" pitchFamily="18" charset="-78"/>
                <a:cs typeface="Andalus" pitchFamily="18" charset="-78"/>
              </a:rPr>
              <a:t>Future Work</a:t>
            </a:r>
            <a:endParaRPr lang="en-US" sz="3200" kern="1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arduino_ethernetshield_servo-1000x2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743200"/>
            <a:ext cx="5027084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934" y="16934"/>
            <a:ext cx="1777875" cy="1828695"/>
            <a:chOff x="76200" y="228705"/>
            <a:chExt cx="1777875" cy="1828695"/>
          </a:xfrm>
        </p:grpSpPr>
        <p:sp>
          <p:nvSpPr>
            <p:cNvPr id="2" name="Teardrop 1"/>
            <p:cNvSpPr/>
            <p:nvPr/>
          </p:nvSpPr>
          <p:spPr>
            <a:xfrm rot="4887164">
              <a:off x="50790" y="254115"/>
              <a:ext cx="1828695" cy="1777875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" name="Group 2"/>
            <p:cNvGrpSpPr/>
            <p:nvPr/>
          </p:nvGrpSpPr>
          <p:grpSpPr>
            <a:xfrm rot="904434">
              <a:off x="135383" y="289714"/>
              <a:ext cx="1659507" cy="1706676"/>
              <a:chOff x="413090" y="2313256"/>
              <a:chExt cx="1317540" cy="131733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13090" y="2313256"/>
                <a:ext cx="1317540" cy="1317333"/>
              </a:xfrm>
              <a:prstGeom prst="ellipse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Oval 4"/>
              <p:cNvSpPr/>
              <p:nvPr/>
            </p:nvSpPr>
            <p:spPr>
              <a:xfrm rot="20695566">
                <a:off x="547941" y="2504018"/>
                <a:ext cx="1028463" cy="940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>
                    <a:latin typeface="Andalus" pitchFamily="18" charset="-78"/>
                    <a:cs typeface="Andalus" pitchFamily="18" charset="-78"/>
                  </a:rPr>
                  <a:t>What ?</a:t>
                </a:r>
                <a:endParaRPr lang="en-US" sz="3200" kern="1200" dirty="0"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752600" y="990600"/>
            <a:ext cx="7155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What is wireless hand?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Subtitle 8"/>
          <p:cNvSpPr txBox="1">
            <a:spLocks/>
          </p:cNvSpPr>
          <p:nvPr/>
        </p:nvSpPr>
        <p:spPr>
          <a:xfrm>
            <a:off x="457200" y="2057400"/>
            <a:ext cx="8472487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Firstly we programmed java game to control it only  then we hope to control most of computer games</a:t>
            </a:r>
          </a:p>
          <a:p>
            <a:pPr rtl="1">
              <a:buNone/>
            </a:pP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 smtClean="0"/>
              <a:t>user can control the movement hand </a:t>
            </a:r>
            <a:r>
              <a:rPr lang="en-US" sz="2000" dirty="0" smtClean="0"/>
              <a:t>to </a:t>
            </a:r>
            <a:r>
              <a:rPr lang="en-US" sz="2000" dirty="0" smtClean="0"/>
              <a:t>move a programmed game </a:t>
            </a:r>
            <a:r>
              <a:rPr lang="en-US" sz="2000" dirty="0" smtClean="0"/>
              <a:t>via Bluetooth </a:t>
            </a:r>
            <a:r>
              <a:rPr lang="en-US" sz="2000" dirty="0" smtClean="0"/>
              <a:t>using accelerometer .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r>
              <a:rPr lang="en-US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 smtClean="0"/>
              <a:t>main aim of this project is </a:t>
            </a:r>
            <a:r>
              <a:rPr lang="en-US" sz="2000" dirty="0" err="1" smtClean="0"/>
              <a:t>Arduino</a:t>
            </a:r>
            <a:r>
              <a:rPr lang="en-US" sz="2000" dirty="0" smtClean="0"/>
              <a:t>-based Handheld Bluetooth Game Controller.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415175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057" y="17036"/>
            <a:ext cx="1777875" cy="1828695"/>
            <a:chOff x="2972902" y="511325"/>
            <a:chExt cx="1777875" cy="1828695"/>
          </a:xfrm>
        </p:grpSpPr>
        <p:sp>
          <p:nvSpPr>
            <p:cNvPr id="7" name="Teardrop 6"/>
            <p:cNvSpPr/>
            <p:nvPr/>
          </p:nvSpPr>
          <p:spPr>
            <a:xfrm rot="4887164">
              <a:off x="2947492" y="536735"/>
              <a:ext cx="1828695" cy="1777875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" name="Group 7"/>
            <p:cNvGrpSpPr/>
            <p:nvPr/>
          </p:nvGrpSpPr>
          <p:grpSpPr>
            <a:xfrm rot="904434">
              <a:off x="3031108" y="572334"/>
              <a:ext cx="1659507" cy="1706676"/>
              <a:chOff x="413090" y="2313256"/>
              <a:chExt cx="1317540" cy="1317333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13090" y="2313256"/>
                <a:ext cx="1317540" cy="1317333"/>
              </a:xfrm>
              <a:prstGeom prst="ellips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Oval 4"/>
              <p:cNvSpPr/>
              <p:nvPr/>
            </p:nvSpPr>
            <p:spPr>
              <a:xfrm rot="20695566">
                <a:off x="547941" y="2504018"/>
                <a:ext cx="1028463" cy="940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dirty="0" smtClean="0">
                    <a:latin typeface="Andalus" pitchFamily="18" charset="-78"/>
                    <a:cs typeface="Andalus" pitchFamily="18" charset="-78"/>
                  </a:rPr>
                  <a:t>Why ?</a:t>
                </a:r>
                <a:endParaRPr lang="en-US" sz="3200" kern="1200" dirty="0"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912063" y="1371600"/>
            <a:ext cx="7155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Why wireless hand?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26670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Bluetooth Easy to use.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limited budget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No need for large space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Fun</a:t>
            </a:r>
          </a:p>
        </p:txBody>
      </p:sp>
    </p:spTree>
    <p:extLst>
      <p:ext uri="{BB962C8B-B14F-4D97-AF65-F5344CB8AC3E}">
        <p14:creationId xmlns="" xmlns:p14="http://schemas.microsoft.com/office/powerpoint/2010/main" val="20038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4"/>
          <p:cNvSpPr/>
          <p:nvPr/>
        </p:nvSpPr>
        <p:spPr>
          <a:xfrm>
            <a:off x="1219200" y="2590800"/>
            <a:ext cx="6324600" cy="1600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kern="1200" dirty="0" smtClean="0">
                <a:latin typeface="Andalus" pitchFamily="18" charset="-78"/>
                <a:cs typeface="Andalus" pitchFamily="18" charset="-78"/>
              </a:rPr>
              <a:t>Components …</a:t>
            </a:r>
            <a:endParaRPr lang="en-US" sz="6000" kern="1200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16934"/>
            <a:ext cx="1794809" cy="1828695"/>
            <a:chOff x="0" y="16934"/>
            <a:chExt cx="1794809" cy="1828695"/>
          </a:xfrm>
        </p:grpSpPr>
        <p:sp>
          <p:nvSpPr>
            <p:cNvPr id="17" name="Teardrop 16"/>
            <p:cNvSpPr/>
            <p:nvPr/>
          </p:nvSpPr>
          <p:spPr>
            <a:xfrm rot="4887164">
              <a:off x="-8476" y="42344"/>
              <a:ext cx="1828695" cy="1777875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 rot="904434">
              <a:off x="76117" y="77943"/>
              <a:ext cx="1659507" cy="1706676"/>
            </a:xfrm>
            <a:prstGeom prst="ellips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4"/>
            <p:cNvSpPr/>
            <p:nvPr/>
          </p:nvSpPr>
          <p:spPr>
            <a:xfrm>
              <a:off x="0" y="321798"/>
              <a:ext cx="1752600" cy="1218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ndalus" pitchFamily="18" charset="-78"/>
                  <a:cs typeface="Andalus" pitchFamily="18" charset="-78"/>
                </a:rPr>
                <a:t>Components</a:t>
              </a:r>
              <a:endParaRPr lang="en-US" kern="1200" dirty="0">
                <a:latin typeface="Andalus" pitchFamily="18" charset="-78"/>
                <a:cs typeface="Andalus" pitchFamily="18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44326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963317"/>
            <a:ext cx="2868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Arduino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uno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16934"/>
            <a:ext cx="1794809" cy="1828695"/>
            <a:chOff x="0" y="16934"/>
            <a:chExt cx="1794809" cy="1828695"/>
          </a:xfrm>
        </p:grpSpPr>
        <p:sp>
          <p:nvSpPr>
            <p:cNvPr id="17" name="Teardrop 16"/>
            <p:cNvSpPr/>
            <p:nvPr/>
          </p:nvSpPr>
          <p:spPr>
            <a:xfrm rot="4887164">
              <a:off x="-8476" y="42344"/>
              <a:ext cx="1828695" cy="1777875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 rot="904434">
              <a:off x="76117" y="77943"/>
              <a:ext cx="1659507" cy="1706676"/>
            </a:xfrm>
            <a:prstGeom prst="ellips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4"/>
            <p:cNvSpPr/>
            <p:nvPr/>
          </p:nvSpPr>
          <p:spPr>
            <a:xfrm>
              <a:off x="0" y="321798"/>
              <a:ext cx="1752600" cy="1218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ndalus" pitchFamily="18" charset="-78"/>
                  <a:cs typeface="Andalus" pitchFamily="18" charset="-78"/>
                </a:rPr>
                <a:t>Components</a:t>
              </a:r>
              <a:endParaRPr lang="en-US" kern="1200" dirty="0">
                <a:latin typeface="Andalus" pitchFamily="18" charset="-78"/>
                <a:cs typeface="Andalus" pitchFamily="18" charset="-78"/>
              </a:endParaRPr>
            </a:p>
          </p:txBody>
        </p:sp>
      </p:grpSp>
      <p:pic>
        <p:nvPicPr>
          <p:cNvPr id="8" name="صورة 7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9306">
            <a:off x="5382111" y="241031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7775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38200" y="2895600"/>
            <a:ext cx="46217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3-axis accelerometer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16934"/>
            <a:ext cx="1794809" cy="1828695"/>
            <a:chOff x="0" y="16934"/>
            <a:chExt cx="1794809" cy="1828695"/>
          </a:xfrm>
        </p:grpSpPr>
        <p:sp>
          <p:nvSpPr>
            <p:cNvPr id="20" name="Teardrop 19"/>
            <p:cNvSpPr/>
            <p:nvPr/>
          </p:nvSpPr>
          <p:spPr>
            <a:xfrm rot="4887164">
              <a:off x="-8476" y="42344"/>
              <a:ext cx="1828695" cy="1777875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 rot="904434">
              <a:off x="76117" y="77943"/>
              <a:ext cx="1659507" cy="1706676"/>
            </a:xfrm>
            <a:prstGeom prst="ellips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4"/>
            <p:cNvSpPr/>
            <p:nvPr/>
          </p:nvSpPr>
          <p:spPr>
            <a:xfrm>
              <a:off x="0" y="321798"/>
              <a:ext cx="1752600" cy="1218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ndalus" pitchFamily="18" charset="-78"/>
                  <a:cs typeface="Andalus" pitchFamily="18" charset="-78"/>
                </a:rPr>
                <a:t>Components</a:t>
              </a:r>
              <a:endParaRPr lang="en-US" kern="1200" dirty="0">
                <a:latin typeface="Andalus" pitchFamily="18" charset="-78"/>
                <a:cs typeface="Andalus" pitchFamily="18" charset="-78"/>
              </a:endParaRPr>
            </a:p>
          </p:txBody>
        </p:sp>
      </p:grpSp>
      <p:pic>
        <p:nvPicPr>
          <p:cNvPr id="9" name="صورة 8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93520">
            <a:off x="5807131" y="2652780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1885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934"/>
            <a:ext cx="1794809" cy="1828695"/>
            <a:chOff x="0" y="16934"/>
            <a:chExt cx="1794809" cy="1828695"/>
          </a:xfrm>
        </p:grpSpPr>
        <p:sp>
          <p:nvSpPr>
            <p:cNvPr id="12" name="Teardrop 11"/>
            <p:cNvSpPr/>
            <p:nvPr/>
          </p:nvSpPr>
          <p:spPr>
            <a:xfrm rot="4887164">
              <a:off x="-8476" y="42344"/>
              <a:ext cx="1828695" cy="1777875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 rot="904434">
              <a:off x="76117" y="77943"/>
              <a:ext cx="1659507" cy="1706676"/>
            </a:xfrm>
            <a:prstGeom prst="ellips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4"/>
            <p:cNvSpPr/>
            <p:nvPr/>
          </p:nvSpPr>
          <p:spPr>
            <a:xfrm>
              <a:off x="0" y="321798"/>
              <a:ext cx="1752600" cy="1218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ndalus" pitchFamily="18" charset="-78"/>
                  <a:cs typeface="Andalus" pitchFamily="18" charset="-78"/>
                </a:rPr>
                <a:t>Components</a:t>
              </a:r>
              <a:endParaRPr lang="en-US" kern="1200" dirty="0">
                <a:latin typeface="Andalus" pitchFamily="18" charset="-78"/>
                <a:cs typeface="Andalus" pitchFamily="18" charset="-78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43000" y="2963317"/>
            <a:ext cx="3793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HC-05 Bluetooth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صورة 7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648">
            <a:off x="5638800" y="25758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1885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71600" y="2895600"/>
            <a:ext cx="29883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Push-buttons</a:t>
            </a:r>
          </a:p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And  led’s 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6934"/>
            <a:ext cx="1794809" cy="1828695"/>
            <a:chOff x="0" y="16934"/>
            <a:chExt cx="1794809" cy="1828695"/>
          </a:xfrm>
        </p:grpSpPr>
        <p:sp>
          <p:nvSpPr>
            <p:cNvPr id="18" name="Teardrop 17"/>
            <p:cNvSpPr/>
            <p:nvPr/>
          </p:nvSpPr>
          <p:spPr>
            <a:xfrm rot="4887164">
              <a:off x="-8476" y="42344"/>
              <a:ext cx="1828695" cy="1777875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 rot="904434">
              <a:off x="76117" y="77943"/>
              <a:ext cx="1659507" cy="1706676"/>
            </a:xfrm>
            <a:prstGeom prst="ellips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4"/>
            <p:cNvSpPr/>
            <p:nvPr/>
          </p:nvSpPr>
          <p:spPr>
            <a:xfrm>
              <a:off x="0" y="321798"/>
              <a:ext cx="1752600" cy="1218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ndalus" pitchFamily="18" charset="-78"/>
                  <a:cs typeface="Andalus" pitchFamily="18" charset="-78"/>
                </a:rPr>
                <a:t>Components</a:t>
              </a:r>
              <a:endParaRPr lang="en-US" kern="1200" dirty="0">
                <a:latin typeface="Andalus" pitchFamily="18" charset="-78"/>
                <a:cs typeface="Andalus" pitchFamily="18" charset="-78"/>
              </a:endParaRPr>
            </a:p>
          </p:txBody>
        </p:sp>
      </p:grpSp>
      <p:pic>
        <p:nvPicPr>
          <p:cNvPr id="8" name="صورة 7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64452">
            <a:off x="5964852" y="2459651"/>
            <a:ext cx="2143125" cy="2143125"/>
          </a:xfrm>
          <a:prstGeom prst="rect">
            <a:avLst/>
          </a:prstGeom>
        </p:spPr>
      </p:pic>
      <p:pic>
        <p:nvPicPr>
          <p:cNvPr id="9" name="صورة 8" descr="led-rev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81400"/>
            <a:ext cx="1104900" cy="1657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1885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327</Words>
  <Application>Microsoft Office PowerPoint</Application>
  <PresentationFormat>عرض على الشاشة (3:4)‏</PresentationFormat>
  <Paragraphs>80</Paragraphs>
  <Slides>22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Arial</vt:lpstr>
      <vt:lpstr>AlphaSports</vt:lpstr>
      <vt:lpstr>Andy</vt:lpstr>
      <vt:lpstr>Andalus</vt:lpstr>
      <vt:lpstr>Brush Script Std</vt:lpstr>
      <vt:lpstr>Calibri</vt:lpstr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OXXY</dc:creator>
  <cp:lastModifiedBy>SC4PC</cp:lastModifiedBy>
  <cp:revision>73</cp:revision>
  <dcterms:created xsi:type="dcterms:W3CDTF">2012-05-21T20:59:09Z</dcterms:created>
  <dcterms:modified xsi:type="dcterms:W3CDTF">2014-05-14T03:18:10Z</dcterms:modified>
</cp:coreProperties>
</file>