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5" r:id="rId4"/>
    <p:sldId id="266" r:id="rId5"/>
    <p:sldId id="262" r:id="rId6"/>
    <p:sldId id="263" r:id="rId7"/>
    <p:sldId id="264" r:id="rId8"/>
    <p:sldId id="267" r:id="rId9"/>
    <p:sldId id="281" r:id="rId10"/>
    <p:sldId id="268" r:id="rId11"/>
    <p:sldId id="270" r:id="rId12"/>
    <p:sldId id="269" r:id="rId13"/>
    <p:sldId id="271" r:id="rId14"/>
    <p:sldId id="272" r:id="rId15"/>
    <p:sldId id="274" r:id="rId16"/>
    <p:sldId id="275" r:id="rId17"/>
    <p:sldId id="276" r:id="rId18"/>
    <p:sldId id="277" r:id="rId19"/>
    <p:sldId id="280"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3446FAA-FC0A-49A4-B5D7-6AFD6125BCE3}" type="datetimeFigureOut">
              <a:rPr lang="en-US" smtClean="0"/>
              <a:pPr/>
              <a:t>15\12\16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3446FAA-FC0A-49A4-B5D7-6AFD6125BCE3}" type="datetimeFigureOut">
              <a:rPr lang="en-US" smtClean="0"/>
              <a:pPr/>
              <a:t>15\12\16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3446FAA-FC0A-49A4-B5D7-6AFD6125BCE3}" type="datetimeFigureOut">
              <a:rPr lang="en-US" smtClean="0"/>
              <a:pPr/>
              <a:t>15\12\16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446FAA-FC0A-49A4-B5D7-6AFD6125BCE3}" type="datetimeFigureOut">
              <a:rPr lang="en-US" smtClean="0"/>
              <a:pPr/>
              <a:t>15\12\16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446FAA-FC0A-49A4-B5D7-6AFD6125BCE3}" type="datetimeFigureOut">
              <a:rPr lang="en-US" smtClean="0"/>
              <a:pPr/>
              <a:t>15\12\16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446FAA-FC0A-49A4-B5D7-6AFD6125BCE3}" type="datetimeFigureOut">
              <a:rPr lang="en-US" smtClean="0"/>
              <a:pPr/>
              <a:t>15\12\16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6A42E3-E2E2-42A9-AA2D-6A8BD6A74B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46FAA-FC0A-49A4-B5D7-6AFD6125BCE3}" type="datetimeFigureOut">
              <a:rPr lang="en-US" smtClean="0"/>
              <a:pPr/>
              <a:t>15\12\16</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A42E3-E2E2-42A9-AA2D-6A8BD6A74B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ocalhost/p9/project/site.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ocalhost/p9/project/site.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ocalhost/p9/project/site.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ocalhost/p9/project/site.ph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القائمه.jpg"/>
          <p:cNvPicPr>
            <a:picLocks noChangeAspect="1"/>
          </p:cNvPicPr>
          <p:nvPr/>
        </p:nvPicPr>
        <p:blipFill>
          <a:blip r:embed="rId2"/>
          <a:stretch>
            <a:fillRect/>
          </a:stretch>
        </p:blipFill>
        <p:spPr>
          <a:xfrm>
            <a:off x="533400" y="381000"/>
            <a:ext cx="8153400" cy="4038600"/>
          </a:xfrm>
          <a:prstGeom prst="rect">
            <a:avLst/>
          </a:prstGeom>
        </p:spPr>
      </p:pic>
      <p:sp>
        <p:nvSpPr>
          <p:cNvPr id="6" name="مستطيل 5"/>
          <p:cNvSpPr/>
          <p:nvPr/>
        </p:nvSpPr>
        <p:spPr>
          <a:xfrm>
            <a:off x="2971800" y="5638800"/>
            <a:ext cx="3352800" cy="523220"/>
          </a:xfrm>
          <a:prstGeom prst="rect">
            <a:avLst/>
          </a:prstGeom>
        </p:spPr>
        <p:txBody>
          <a:bodyPr wrap="square">
            <a:spAutoFit/>
          </a:bodyPr>
          <a:lstStyle/>
          <a:p>
            <a:pPr algn="ctr"/>
            <a:r>
              <a:rPr lang="ar-SA" sz="2800" b="1" cap="all" dirty="0" smtClean="0">
                <a:solidFill>
                  <a:srgbClr val="FF0000"/>
                </a:solidFill>
              </a:rPr>
              <a:t>الصفحات </a:t>
            </a:r>
            <a:r>
              <a:rPr lang="ar-SA" sz="2800" b="1" cap="all" dirty="0" err="1" smtClean="0">
                <a:solidFill>
                  <a:srgbClr val="FF0000"/>
                </a:solidFill>
              </a:rPr>
              <a:t>الرئيسيه</a:t>
            </a:r>
            <a:r>
              <a:rPr lang="ar-SA" sz="2800" b="1" cap="all" dirty="0" smtClean="0">
                <a:solidFill>
                  <a:srgbClr val="FF0000"/>
                </a:solidFill>
              </a:rPr>
              <a:t> </a:t>
            </a:r>
            <a:endParaRPr lang="en-US" sz="2800" b="1" cap="all" dirty="0">
              <a:solidFill>
                <a:srgbClr val="FF0000"/>
              </a:solidFill>
            </a:endParaRPr>
          </a:p>
        </p:txBody>
      </p:sp>
      <p:cxnSp>
        <p:nvCxnSpPr>
          <p:cNvPr id="8" name="رابط كسهم مستقيم 7"/>
          <p:cNvCxnSpPr>
            <a:stCxn id="6" idx="0"/>
          </p:cNvCxnSpPr>
          <p:nvPr/>
        </p:nvCxnSpPr>
        <p:spPr>
          <a:xfrm rot="5400000" flipH="1" flipV="1">
            <a:off x="5029200" y="4038600"/>
            <a:ext cx="1219200" cy="1981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رابط كسهم مستقيم 8"/>
          <p:cNvCxnSpPr>
            <a:stCxn id="6" idx="0"/>
          </p:cNvCxnSpPr>
          <p:nvPr/>
        </p:nvCxnSpPr>
        <p:spPr>
          <a:xfrm rot="5400000" flipH="1" flipV="1">
            <a:off x="4572000" y="4495800"/>
            <a:ext cx="12192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9"/>
          <p:cNvCxnSpPr>
            <a:stCxn id="6" idx="0"/>
          </p:cNvCxnSpPr>
          <p:nvPr/>
        </p:nvCxnSpPr>
        <p:spPr>
          <a:xfrm rot="16200000" flipV="1">
            <a:off x="3924300" y="4914900"/>
            <a:ext cx="12192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a:stCxn id="6" idx="0"/>
          </p:cNvCxnSpPr>
          <p:nvPr/>
        </p:nvCxnSpPr>
        <p:spPr>
          <a:xfrm rot="16200000" flipV="1">
            <a:off x="3581400" y="4572000"/>
            <a:ext cx="1219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رابط كسهم مستقيم 14"/>
          <p:cNvCxnSpPr>
            <a:stCxn id="6" idx="0"/>
          </p:cNvCxnSpPr>
          <p:nvPr/>
        </p:nvCxnSpPr>
        <p:spPr>
          <a:xfrm rot="16200000" flipV="1">
            <a:off x="3162300" y="4152900"/>
            <a:ext cx="12192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رابط كسهم مستقيم 15"/>
          <p:cNvCxnSpPr>
            <a:stCxn id="6" idx="0"/>
          </p:cNvCxnSpPr>
          <p:nvPr/>
        </p:nvCxnSpPr>
        <p:spPr>
          <a:xfrm rot="16200000" flipV="1">
            <a:off x="2933700" y="3924300"/>
            <a:ext cx="1143000" cy="228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رابط كسهم مستقيم 37"/>
          <p:cNvCxnSpPr>
            <a:stCxn id="6" idx="0"/>
          </p:cNvCxnSpPr>
          <p:nvPr/>
        </p:nvCxnSpPr>
        <p:spPr>
          <a:xfrm rot="5400000" flipH="1" flipV="1">
            <a:off x="4267200" y="4800600"/>
            <a:ext cx="12192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رابط كسهم مستقيم 52"/>
          <p:cNvCxnSpPr>
            <a:stCxn id="6" idx="0"/>
          </p:cNvCxnSpPr>
          <p:nvPr/>
        </p:nvCxnSpPr>
        <p:spPr>
          <a:xfrm rot="16200000" flipV="1">
            <a:off x="3390900" y="4381500"/>
            <a:ext cx="1219200" cy="1295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8229600" cy="1143000"/>
          </a:xfrm>
        </p:spPr>
        <p:txBody>
          <a:bodyPr/>
          <a:lstStyle/>
          <a:p>
            <a:r>
              <a:rPr lang="en-US" b="1" cap="all" dirty="0" smtClean="0">
                <a:hlinkClick r:id="rId2"/>
              </a:rPr>
              <a:t>CONTACT US</a:t>
            </a:r>
            <a:endParaRPr lang="en-US" dirty="0"/>
          </a:p>
        </p:txBody>
      </p:sp>
      <p:pic>
        <p:nvPicPr>
          <p:cNvPr id="4" name="عنصر نائب للمحتوى 3" descr="app.png"/>
          <p:cNvPicPr>
            <a:picLocks noGrp="1" noChangeAspect="1"/>
          </p:cNvPicPr>
          <p:nvPr>
            <p:ph idx="1"/>
          </p:nvPr>
        </p:nvPicPr>
        <p:blipFill>
          <a:blip r:embed="rId3"/>
          <a:stretch>
            <a:fillRect/>
          </a:stretch>
        </p:blipFill>
        <p:spPr>
          <a:xfrm>
            <a:off x="1143000" y="1371600"/>
            <a:ext cx="6697010" cy="4372586"/>
          </a:xfrm>
        </p:spPr>
      </p:pic>
      <p:sp>
        <p:nvSpPr>
          <p:cNvPr id="5" name="مستطيل 4"/>
          <p:cNvSpPr/>
          <p:nvPr/>
        </p:nvSpPr>
        <p:spPr>
          <a:xfrm>
            <a:off x="609600" y="5943600"/>
            <a:ext cx="7942461" cy="646331"/>
          </a:xfrm>
          <a:prstGeom prst="rect">
            <a:avLst/>
          </a:prstGeom>
        </p:spPr>
        <p:txBody>
          <a:bodyPr wrap="square">
            <a:spAutoFit/>
          </a:bodyPr>
          <a:lstStyle/>
          <a:p>
            <a:pPr lvl="0" algn="r" rtl="1">
              <a:spcBef>
                <a:spcPct val="0"/>
              </a:spcBef>
              <a:defRPr/>
            </a:pPr>
            <a:r>
              <a:rPr lang="ar-SA" b="1" cap="all" dirty="0" smtClean="0">
                <a:solidFill>
                  <a:schemeClr val="accent6"/>
                </a:solidFill>
              </a:rPr>
              <a:t>هذه </a:t>
            </a:r>
            <a:r>
              <a:rPr lang="ar-SA" b="1" cap="all" dirty="0" err="1" smtClean="0">
                <a:solidFill>
                  <a:schemeClr val="accent6"/>
                </a:solidFill>
              </a:rPr>
              <a:t>الصفحه</a:t>
            </a:r>
            <a:r>
              <a:rPr lang="en-US" b="1" cap="all" dirty="0" smtClean="0">
                <a:solidFill>
                  <a:schemeClr val="accent6"/>
                </a:solidFill>
              </a:rPr>
              <a:t> </a:t>
            </a:r>
            <a:r>
              <a:rPr lang="ar-SA" b="1" cap="all" dirty="0" smtClean="0">
                <a:solidFill>
                  <a:schemeClr val="accent6"/>
                </a:solidFill>
              </a:rPr>
              <a:t>توضح </a:t>
            </a:r>
            <a:r>
              <a:rPr lang="ar-SA" b="1" cap="all" dirty="0" err="1" smtClean="0">
                <a:solidFill>
                  <a:schemeClr val="accent6"/>
                </a:solidFill>
              </a:rPr>
              <a:t>ان</a:t>
            </a:r>
            <a:r>
              <a:rPr lang="ar-SA" b="1" cap="all" dirty="0" smtClean="0">
                <a:solidFill>
                  <a:schemeClr val="accent6"/>
                </a:solidFill>
              </a:rPr>
              <a:t> كنت تريد </a:t>
            </a:r>
            <a:r>
              <a:rPr lang="ar-SA" b="1" cap="all" dirty="0" err="1" smtClean="0">
                <a:solidFill>
                  <a:schemeClr val="accent6"/>
                </a:solidFill>
              </a:rPr>
              <a:t>ان</a:t>
            </a:r>
            <a:r>
              <a:rPr lang="ar-SA" b="1" cap="all" dirty="0" smtClean="0">
                <a:solidFill>
                  <a:schemeClr val="accent6"/>
                </a:solidFill>
              </a:rPr>
              <a:t> تعبر عن رأيك </a:t>
            </a:r>
            <a:r>
              <a:rPr lang="ar-SA" b="1" cap="all" dirty="0" err="1" smtClean="0">
                <a:solidFill>
                  <a:schemeClr val="accent6"/>
                </a:solidFill>
              </a:rPr>
              <a:t>للنطعم</a:t>
            </a:r>
            <a:r>
              <a:rPr lang="ar-SA" b="1" cap="all" dirty="0" smtClean="0">
                <a:solidFill>
                  <a:schemeClr val="accent6"/>
                </a:solidFill>
              </a:rPr>
              <a:t> بشكل عام </a:t>
            </a:r>
            <a:r>
              <a:rPr lang="ar-SA" b="1" cap="all" dirty="0" err="1" smtClean="0">
                <a:solidFill>
                  <a:schemeClr val="accent6"/>
                </a:solidFill>
              </a:rPr>
              <a:t>او</a:t>
            </a:r>
            <a:r>
              <a:rPr lang="ar-SA" b="1" cap="all" dirty="0" smtClean="0">
                <a:solidFill>
                  <a:schemeClr val="accent6"/>
                </a:solidFill>
              </a:rPr>
              <a:t> للصنف الذي اخترته بشكل خاص فعليك كتابتها بالجزء المخصص </a:t>
            </a:r>
            <a:r>
              <a:rPr lang="ar-SA" b="1" cap="all" dirty="0" err="1" smtClean="0">
                <a:solidFill>
                  <a:schemeClr val="accent6"/>
                </a:solidFill>
              </a:rPr>
              <a:t>للك</a:t>
            </a:r>
            <a:r>
              <a:rPr lang="ar-SA" b="1" cap="all" dirty="0" smtClean="0">
                <a:solidFill>
                  <a:schemeClr val="accent6"/>
                </a:solidFill>
              </a:rPr>
              <a:t> وبعدها الضغط </a:t>
            </a:r>
            <a:r>
              <a:rPr lang="ar-SA" b="1" cap="all" dirty="0" err="1" smtClean="0">
                <a:solidFill>
                  <a:schemeClr val="accent6"/>
                </a:solidFill>
              </a:rPr>
              <a:t>ع</a:t>
            </a:r>
            <a:r>
              <a:rPr lang="ar-SA" b="1" cap="all" dirty="0" smtClean="0">
                <a:solidFill>
                  <a:schemeClr val="accent6"/>
                </a:solidFill>
              </a:rPr>
              <a:t> زر </a:t>
            </a:r>
            <a:r>
              <a:rPr lang="en-US" b="1" cap="all" dirty="0" smtClean="0">
                <a:solidFill>
                  <a:schemeClr val="accent6"/>
                </a:solidFill>
              </a:rPr>
              <a:t>send</a:t>
            </a:r>
            <a:endParaRPr lang="en-US" b="1" dirty="0">
              <a:solidFill>
                <a:schemeClr val="accent6"/>
              </a:solidFill>
            </a:endParaRPr>
          </a:p>
        </p:txBody>
      </p:sp>
      <p:cxnSp>
        <p:nvCxnSpPr>
          <p:cNvPr id="6" name="رابط كسهم مستقيم 5"/>
          <p:cNvCxnSpPr/>
          <p:nvPr/>
        </p:nvCxnSpPr>
        <p:spPr>
          <a:xfrm flipV="1">
            <a:off x="1981200" y="5181600"/>
            <a:ext cx="19812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rot="10800000">
            <a:off x="6019800" y="4267200"/>
            <a:ext cx="1676400" cy="1600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all" dirty="0" smtClean="0">
                <a:hlinkClick r:id="rId2"/>
              </a:rPr>
              <a:t>control panel</a:t>
            </a:r>
            <a:endParaRPr lang="en-US" dirty="0"/>
          </a:p>
        </p:txBody>
      </p:sp>
      <p:pic>
        <p:nvPicPr>
          <p:cNvPr id="4" name="عنصر نائب للمحتوى 3" descr="loo.png"/>
          <p:cNvPicPr>
            <a:picLocks noGrp="1" noChangeAspect="1"/>
          </p:cNvPicPr>
          <p:nvPr>
            <p:ph idx="1"/>
          </p:nvPr>
        </p:nvPicPr>
        <p:blipFill>
          <a:blip r:embed="rId3"/>
          <a:stretch>
            <a:fillRect/>
          </a:stretch>
        </p:blipFill>
        <p:spPr>
          <a:xfrm>
            <a:off x="990600" y="2057400"/>
            <a:ext cx="7239000" cy="2362200"/>
          </a:xfrm>
        </p:spPr>
      </p:pic>
      <p:sp>
        <p:nvSpPr>
          <p:cNvPr id="6" name="عنوان 1"/>
          <p:cNvSpPr txBox="1">
            <a:spLocks/>
          </p:cNvSpPr>
          <p:nvPr/>
        </p:nvSpPr>
        <p:spPr>
          <a:xfrm>
            <a:off x="762000" y="5334000"/>
            <a:ext cx="8229600" cy="11430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dirty="0" smtClean="0">
                <a:solidFill>
                  <a:schemeClr val="accent6"/>
                </a:solidFill>
                <a:latin typeface="+mj-lt"/>
                <a:ea typeface="+mj-ea"/>
                <a:cs typeface="+mj-cs"/>
              </a:rPr>
              <a:t>في </a:t>
            </a:r>
            <a:r>
              <a:rPr lang="ar-SA" sz="2800" b="1" dirty="0" err="1" smtClean="0">
                <a:solidFill>
                  <a:schemeClr val="accent6"/>
                </a:solidFill>
                <a:latin typeface="+mj-lt"/>
                <a:ea typeface="+mj-ea"/>
                <a:cs typeface="+mj-cs"/>
              </a:rPr>
              <a:t>اعلى</a:t>
            </a:r>
            <a:r>
              <a:rPr lang="ar-SA" sz="2800" b="1" dirty="0" smtClean="0">
                <a:solidFill>
                  <a:schemeClr val="accent6"/>
                </a:solidFill>
                <a:latin typeface="+mj-lt"/>
                <a:ea typeface="+mj-ea"/>
                <a:cs typeface="+mj-cs"/>
              </a:rPr>
              <a:t> </a:t>
            </a:r>
            <a:r>
              <a:rPr lang="ar-SA" sz="2800" b="1" dirty="0" err="1" smtClean="0">
                <a:solidFill>
                  <a:schemeClr val="accent6"/>
                </a:solidFill>
                <a:latin typeface="+mj-lt"/>
                <a:ea typeface="+mj-ea"/>
                <a:cs typeface="+mj-cs"/>
              </a:rPr>
              <a:t>الصفحه</a:t>
            </a:r>
            <a:r>
              <a:rPr lang="ar-SA" sz="2800" b="1" dirty="0" smtClean="0">
                <a:solidFill>
                  <a:schemeClr val="accent6"/>
                </a:solidFill>
                <a:latin typeface="+mj-lt"/>
                <a:ea typeface="+mj-ea"/>
                <a:cs typeface="+mj-cs"/>
              </a:rPr>
              <a:t> من اليسار يوجد تسجيل دخول</a:t>
            </a:r>
            <a:r>
              <a:rPr lang="en-US" sz="2800" b="1" dirty="0" smtClean="0">
                <a:solidFill>
                  <a:schemeClr val="accent6"/>
                </a:solidFill>
                <a:latin typeface="+mj-lt"/>
                <a:ea typeface="+mj-ea"/>
                <a:cs typeface="+mj-cs"/>
              </a:rPr>
              <a:t> login </a:t>
            </a:r>
            <a:r>
              <a:rPr lang="ar-SA" sz="2800" b="1" dirty="0" smtClean="0">
                <a:solidFill>
                  <a:schemeClr val="accent6"/>
                </a:solidFill>
                <a:latin typeface="+mj-lt"/>
                <a:ea typeface="+mj-ea"/>
                <a:cs typeface="+mj-cs"/>
              </a:rPr>
              <a:t> فقط للموظفين وهم </a:t>
            </a:r>
            <a:r>
              <a:rPr lang="ar-SA" sz="2800" b="1" dirty="0" err="1" smtClean="0">
                <a:solidFill>
                  <a:schemeClr val="accent6"/>
                </a:solidFill>
                <a:latin typeface="+mj-lt"/>
                <a:ea typeface="+mj-ea"/>
                <a:cs typeface="+mj-cs"/>
              </a:rPr>
              <a:t>الادمن</a:t>
            </a:r>
            <a:r>
              <a:rPr lang="ar-SA" sz="2800" b="1" dirty="0" smtClean="0">
                <a:solidFill>
                  <a:schemeClr val="accent6"/>
                </a:solidFill>
                <a:latin typeface="+mj-lt"/>
                <a:ea typeface="+mj-ea"/>
                <a:cs typeface="+mj-cs"/>
              </a:rPr>
              <a:t> والمحاسب ومشرف المطبخ (الطلبات )</a:t>
            </a:r>
            <a:endParaRPr kumimoji="0" lang="en-US" sz="2800" b="1" i="0" u="none" strike="noStrike" kern="1200" cap="none" spc="0" normalizeH="0" baseline="0" noProof="0" dirty="0" smtClean="0">
              <a:ln>
                <a:noFill/>
              </a:ln>
              <a:solidFill>
                <a:schemeClr val="accent6"/>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a:bodyPr>
          <a:lstStyle/>
          <a:p>
            <a:pPr algn="r" rtl="1"/>
            <a:r>
              <a:rPr lang="ar-SA" sz="2800" b="1" dirty="0" err="1" smtClean="0">
                <a:solidFill>
                  <a:schemeClr val="accent6"/>
                </a:solidFill>
              </a:rPr>
              <a:t>اولا</a:t>
            </a:r>
            <a:r>
              <a:rPr lang="ar-SA" sz="2800" b="1" dirty="0" smtClean="0">
                <a:solidFill>
                  <a:schemeClr val="accent6"/>
                </a:solidFill>
              </a:rPr>
              <a:t> : صفحه </a:t>
            </a:r>
            <a:r>
              <a:rPr lang="ar-SA" sz="2800" b="1" dirty="0" err="1" smtClean="0">
                <a:solidFill>
                  <a:schemeClr val="accent6"/>
                </a:solidFill>
              </a:rPr>
              <a:t>الادمن</a:t>
            </a:r>
            <a:r>
              <a:rPr lang="ar-SA" sz="2800" b="1" dirty="0" smtClean="0">
                <a:solidFill>
                  <a:schemeClr val="accent6"/>
                </a:solidFill>
              </a:rPr>
              <a:t> وفيها يستطيع </a:t>
            </a:r>
            <a:r>
              <a:rPr lang="ar-SA" sz="2800" b="1" dirty="0" err="1" smtClean="0">
                <a:solidFill>
                  <a:schemeClr val="accent6"/>
                </a:solidFill>
              </a:rPr>
              <a:t>الادمن</a:t>
            </a:r>
            <a:r>
              <a:rPr lang="ar-SA" sz="2800" b="1" dirty="0" smtClean="0">
                <a:solidFill>
                  <a:schemeClr val="accent6"/>
                </a:solidFill>
              </a:rPr>
              <a:t> الدخول على جميع العناصر </a:t>
            </a:r>
            <a:r>
              <a:rPr lang="ar-SA" sz="2800" b="1" dirty="0" err="1" smtClean="0">
                <a:solidFill>
                  <a:schemeClr val="accent6"/>
                </a:solidFill>
              </a:rPr>
              <a:t>الموجوده</a:t>
            </a:r>
            <a:r>
              <a:rPr lang="ar-SA" sz="2800" b="1" dirty="0" smtClean="0">
                <a:solidFill>
                  <a:schemeClr val="accent6"/>
                </a:solidFill>
              </a:rPr>
              <a:t> في المطعم وكذلك </a:t>
            </a:r>
            <a:r>
              <a:rPr lang="ar-SA" sz="2800" b="1" dirty="0" err="1" smtClean="0">
                <a:solidFill>
                  <a:schemeClr val="accent6"/>
                </a:solidFill>
              </a:rPr>
              <a:t>رؤيه</a:t>
            </a:r>
            <a:r>
              <a:rPr lang="ar-SA" sz="2800" b="1" dirty="0" smtClean="0">
                <a:solidFill>
                  <a:schemeClr val="accent6"/>
                </a:solidFill>
              </a:rPr>
              <a:t> المبيعات وكذلك الموظفين </a:t>
            </a:r>
            <a:endParaRPr lang="en-US" sz="2800" b="1" dirty="0">
              <a:solidFill>
                <a:schemeClr val="accent6"/>
              </a:solidFill>
            </a:endParaRPr>
          </a:p>
        </p:txBody>
      </p:sp>
      <p:pic>
        <p:nvPicPr>
          <p:cNvPr id="4" name="عنصر نائب للمحتوى 3" descr="loo.png"/>
          <p:cNvPicPr>
            <a:picLocks noGrp="1" noChangeAspect="1"/>
          </p:cNvPicPr>
          <p:nvPr>
            <p:ph idx="1"/>
          </p:nvPr>
        </p:nvPicPr>
        <p:blipFill>
          <a:blip r:embed="rId2"/>
          <a:stretch>
            <a:fillRect/>
          </a:stretch>
        </p:blipFill>
        <p:spPr>
          <a:xfrm>
            <a:off x="457200" y="2414870"/>
            <a:ext cx="8229600" cy="289662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rtl="1"/>
            <a:r>
              <a:rPr lang="ar-SA" sz="2400" b="1" dirty="0" smtClean="0">
                <a:solidFill>
                  <a:schemeClr val="accent6"/>
                </a:solidFill>
              </a:rPr>
              <a:t>هذه صفحه </a:t>
            </a:r>
            <a:r>
              <a:rPr lang="ar-SA" sz="2400" b="1" dirty="0" err="1" smtClean="0">
                <a:solidFill>
                  <a:schemeClr val="accent6"/>
                </a:solidFill>
              </a:rPr>
              <a:t>ال</a:t>
            </a:r>
            <a:r>
              <a:rPr lang="ar-SA" sz="2400" b="1" dirty="0" smtClean="0">
                <a:solidFill>
                  <a:schemeClr val="accent6"/>
                </a:solidFill>
              </a:rPr>
              <a:t>  </a:t>
            </a:r>
            <a:r>
              <a:rPr lang="en-US" sz="2400" b="1" dirty="0" smtClean="0">
                <a:solidFill>
                  <a:schemeClr val="accent6"/>
                </a:solidFill>
              </a:rPr>
              <a:t>item </a:t>
            </a:r>
            <a:r>
              <a:rPr lang="ar-SA" sz="2400" b="1" dirty="0" smtClean="0">
                <a:solidFill>
                  <a:schemeClr val="accent6"/>
                </a:solidFill>
              </a:rPr>
              <a:t> فيمكن </a:t>
            </a:r>
            <a:r>
              <a:rPr lang="ar-SA" sz="2400" b="1" dirty="0" err="1" smtClean="0">
                <a:solidFill>
                  <a:schemeClr val="accent6"/>
                </a:solidFill>
              </a:rPr>
              <a:t>للادمن</a:t>
            </a:r>
            <a:r>
              <a:rPr lang="ar-SA" sz="2400" b="1" dirty="0" smtClean="0">
                <a:solidFill>
                  <a:schemeClr val="accent6"/>
                </a:solidFill>
              </a:rPr>
              <a:t> حذف وجبه </a:t>
            </a:r>
            <a:r>
              <a:rPr lang="ar-SA" sz="2400" b="1" dirty="0" err="1" smtClean="0">
                <a:solidFill>
                  <a:schemeClr val="accent6"/>
                </a:solidFill>
              </a:rPr>
              <a:t>او</a:t>
            </a:r>
            <a:r>
              <a:rPr lang="ar-SA" sz="2400" b="1" dirty="0" smtClean="0">
                <a:solidFill>
                  <a:schemeClr val="accent6"/>
                </a:solidFill>
              </a:rPr>
              <a:t> اضافه وجبه وتعديل للسعر وتعديل أي </a:t>
            </a:r>
            <a:r>
              <a:rPr lang="ar-SA" sz="2400" b="1" dirty="0" err="1" smtClean="0">
                <a:solidFill>
                  <a:schemeClr val="accent6"/>
                </a:solidFill>
              </a:rPr>
              <a:t>معلومه</a:t>
            </a:r>
            <a:r>
              <a:rPr lang="ar-SA" sz="2400" b="1" dirty="0">
                <a:solidFill>
                  <a:schemeClr val="accent6"/>
                </a:solidFill>
              </a:rPr>
              <a:t> </a:t>
            </a:r>
            <a:r>
              <a:rPr lang="ar-SA" sz="2400" b="1" dirty="0" err="1" smtClean="0">
                <a:solidFill>
                  <a:schemeClr val="accent6"/>
                </a:solidFill>
              </a:rPr>
              <a:t>خاصه</a:t>
            </a:r>
            <a:r>
              <a:rPr lang="ar-SA" sz="2400" b="1" dirty="0" smtClean="0">
                <a:solidFill>
                  <a:schemeClr val="accent6"/>
                </a:solidFill>
              </a:rPr>
              <a:t> بالصنف </a:t>
            </a:r>
            <a:endParaRPr lang="en-US" sz="2400" b="1" dirty="0">
              <a:solidFill>
                <a:schemeClr val="accent6"/>
              </a:solidFill>
            </a:endParaRPr>
          </a:p>
        </p:txBody>
      </p:sp>
      <p:pic>
        <p:nvPicPr>
          <p:cNvPr id="4" name="عنصر نائب للمحتوى 3" descr="loo.png"/>
          <p:cNvPicPr>
            <a:picLocks noGrp="1" noChangeAspect="1"/>
          </p:cNvPicPr>
          <p:nvPr>
            <p:ph idx="1"/>
          </p:nvPr>
        </p:nvPicPr>
        <p:blipFill>
          <a:blip r:embed="rId2"/>
          <a:stretch>
            <a:fillRect/>
          </a:stretch>
        </p:blipFill>
        <p:spPr>
          <a:xfrm>
            <a:off x="457200" y="1807677"/>
            <a:ext cx="8229600" cy="411100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add.png"/>
          <p:cNvPicPr>
            <a:picLocks noGrp="1" noChangeAspect="1"/>
          </p:cNvPicPr>
          <p:nvPr>
            <p:ph idx="1"/>
          </p:nvPr>
        </p:nvPicPr>
        <p:blipFill>
          <a:blip r:embed="rId2"/>
          <a:stretch>
            <a:fillRect/>
          </a:stretch>
        </p:blipFill>
        <p:spPr>
          <a:xfrm>
            <a:off x="685800" y="1447800"/>
            <a:ext cx="7924800" cy="410632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add.png"/>
          <p:cNvPicPr>
            <a:picLocks noGrp="1" noChangeAspect="1"/>
          </p:cNvPicPr>
          <p:nvPr>
            <p:ph idx="1"/>
          </p:nvPr>
        </p:nvPicPr>
        <p:blipFill>
          <a:blip r:embed="rId2"/>
          <a:stretch>
            <a:fillRect/>
          </a:stretch>
        </p:blipFill>
        <p:spPr>
          <a:xfrm>
            <a:off x="651915" y="1967442"/>
            <a:ext cx="7840170" cy="3791479"/>
          </a:xfrm>
        </p:spPr>
      </p:pic>
      <p:sp>
        <p:nvSpPr>
          <p:cNvPr id="5" name="عنوان 1"/>
          <p:cNvSpPr>
            <a:spLocks noGrp="1"/>
          </p:cNvSpPr>
          <p:nvPr>
            <p:ph type="title"/>
          </p:nvPr>
        </p:nvSpPr>
        <p:spPr>
          <a:xfrm>
            <a:off x="457200" y="304800"/>
            <a:ext cx="8229600" cy="1143000"/>
          </a:xfrm>
        </p:spPr>
        <p:txBody>
          <a:bodyPr>
            <a:noAutofit/>
          </a:bodyPr>
          <a:lstStyle/>
          <a:p>
            <a:pPr algn="r" rtl="1"/>
            <a:r>
              <a:rPr lang="ar-SA" sz="2800" b="1" dirty="0" smtClean="0">
                <a:solidFill>
                  <a:schemeClr val="accent6"/>
                </a:solidFill>
              </a:rPr>
              <a:t>وهذه صفحه المبيعات </a:t>
            </a:r>
            <a:r>
              <a:rPr lang="ar-SA" sz="2800" b="1" dirty="0" err="1" smtClean="0">
                <a:solidFill>
                  <a:schemeClr val="accent6"/>
                </a:solidFill>
              </a:rPr>
              <a:t>وبامكانك</a:t>
            </a:r>
            <a:r>
              <a:rPr lang="ar-SA" sz="2800" b="1" dirty="0" smtClean="0">
                <a:solidFill>
                  <a:schemeClr val="accent6"/>
                </a:solidFill>
              </a:rPr>
              <a:t> اختيار مده معينه </a:t>
            </a:r>
            <a:r>
              <a:rPr lang="en-US" sz="2800" b="1" dirty="0" smtClean="0">
                <a:solidFill>
                  <a:schemeClr val="accent6"/>
                </a:solidFill>
              </a:rPr>
              <a:t> </a:t>
            </a:r>
            <a:r>
              <a:rPr lang="ar-SA" sz="2800" b="1" dirty="0" smtClean="0">
                <a:solidFill>
                  <a:schemeClr val="accent6"/>
                </a:solidFill>
              </a:rPr>
              <a:t>وتظهر </a:t>
            </a:r>
            <a:r>
              <a:rPr lang="ar-SA" sz="2800" b="1" dirty="0" err="1" smtClean="0">
                <a:solidFill>
                  <a:schemeClr val="accent6"/>
                </a:solidFill>
              </a:rPr>
              <a:t>لك</a:t>
            </a:r>
            <a:r>
              <a:rPr lang="ar-SA" sz="2800" b="1" dirty="0" smtClean="0">
                <a:solidFill>
                  <a:schemeClr val="accent6"/>
                </a:solidFill>
              </a:rPr>
              <a:t> </a:t>
            </a:r>
            <a:r>
              <a:rPr lang="ar-SA" sz="2800" b="1" dirty="0" err="1" smtClean="0">
                <a:solidFill>
                  <a:schemeClr val="accent6"/>
                </a:solidFill>
              </a:rPr>
              <a:t>النتيجه</a:t>
            </a:r>
            <a:r>
              <a:rPr lang="ar-SA" sz="2800" b="1" dirty="0" smtClean="0">
                <a:solidFill>
                  <a:schemeClr val="accent6"/>
                </a:solidFill>
              </a:rPr>
              <a:t> عند الضغط على </a:t>
            </a:r>
            <a:r>
              <a:rPr lang="ar-SA" sz="2800" b="1" dirty="0" err="1" smtClean="0">
                <a:solidFill>
                  <a:schemeClr val="accent6"/>
                </a:solidFill>
              </a:rPr>
              <a:t>ال</a:t>
            </a:r>
            <a:r>
              <a:rPr lang="ar-SA" sz="2800" b="1" dirty="0" smtClean="0">
                <a:solidFill>
                  <a:schemeClr val="accent6"/>
                </a:solidFill>
              </a:rPr>
              <a:t> </a:t>
            </a:r>
            <a:r>
              <a:rPr lang="en-US" sz="2800" b="1" dirty="0" smtClean="0">
                <a:solidFill>
                  <a:schemeClr val="accent6"/>
                </a:solidFill>
              </a:rPr>
              <a:t>view</a:t>
            </a:r>
            <a:r>
              <a:rPr lang="ar-SA" sz="2800" b="1" dirty="0" smtClean="0">
                <a:solidFill>
                  <a:schemeClr val="accent6"/>
                </a:solidFill>
              </a:rPr>
              <a:t> </a:t>
            </a:r>
            <a:endParaRPr lang="en-US" sz="2800" b="1" dirty="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400" b="1" dirty="0" smtClean="0">
                <a:solidFill>
                  <a:schemeClr val="accent6"/>
                </a:solidFill>
              </a:rPr>
              <a:t>هذه صفحه الموظفين </a:t>
            </a:r>
            <a:r>
              <a:rPr lang="ar-SA" sz="2400" b="1" dirty="0" err="1" smtClean="0">
                <a:solidFill>
                  <a:schemeClr val="accent6"/>
                </a:solidFill>
              </a:rPr>
              <a:t>الخاصه</a:t>
            </a:r>
            <a:r>
              <a:rPr lang="ar-SA" sz="2400" b="1" dirty="0" smtClean="0">
                <a:solidFill>
                  <a:schemeClr val="accent6"/>
                </a:solidFill>
              </a:rPr>
              <a:t> </a:t>
            </a:r>
            <a:r>
              <a:rPr lang="ar-SA" sz="2400" b="1" dirty="0" err="1" smtClean="0">
                <a:solidFill>
                  <a:schemeClr val="accent6"/>
                </a:solidFill>
              </a:rPr>
              <a:t>بالادمن</a:t>
            </a:r>
            <a:r>
              <a:rPr lang="ar-SA" sz="2400" b="1" dirty="0" smtClean="0">
                <a:solidFill>
                  <a:schemeClr val="accent6"/>
                </a:solidFill>
              </a:rPr>
              <a:t> </a:t>
            </a:r>
            <a:r>
              <a:rPr lang="ar-SA" sz="2400" b="1" dirty="0" err="1" smtClean="0">
                <a:solidFill>
                  <a:schemeClr val="accent6"/>
                </a:solidFill>
              </a:rPr>
              <a:t>وبامكان</a:t>
            </a:r>
            <a:r>
              <a:rPr lang="ar-SA" sz="2400" b="1" dirty="0" smtClean="0">
                <a:solidFill>
                  <a:schemeClr val="accent6"/>
                </a:solidFill>
              </a:rPr>
              <a:t> </a:t>
            </a:r>
            <a:r>
              <a:rPr lang="ar-SA" sz="2400" b="1" dirty="0" err="1" smtClean="0">
                <a:solidFill>
                  <a:schemeClr val="accent6"/>
                </a:solidFill>
              </a:rPr>
              <a:t>الادمن</a:t>
            </a:r>
            <a:r>
              <a:rPr lang="ar-SA" sz="2400" b="1" dirty="0" smtClean="0">
                <a:solidFill>
                  <a:schemeClr val="accent6"/>
                </a:solidFill>
              </a:rPr>
              <a:t> تعديل الموظفين بحذف </a:t>
            </a:r>
            <a:r>
              <a:rPr lang="ar-SA" sz="2400" b="1" dirty="0" err="1" smtClean="0">
                <a:solidFill>
                  <a:schemeClr val="accent6"/>
                </a:solidFill>
              </a:rPr>
              <a:t>او</a:t>
            </a:r>
            <a:r>
              <a:rPr lang="ar-SA" sz="2400" b="1" dirty="0" smtClean="0">
                <a:solidFill>
                  <a:schemeClr val="accent6"/>
                </a:solidFill>
              </a:rPr>
              <a:t> اضافه موظف مثلا </a:t>
            </a:r>
            <a:r>
              <a:rPr lang="ar-SA" sz="2400" b="1" dirty="0" err="1" smtClean="0">
                <a:solidFill>
                  <a:schemeClr val="accent6"/>
                </a:solidFill>
              </a:rPr>
              <a:t>وبامكانه</a:t>
            </a:r>
            <a:r>
              <a:rPr lang="ar-SA" sz="2400" b="1" dirty="0" smtClean="0">
                <a:solidFill>
                  <a:schemeClr val="accent6"/>
                </a:solidFill>
              </a:rPr>
              <a:t> تغيير </a:t>
            </a:r>
            <a:r>
              <a:rPr lang="ar-SA" sz="2400" b="1" dirty="0" err="1" smtClean="0">
                <a:solidFill>
                  <a:schemeClr val="accent6"/>
                </a:solidFill>
              </a:rPr>
              <a:t>الباسوورد</a:t>
            </a:r>
            <a:r>
              <a:rPr lang="ar-SA" sz="2400" b="1" dirty="0" smtClean="0">
                <a:solidFill>
                  <a:schemeClr val="accent6"/>
                </a:solidFill>
              </a:rPr>
              <a:t> كذلك </a:t>
            </a:r>
            <a:endParaRPr lang="en-US" sz="2400" b="1" dirty="0">
              <a:solidFill>
                <a:schemeClr val="accent6"/>
              </a:solidFill>
            </a:endParaRPr>
          </a:p>
        </p:txBody>
      </p:sp>
      <p:pic>
        <p:nvPicPr>
          <p:cNvPr id="4" name="عنصر نائب للمحتوى 3" descr="add.png"/>
          <p:cNvPicPr>
            <a:picLocks noGrp="1" noChangeAspect="1"/>
          </p:cNvPicPr>
          <p:nvPr>
            <p:ph idx="1"/>
          </p:nvPr>
        </p:nvPicPr>
        <p:blipFill>
          <a:blip r:embed="rId2"/>
          <a:stretch>
            <a:fillRect/>
          </a:stretch>
        </p:blipFill>
        <p:spPr>
          <a:xfrm>
            <a:off x="661441" y="1634020"/>
            <a:ext cx="7821117" cy="445832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a:bodyPr>
          <a:lstStyle/>
          <a:p>
            <a:pPr algn="r" rtl="1"/>
            <a:r>
              <a:rPr lang="ar-SA" sz="2000" b="1" dirty="0" smtClean="0">
                <a:solidFill>
                  <a:schemeClr val="accent6"/>
                </a:solidFill>
              </a:rPr>
              <a:t>وهنا صفحه الدخول </a:t>
            </a:r>
            <a:r>
              <a:rPr lang="ar-SA" sz="2000" b="1" dirty="0" err="1" smtClean="0">
                <a:solidFill>
                  <a:schemeClr val="accent6"/>
                </a:solidFill>
              </a:rPr>
              <a:t>الخاصه</a:t>
            </a:r>
            <a:r>
              <a:rPr lang="ar-SA" sz="2000" b="1" dirty="0" smtClean="0">
                <a:solidFill>
                  <a:schemeClr val="accent6"/>
                </a:solidFill>
              </a:rPr>
              <a:t> بالمحاسب </a:t>
            </a:r>
            <a:r>
              <a:rPr lang="ar-SA" sz="2000" b="1" dirty="0" err="1" smtClean="0">
                <a:solidFill>
                  <a:schemeClr val="accent6"/>
                </a:solidFill>
              </a:rPr>
              <a:t>بامكانه</a:t>
            </a:r>
            <a:r>
              <a:rPr lang="ar-SA" sz="2000" b="1" dirty="0" smtClean="0">
                <a:solidFill>
                  <a:schemeClr val="accent6"/>
                </a:solidFill>
              </a:rPr>
              <a:t> </a:t>
            </a:r>
            <a:r>
              <a:rPr lang="ar-SA" sz="2000" b="1" dirty="0" err="1" smtClean="0">
                <a:solidFill>
                  <a:schemeClr val="accent6"/>
                </a:solidFill>
              </a:rPr>
              <a:t>رؤيه</a:t>
            </a:r>
            <a:r>
              <a:rPr lang="ar-SA" sz="2000" b="1" dirty="0" smtClean="0">
                <a:solidFill>
                  <a:schemeClr val="accent6"/>
                </a:solidFill>
              </a:rPr>
              <a:t> </a:t>
            </a:r>
            <a:r>
              <a:rPr lang="ar-SA" sz="2000" b="1" dirty="0" err="1" smtClean="0">
                <a:solidFill>
                  <a:schemeClr val="accent6"/>
                </a:solidFill>
              </a:rPr>
              <a:t>الفاتوره</a:t>
            </a:r>
            <a:r>
              <a:rPr lang="ar-SA" sz="2000" b="1" dirty="0" smtClean="0">
                <a:solidFill>
                  <a:schemeClr val="accent6"/>
                </a:solidFill>
              </a:rPr>
              <a:t> </a:t>
            </a:r>
            <a:r>
              <a:rPr lang="ar-SA" sz="2000" b="1" dirty="0" err="1" smtClean="0">
                <a:solidFill>
                  <a:schemeClr val="accent6"/>
                </a:solidFill>
              </a:rPr>
              <a:t>لاي</a:t>
            </a:r>
            <a:r>
              <a:rPr lang="ar-SA" sz="2000" b="1" dirty="0" smtClean="0">
                <a:solidFill>
                  <a:schemeClr val="accent6"/>
                </a:solidFill>
              </a:rPr>
              <a:t> طاوله وعندما يريد الزبون </a:t>
            </a:r>
            <a:r>
              <a:rPr lang="ar-SA" sz="2000" b="1" dirty="0" err="1" smtClean="0">
                <a:solidFill>
                  <a:schemeClr val="accent6"/>
                </a:solidFill>
              </a:rPr>
              <a:t>ان</a:t>
            </a:r>
            <a:r>
              <a:rPr lang="ar-SA" sz="2000" b="1" dirty="0" smtClean="0">
                <a:solidFill>
                  <a:schemeClr val="accent6"/>
                </a:solidFill>
              </a:rPr>
              <a:t> يدفع الحساب</a:t>
            </a:r>
            <a:r>
              <a:rPr lang="en-US" sz="2000" b="1" dirty="0" smtClean="0">
                <a:solidFill>
                  <a:schemeClr val="accent6"/>
                </a:solidFill>
              </a:rPr>
              <a:t> </a:t>
            </a:r>
            <a:r>
              <a:rPr lang="ar-SA" sz="2000" b="1" dirty="0" smtClean="0">
                <a:solidFill>
                  <a:schemeClr val="accent6"/>
                </a:solidFill>
              </a:rPr>
              <a:t>بمجرد الضغط على </a:t>
            </a:r>
            <a:r>
              <a:rPr lang="en-US" sz="2000" b="1" dirty="0" smtClean="0">
                <a:solidFill>
                  <a:schemeClr val="accent6"/>
                </a:solidFill>
              </a:rPr>
              <a:t>show order </a:t>
            </a:r>
            <a:r>
              <a:rPr lang="ar-SA" sz="2000" b="1" dirty="0" smtClean="0">
                <a:solidFill>
                  <a:schemeClr val="accent6"/>
                </a:solidFill>
              </a:rPr>
              <a:t>  تظهر </a:t>
            </a:r>
            <a:r>
              <a:rPr lang="ar-SA" sz="2000" b="1" dirty="0" err="1" smtClean="0">
                <a:solidFill>
                  <a:schemeClr val="accent6"/>
                </a:solidFill>
              </a:rPr>
              <a:t>الفاتوره</a:t>
            </a:r>
            <a:r>
              <a:rPr lang="ar-SA" sz="2000" b="1" dirty="0" smtClean="0">
                <a:solidFill>
                  <a:schemeClr val="accent6"/>
                </a:solidFill>
              </a:rPr>
              <a:t> </a:t>
            </a:r>
            <a:r>
              <a:rPr lang="en-US" sz="2000" b="1" dirty="0" smtClean="0">
                <a:solidFill>
                  <a:schemeClr val="accent6"/>
                </a:solidFill>
              </a:rPr>
              <a:t> </a:t>
            </a:r>
            <a:r>
              <a:rPr lang="ar-SA" sz="2000" b="1" dirty="0" smtClean="0">
                <a:solidFill>
                  <a:schemeClr val="accent6"/>
                </a:solidFill>
              </a:rPr>
              <a:t>وعندما تتم </a:t>
            </a:r>
            <a:r>
              <a:rPr lang="ar-SA" sz="2000" b="1" dirty="0" err="1" smtClean="0">
                <a:solidFill>
                  <a:schemeClr val="accent6"/>
                </a:solidFill>
              </a:rPr>
              <a:t>العمليه</a:t>
            </a:r>
            <a:r>
              <a:rPr lang="ar-SA" sz="2000" b="1" dirty="0" smtClean="0">
                <a:solidFill>
                  <a:schemeClr val="accent6"/>
                </a:solidFill>
              </a:rPr>
              <a:t> الضغط على </a:t>
            </a:r>
            <a:r>
              <a:rPr lang="en-US" sz="2000" b="1" dirty="0" smtClean="0">
                <a:solidFill>
                  <a:schemeClr val="accent6"/>
                </a:solidFill>
              </a:rPr>
              <a:t>paid </a:t>
            </a:r>
            <a:r>
              <a:rPr lang="ar-SA" sz="2000" b="1" dirty="0" smtClean="0">
                <a:solidFill>
                  <a:schemeClr val="accent6"/>
                </a:solidFill>
              </a:rPr>
              <a:t>أي انه تم حساب هذا الزبون صاحب </a:t>
            </a:r>
            <a:r>
              <a:rPr lang="ar-SA" sz="2000" b="1" dirty="0" err="1" smtClean="0">
                <a:solidFill>
                  <a:schemeClr val="accent6"/>
                </a:solidFill>
              </a:rPr>
              <a:t>الفاتوره</a:t>
            </a:r>
            <a:r>
              <a:rPr lang="ar-SA" sz="2000" b="1" dirty="0" smtClean="0">
                <a:solidFill>
                  <a:schemeClr val="accent6"/>
                </a:solidFill>
              </a:rPr>
              <a:t> هذه </a:t>
            </a:r>
            <a:endParaRPr lang="en-US" sz="2000" b="1" dirty="0">
              <a:solidFill>
                <a:schemeClr val="accent6"/>
              </a:solidFill>
            </a:endParaRPr>
          </a:p>
        </p:txBody>
      </p:sp>
      <p:pic>
        <p:nvPicPr>
          <p:cNvPr id="4" name="عنصر نائب للمحتوى 3" descr="add.png"/>
          <p:cNvPicPr>
            <a:picLocks noGrp="1" noChangeAspect="1"/>
          </p:cNvPicPr>
          <p:nvPr>
            <p:ph idx="1"/>
          </p:nvPr>
        </p:nvPicPr>
        <p:blipFill>
          <a:blip r:embed="rId2"/>
          <a:stretch>
            <a:fillRect/>
          </a:stretch>
        </p:blipFill>
        <p:spPr>
          <a:xfrm>
            <a:off x="304800" y="2133600"/>
            <a:ext cx="8458200" cy="40386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rtl="1"/>
            <a:r>
              <a:rPr lang="ar-SA" sz="2400" b="1" dirty="0" smtClean="0">
                <a:solidFill>
                  <a:schemeClr val="accent6"/>
                </a:solidFill>
              </a:rPr>
              <a:t>وهنا صفحه الدخول </a:t>
            </a:r>
            <a:r>
              <a:rPr lang="ar-SA" sz="2400" b="1" dirty="0" err="1" smtClean="0">
                <a:solidFill>
                  <a:schemeClr val="accent6"/>
                </a:solidFill>
              </a:rPr>
              <a:t>الخاصه</a:t>
            </a:r>
            <a:r>
              <a:rPr lang="ar-SA" sz="2400" b="1" dirty="0" smtClean="0">
                <a:solidFill>
                  <a:schemeClr val="accent6"/>
                </a:solidFill>
              </a:rPr>
              <a:t> بمشرف </a:t>
            </a:r>
            <a:r>
              <a:rPr lang="ar-SA" sz="2400" b="1" dirty="0" err="1" smtClean="0">
                <a:solidFill>
                  <a:schemeClr val="accent6"/>
                </a:solidFill>
              </a:rPr>
              <a:t>الطلبيات</a:t>
            </a:r>
            <a:r>
              <a:rPr lang="ar-SA" sz="2400" b="1" dirty="0" smtClean="0">
                <a:solidFill>
                  <a:schemeClr val="accent6"/>
                </a:solidFill>
              </a:rPr>
              <a:t> الذي يتواجد داخل المطبخ </a:t>
            </a:r>
            <a:r>
              <a:rPr lang="ar-SA" sz="2400" b="1" dirty="0" err="1" smtClean="0">
                <a:solidFill>
                  <a:schemeClr val="accent6"/>
                </a:solidFill>
              </a:rPr>
              <a:t>وبامكانه</a:t>
            </a:r>
            <a:r>
              <a:rPr lang="ar-SA" sz="2400" b="1" dirty="0" smtClean="0">
                <a:solidFill>
                  <a:schemeClr val="accent6"/>
                </a:solidFill>
              </a:rPr>
              <a:t> </a:t>
            </a:r>
            <a:r>
              <a:rPr lang="ar-SA" sz="2400" b="1" dirty="0" err="1" smtClean="0">
                <a:solidFill>
                  <a:schemeClr val="accent6"/>
                </a:solidFill>
              </a:rPr>
              <a:t>رؤيه</a:t>
            </a:r>
            <a:r>
              <a:rPr lang="ar-SA" sz="2400" b="1" dirty="0" smtClean="0">
                <a:solidFill>
                  <a:schemeClr val="accent6"/>
                </a:solidFill>
              </a:rPr>
              <a:t> أي طلبيه ليتم النادل التعامل معها </a:t>
            </a:r>
            <a:endParaRPr lang="en-US" sz="2400" b="1" dirty="0">
              <a:solidFill>
                <a:schemeClr val="accent6"/>
              </a:solidFill>
            </a:endParaRPr>
          </a:p>
        </p:txBody>
      </p:sp>
      <p:pic>
        <p:nvPicPr>
          <p:cNvPr id="4" name="عنصر نائب للمحتوى 3" descr="add.png"/>
          <p:cNvPicPr>
            <a:picLocks noGrp="1" noChangeAspect="1"/>
          </p:cNvPicPr>
          <p:nvPr>
            <p:ph idx="1"/>
          </p:nvPr>
        </p:nvPicPr>
        <p:blipFill>
          <a:blip r:embed="rId2"/>
          <a:stretch>
            <a:fillRect/>
          </a:stretch>
        </p:blipFill>
        <p:spPr>
          <a:xfrm>
            <a:off x="457200" y="2449951"/>
            <a:ext cx="8229600" cy="288404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4800"/>
            <a:ext cx="8229600" cy="1066800"/>
          </a:xfrm>
        </p:spPr>
        <p:txBody>
          <a:bodyPr>
            <a:noAutofit/>
          </a:bodyPr>
          <a:lstStyle/>
          <a:p>
            <a:pPr rtl="1"/>
            <a:r>
              <a:rPr lang="ar-SA" sz="2400" b="1" dirty="0" smtClean="0">
                <a:solidFill>
                  <a:schemeClr val="accent6"/>
                </a:solidFill>
              </a:rPr>
              <a:t>وبمجرد الضغط على زر </a:t>
            </a:r>
            <a:r>
              <a:rPr lang="ar-SA" sz="2400" b="1" dirty="0" err="1" smtClean="0">
                <a:solidFill>
                  <a:schemeClr val="accent6"/>
                </a:solidFill>
              </a:rPr>
              <a:t>ال</a:t>
            </a:r>
            <a:r>
              <a:rPr lang="en-US" sz="2400" b="1" dirty="0" smtClean="0">
                <a:solidFill>
                  <a:schemeClr val="accent6"/>
                </a:solidFill>
              </a:rPr>
              <a:t>waiter </a:t>
            </a:r>
            <a:r>
              <a:rPr lang="ar-SA" sz="2400" b="1" dirty="0" smtClean="0">
                <a:solidFill>
                  <a:schemeClr val="accent6"/>
                </a:solidFill>
              </a:rPr>
              <a:t>الموجد في </a:t>
            </a:r>
            <a:r>
              <a:rPr lang="ar-SA" sz="2400" b="1" dirty="0" err="1" smtClean="0">
                <a:solidFill>
                  <a:schemeClr val="accent6"/>
                </a:solidFill>
              </a:rPr>
              <a:t>الصفحه</a:t>
            </a:r>
            <a:r>
              <a:rPr lang="ar-SA" sz="2400" b="1" dirty="0" smtClean="0">
                <a:solidFill>
                  <a:schemeClr val="accent6"/>
                </a:solidFill>
              </a:rPr>
              <a:t> </a:t>
            </a:r>
            <a:r>
              <a:rPr lang="ar-SA" sz="2400" b="1" dirty="0" err="1" smtClean="0">
                <a:solidFill>
                  <a:schemeClr val="accent6"/>
                </a:solidFill>
              </a:rPr>
              <a:t>السابقه</a:t>
            </a:r>
            <a:r>
              <a:rPr lang="ar-SA" sz="2400" b="1" dirty="0" smtClean="0">
                <a:solidFill>
                  <a:schemeClr val="accent6"/>
                </a:solidFill>
              </a:rPr>
              <a:t> سوف تظهر </a:t>
            </a:r>
            <a:r>
              <a:rPr lang="ar-SA" sz="2400" b="1" dirty="0" err="1" smtClean="0">
                <a:solidFill>
                  <a:schemeClr val="accent6"/>
                </a:solidFill>
              </a:rPr>
              <a:t>لك</a:t>
            </a:r>
            <a:r>
              <a:rPr lang="ar-SA" sz="2400" b="1" dirty="0" smtClean="0">
                <a:solidFill>
                  <a:schemeClr val="accent6"/>
                </a:solidFill>
              </a:rPr>
              <a:t> هذه </a:t>
            </a:r>
            <a:r>
              <a:rPr lang="ar-SA" sz="2400" b="1" dirty="0" err="1" smtClean="0">
                <a:solidFill>
                  <a:schemeClr val="accent6"/>
                </a:solidFill>
              </a:rPr>
              <a:t>النافذه</a:t>
            </a:r>
            <a:r>
              <a:rPr lang="ar-SA" sz="2400" b="1" dirty="0" smtClean="0">
                <a:solidFill>
                  <a:schemeClr val="accent6"/>
                </a:solidFill>
              </a:rPr>
              <a:t> وتظهر الملاحظات التي تريدها </a:t>
            </a:r>
            <a:br>
              <a:rPr lang="ar-SA" sz="2400" b="1" dirty="0" smtClean="0">
                <a:solidFill>
                  <a:schemeClr val="accent6"/>
                </a:solidFill>
              </a:rPr>
            </a:br>
            <a:endParaRPr lang="en-US" sz="2400" b="1" dirty="0">
              <a:solidFill>
                <a:schemeClr val="accent6"/>
              </a:solidFill>
            </a:endParaRPr>
          </a:p>
        </p:txBody>
      </p:sp>
      <p:pic>
        <p:nvPicPr>
          <p:cNvPr id="4" name="عنصر نائب للمحتوى 3" descr="add.png"/>
          <p:cNvPicPr>
            <a:picLocks noGrp="1" noChangeAspect="1"/>
          </p:cNvPicPr>
          <p:nvPr>
            <p:ph idx="1"/>
          </p:nvPr>
        </p:nvPicPr>
        <p:blipFill>
          <a:blip r:embed="rId2"/>
          <a:stretch>
            <a:fillRect/>
          </a:stretch>
        </p:blipFill>
        <p:spPr>
          <a:xfrm>
            <a:off x="990600" y="1143000"/>
            <a:ext cx="7391400" cy="3962400"/>
          </a:xfrm>
        </p:spPr>
      </p:pic>
      <p:sp>
        <p:nvSpPr>
          <p:cNvPr id="7" name="عنوان 1"/>
          <p:cNvSpPr txBox="1">
            <a:spLocks/>
          </p:cNvSpPr>
          <p:nvPr/>
        </p:nvSpPr>
        <p:spPr>
          <a:xfrm>
            <a:off x="1066800" y="5562600"/>
            <a:ext cx="8229600" cy="106680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6"/>
                </a:solidFill>
                <a:effectLst/>
                <a:uLnTx/>
                <a:uFillTx/>
                <a:latin typeface="+mj-lt"/>
                <a:ea typeface="+mj-ea"/>
                <a:cs typeface="+mj-cs"/>
              </a:rPr>
              <a:t>NO </a:t>
            </a:r>
            <a:r>
              <a:rPr kumimoji="0" lang="ar-SA" sz="2000" b="1" i="0" u="none" strike="noStrike" kern="1200" cap="none" spc="0" normalizeH="0" baseline="0" noProof="0" dirty="0" smtClean="0">
                <a:ln>
                  <a:noFill/>
                </a:ln>
                <a:solidFill>
                  <a:schemeClr val="accent6"/>
                </a:solidFill>
                <a:effectLst/>
                <a:uLnTx/>
                <a:uFillTx/>
                <a:latin typeface="+mj-lt"/>
                <a:ea typeface="+mj-ea"/>
                <a:cs typeface="+mj-cs"/>
              </a:rPr>
              <a:t> أي</a:t>
            </a:r>
            <a:r>
              <a:rPr kumimoji="0" lang="ar-SA" sz="2000" b="1" i="0" u="none" strike="noStrike" kern="1200" cap="none" spc="0" normalizeH="0" noProof="0" dirty="0" smtClean="0">
                <a:ln>
                  <a:noFill/>
                </a:ln>
                <a:solidFill>
                  <a:schemeClr val="accent6"/>
                </a:solidFill>
                <a:effectLst/>
                <a:uLnTx/>
                <a:uFillTx/>
                <a:latin typeface="+mj-lt"/>
                <a:ea typeface="+mj-ea"/>
                <a:cs typeface="+mj-cs"/>
              </a:rPr>
              <a:t> انه لا يوجد حاليا من طلب النادل</a:t>
            </a:r>
          </a:p>
          <a:p>
            <a:pPr algn="ctr" rtl="1">
              <a:spcBef>
                <a:spcPct val="0"/>
              </a:spcBef>
            </a:pPr>
            <a:r>
              <a:rPr lang="en-US" sz="2000" b="1" dirty="0">
                <a:solidFill>
                  <a:schemeClr val="accent6"/>
                </a:solidFill>
              </a:rPr>
              <a:t>Yes</a:t>
            </a:r>
            <a:r>
              <a:rPr lang="ar-SA" sz="2000" b="1" dirty="0">
                <a:solidFill>
                  <a:schemeClr val="accent6"/>
                </a:solidFill>
              </a:rPr>
              <a:t> أي انه </a:t>
            </a:r>
            <a:r>
              <a:rPr lang="ar-SA" sz="2000" b="1" dirty="0" smtClean="0">
                <a:solidFill>
                  <a:schemeClr val="accent6"/>
                </a:solidFill>
              </a:rPr>
              <a:t> </a:t>
            </a:r>
            <a:r>
              <a:rPr lang="ar-SA" sz="2000" b="1" dirty="0">
                <a:solidFill>
                  <a:schemeClr val="accent6"/>
                </a:solidFill>
              </a:rPr>
              <a:t>يوجد حاليا من طلب النادل </a:t>
            </a:r>
            <a:r>
              <a:rPr lang="ar-SA" sz="2000" b="1" dirty="0" smtClean="0">
                <a:solidFill>
                  <a:schemeClr val="accent6"/>
                </a:solidFill>
              </a:rPr>
              <a:t/>
            </a:r>
            <a:br>
              <a:rPr lang="ar-SA" sz="2000" b="1" dirty="0" smtClean="0">
                <a:solidFill>
                  <a:schemeClr val="accent6"/>
                </a:solidFill>
              </a:rPr>
            </a:br>
            <a:r>
              <a:rPr lang="ar-SA" sz="2000" b="1" dirty="0" smtClean="0">
                <a:solidFill>
                  <a:schemeClr val="accent6"/>
                </a:solidFill>
              </a:rPr>
              <a:t>وعند </a:t>
            </a:r>
            <a:r>
              <a:rPr lang="ar-SA" sz="2000" b="1" dirty="0" err="1" smtClean="0">
                <a:solidFill>
                  <a:schemeClr val="accent6"/>
                </a:solidFill>
              </a:rPr>
              <a:t>الاخير</a:t>
            </a:r>
            <a:r>
              <a:rPr lang="ar-SA" sz="2000" b="1" dirty="0" err="1">
                <a:solidFill>
                  <a:schemeClr val="accent6"/>
                </a:solidFill>
              </a:rPr>
              <a:t>ه</a:t>
            </a:r>
            <a:r>
              <a:rPr lang="ar-SA" sz="2000" b="1" dirty="0" smtClean="0">
                <a:solidFill>
                  <a:schemeClr val="accent6"/>
                </a:solidFill>
              </a:rPr>
              <a:t> يقوم المشرف </a:t>
            </a:r>
            <a:r>
              <a:rPr lang="ar-SA" sz="2000" b="1" dirty="0" err="1" smtClean="0">
                <a:solidFill>
                  <a:schemeClr val="accent6"/>
                </a:solidFill>
              </a:rPr>
              <a:t>بارسال</a:t>
            </a:r>
            <a:r>
              <a:rPr lang="ar-SA" sz="2000" b="1" dirty="0" smtClean="0">
                <a:solidFill>
                  <a:schemeClr val="accent6"/>
                </a:solidFill>
              </a:rPr>
              <a:t> نادل </a:t>
            </a:r>
            <a:r>
              <a:rPr lang="ar-SA" sz="2000" b="1" dirty="0" err="1" smtClean="0">
                <a:solidFill>
                  <a:schemeClr val="accent6"/>
                </a:solidFill>
              </a:rPr>
              <a:t>الى</a:t>
            </a:r>
            <a:r>
              <a:rPr lang="ar-SA" sz="2000" b="1" dirty="0" smtClean="0">
                <a:solidFill>
                  <a:schemeClr val="accent6"/>
                </a:solidFill>
              </a:rPr>
              <a:t> تلك </a:t>
            </a:r>
            <a:r>
              <a:rPr lang="ar-SA" sz="2000" b="1" dirty="0" err="1" smtClean="0">
                <a:solidFill>
                  <a:schemeClr val="accent6"/>
                </a:solidFill>
              </a:rPr>
              <a:t>الطاوله</a:t>
            </a:r>
            <a:r>
              <a:rPr lang="ar-SA" sz="2000" b="1" dirty="0" smtClean="0">
                <a:solidFill>
                  <a:schemeClr val="accent6"/>
                </a:solidFill>
              </a:rPr>
              <a:t> وعندما تتم جميع العمليات يقوم مشرف المطبخ بالضغط على </a:t>
            </a:r>
            <a:r>
              <a:rPr lang="en-US" sz="2000" b="1" dirty="0" smtClean="0">
                <a:solidFill>
                  <a:schemeClr val="accent6"/>
                </a:solidFill>
              </a:rPr>
              <a:t>RESET WAITER </a:t>
            </a:r>
            <a:endParaRPr lang="en-US" sz="2000" b="1" dirty="0">
              <a:solidFill>
                <a:schemeClr val="accent6"/>
              </a:solidFill>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noProof="0" dirty="0" smtClean="0">
                <a:ln>
                  <a:noFill/>
                </a:ln>
                <a:solidFill>
                  <a:schemeClr val="accent6"/>
                </a:solidFill>
                <a:effectLst/>
                <a:uLnTx/>
                <a:uFillTx/>
                <a:latin typeface="+mj-lt"/>
                <a:ea typeface="+mj-ea"/>
                <a:cs typeface="+mj-cs"/>
              </a:rPr>
              <a:t> </a:t>
            </a:r>
            <a:endParaRPr kumimoji="0" lang="en-US" sz="2000" b="1" i="0" u="none" strike="noStrike" kern="1200" cap="none" spc="0" normalizeH="0" baseline="0" noProof="0" dirty="0" smtClean="0">
              <a:ln>
                <a:noFill/>
              </a:ln>
              <a:solidFill>
                <a:schemeClr val="accent6"/>
              </a:solidFill>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smtClean="0">
              <a:ln>
                <a:noFill/>
              </a:ln>
              <a:solidFill>
                <a:schemeClr val="accent6"/>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400" b="1" dirty="0" smtClean="0">
                <a:solidFill>
                  <a:schemeClr val="accent6"/>
                </a:solidFill>
              </a:rPr>
              <a:t>مربع بحث يساعدك على العثور على </a:t>
            </a:r>
            <a:r>
              <a:rPr lang="ar-SA" sz="2400" b="1" dirty="0" err="1" smtClean="0">
                <a:solidFill>
                  <a:schemeClr val="accent6"/>
                </a:solidFill>
              </a:rPr>
              <a:t>الوجبه</a:t>
            </a:r>
            <a:r>
              <a:rPr lang="ar-SA" sz="2400" b="1" dirty="0" smtClean="0">
                <a:solidFill>
                  <a:schemeClr val="accent6"/>
                </a:solidFill>
              </a:rPr>
              <a:t> </a:t>
            </a:r>
            <a:r>
              <a:rPr lang="ar-SA" sz="2400" b="1" dirty="0" err="1" smtClean="0">
                <a:solidFill>
                  <a:schemeClr val="accent6"/>
                </a:solidFill>
              </a:rPr>
              <a:t>او</a:t>
            </a:r>
            <a:r>
              <a:rPr lang="ar-SA" sz="2400" b="1" dirty="0" smtClean="0">
                <a:solidFill>
                  <a:schemeClr val="accent6"/>
                </a:solidFill>
              </a:rPr>
              <a:t> المشروب الذي تود </a:t>
            </a:r>
            <a:r>
              <a:rPr lang="ar-SA" sz="2400" b="1" dirty="0" err="1" smtClean="0">
                <a:solidFill>
                  <a:schemeClr val="accent6"/>
                </a:solidFill>
              </a:rPr>
              <a:t>ان</a:t>
            </a:r>
            <a:r>
              <a:rPr lang="ar-SA" sz="2400" b="1" dirty="0" smtClean="0">
                <a:solidFill>
                  <a:schemeClr val="accent6"/>
                </a:solidFill>
              </a:rPr>
              <a:t> تطلبه بطريقه </a:t>
            </a:r>
            <a:r>
              <a:rPr lang="ar-SA" sz="2400" b="1" dirty="0" err="1" smtClean="0">
                <a:solidFill>
                  <a:schemeClr val="accent6"/>
                </a:solidFill>
              </a:rPr>
              <a:t>اسرع</a:t>
            </a:r>
            <a:r>
              <a:rPr lang="ar-SA" sz="2400" b="1" dirty="0" smtClean="0">
                <a:solidFill>
                  <a:schemeClr val="accent6"/>
                </a:solidFill>
              </a:rPr>
              <a:t> </a:t>
            </a:r>
            <a:endParaRPr lang="en-US" sz="2400" b="1" dirty="0">
              <a:solidFill>
                <a:schemeClr val="accent6"/>
              </a:solidFill>
            </a:endParaRPr>
          </a:p>
        </p:txBody>
      </p:sp>
      <p:pic>
        <p:nvPicPr>
          <p:cNvPr id="4" name="عنصر نائب للمحتوى 3" descr="search.png"/>
          <p:cNvPicPr>
            <a:picLocks noGrp="1" noChangeAspect="1"/>
          </p:cNvPicPr>
          <p:nvPr>
            <p:ph idx="1"/>
          </p:nvPr>
        </p:nvPicPr>
        <p:blipFill>
          <a:blip r:embed="rId2"/>
          <a:stretch>
            <a:fillRect/>
          </a:stretch>
        </p:blipFill>
        <p:spPr>
          <a:xfrm>
            <a:off x="1204442" y="3167758"/>
            <a:ext cx="6735115" cy="1785241"/>
          </a:xfrm>
        </p:spPr>
      </p:pic>
      <p:cxnSp>
        <p:nvCxnSpPr>
          <p:cNvPr id="8" name="رابط كسهم مستقيم 7"/>
          <p:cNvCxnSpPr>
            <a:endCxn id="4" idx="0"/>
          </p:cNvCxnSpPr>
          <p:nvPr/>
        </p:nvCxnSpPr>
        <p:spPr>
          <a:xfrm rot="5400000">
            <a:off x="4131121" y="1507679"/>
            <a:ext cx="2100958"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عنوان 1"/>
          <p:cNvSpPr txBox="1">
            <a:spLocks/>
          </p:cNvSpPr>
          <p:nvPr/>
        </p:nvSpPr>
        <p:spPr>
          <a:xfrm>
            <a:off x="228600" y="4953000"/>
            <a:ext cx="6019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accent6"/>
                </a:solidFill>
                <a:effectLst/>
                <a:uLnTx/>
                <a:uFillTx/>
                <a:latin typeface="+mj-lt"/>
                <a:ea typeface="+mj-ea"/>
                <a:cs typeface="+mj-cs"/>
              </a:rPr>
              <a:t>لاختيار</a:t>
            </a:r>
            <a:r>
              <a:rPr kumimoji="0" lang="ar-SA" sz="2400" b="1" i="0" u="none" strike="noStrike" kern="1200" cap="none" spc="0" normalizeH="0" noProof="0" dirty="0" smtClean="0">
                <a:ln>
                  <a:noFill/>
                </a:ln>
                <a:solidFill>
                  <a:schemeClr val="accent6"/>
                </a:solidFill>
                <a:effectLst/>
                <a:uLnTx/>
                <a:uFillTx/>
                <a:latin typeface="+mj-lt"/>
                <a:ea typeface="+mj-ea"/>
                <a:cs typeface="+mj-cs"/>
              </a:rPr>
              <a:t> رقم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الطاوله</a:t>
            </a:r>
            <a:r>
              <a:rPr kumimoji="0" lang="ar-SA" sz="2400" b="1" i="0" u="none" strike="noStrike" kern="1200" cap="none" spc="0" normalizeH="0" noProof="0" dirty="0" smtClean="0">
                <a:ln>
                  <a:noFill/>
                </a:ln>
                <a:solidFill>
                  <a:schemeClr val="accent6"/>
                </a:solidFill>
                <a:effectLst/>
                <a:uLnTx/>
                <a:uFillTx/>
                <a:latin typeface="+mj-lt"/>
                <a:ea typeface="+mj-ea"/>
                <a:cs typeface="+mj-cs"/>
              </a:rPr>
              <a:t> التي تكون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انت</a:t>
            </a:r>
            <a:r>
              <a:rPr kumimoji="0" lang="ar-SA" sz="2400" b="1" i="0" u="none" strike="noStrike" kern="1200" cap="none" spc="0" normalizeH="0" noProof="0" dirty="0" smtClean="0">
                <a:ln>
                  <a:noFill/>
                </a:ln>
                <a:solidFill>
                  <a:schemeClr val="accent6"/>
                </a:solidFill>
                <a:effectLst/>
                <a:uLnTx/>
                <a:uFillTx/>
                <a:latin typeface="+mj-lt"/>
                <a:ea typeface="+mj-ea"/>
                <a:cs typeface="+mj-cs"/>
              </a:rPr>
              <a:t> جالس عليها بالفعل  </a:t>
            </a:r>
            <a:endParaRPr kumimoji="0" lang="en-US" sz="2400" b="1" i="0" u="none" strike="noStrike" kern="1200" cap="none" spc="0" normalizeH="0" baseline="0" noProof="0" dirty="0" smtClean="0">
              <a:ln>
                <a:noFill/>
              </a:ln>
              <a:solidFill>
                <a:schemeClr val="accent6"/>
              </a:solidFill>
              <a:effectLst/>
              <a:uLnTx/>
              <a:uFillTx/>
              <a:latin typeface="+mj-lt"/>
              <a:ea typeface="+mj-ea"/>
              <a:cs typeface="+mj-cs"/>
            </a:endParaRPr>
          </a:p>
        </p:txBody>
      </p:sp>
      <p:cxnSp>
        <p:nvCxnSpPr>
          <p:cNvPr id="21" name="رابط كسهم مستقيم 20"/>
          <p:cNvCxnSpPr/>
          <p:nvPr/>
        </p:nvCxnSpPr>
        <p:spPr>
          <a:xfrm flipV="1">
            <a:off x="3657600" y="4572000"/>
            <a:ext cx="990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عنوان 1"/>
          <p:cNvSpPr txBox="1">
            <a:spLocks/>
          </p:cNvSpPr>
          <p:nvPr/>
        </p:nvSpPr>
        <p:spPr>
          <a:xfrm>
            <a:off x="3276600" y="5638800"/>
            <a:ext cx="5715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accent6"/>
                </a:solidFill>
                <a:effectLst/>
                <a:uLnTx/>
                <a:uFillTx/>
                <a:latin typeface="+mj-lt"/>
                <a:ea typeface="+mj-ea"/>
                <a:cs typeface="+mj-cs"/>
              </a:rPr>
              <a:t>هذا</a:t>
            </a:r>
            <a:r>
              <a:rPr kumimoji="0" lang="ar-SA" sz="2400" b="1" i="0" u="none" strike="noStrike" kern="1200" cap="none" spc="0" normalizeH="0" noProof="0" dirty="0" smtClean="0">
                <a:ln>
                  <a:noFill/>
                </a:ln>
                <a:solidFill>
                  <a:schemeClr val="accent6"/>
                </a:solidFill>
                <a:effectLst/>
                <a:uLnTx/>
                <a:uFillTx/>
                <a:latin typeface="+mj-lt"/>
                <a:ea typeface="+mj-ea"/>
                <a:cs typeface="+mj-cs"/>
              </a:rPr>
              <a:t> الزر ليساعدك على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a:t>
            </a:r>
            <a:r>
              <a:rPr kumimoji="0" lang="ar-SA" sz="2400" b="1" i="0" u="none" strike="noStrike" kern="1200" cap="none" spc="0" normalizeH="0" noProof="0" dirty="0" smtClean="0">
                <a:ln>
                  <a:noFill/>
                </a:ln>
                <a:solidFill>
                  <a:schemeClr val="accent6"/>
                </a:solidFill>
                <a:effectLst/>
                <a:uLnTx/>
                <a:uFillTx/>
                <a:latin typeface="+mj-lt"/>
                <a:ea typeface="+mj-ea"/>
                <a:cs typeface="+mj-cs"/>
              </a:rPr>
              <a:t> تطلب النادل بطريقه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اسرع</a:t>
            </a:r>
            <a:r>
              <a:rPr kumimoji="0" lang="ar-SA" sz="2400" b="1" i="0" u="none" strike="noStrike" kern="1200" cap="none" spc="0" normalizeH="0" noProof="0" dirty="0" smtClean="0">
                <a:ln>
                  <a:noFill/>
                </a:ln>
                <a:solidFill>
                  <a:schemeClr val="accent6"/>
                </a:solidFill>
                <a:effectLst/>
                <a:uLnTx/>
                <a:uFillTx/>
                <a:latin typeface="+mj-lt"/>
                <a:ea typeface="+mj-ea"/>
                <a:cs typeface="+mj-cs"/>
              </a:rPr>
              <a:t>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a:t>
            </a:r>
            <a:r>
              <a:rPr kumimoji="0" lang="ar-SA" sz="2400" b="1" i="0" u="none" strike="noStrike" kern="1200" cap="none" spc="0" normalizeH="0" noProof="0" dirty="0" smtClean="0">
                <a:ln>
                  <a:noFill/>
                </a:ln>
                <a:solidFill>
                  <a:schemeClr val="accent6"/>
                </a:solidFill>
                <a:effectLst/>
                <a:uLnTx/>
                <a:uFillTx/>
                <a:latin typeface="+mj-lt"/>
                <a:ea typeface="+mj-ea"/>
                <a:cs typeface="+mj-cs"/>
              </a:rPr>
              <a:t> كنت بحاجه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اليه</a:t>
            </a:r>
            <a:r>
              <a:rPr kumimoji="0" lang="ar-SA" sz="2400" b="1" i="0" u="none" strike="noStrike" kern="1200" cap="none" spc="0" normalizeH="0" noProof="0" dirty="0" smtClean="0">
                <a:ln>
                  <a:noFill/>
                </a:ln>
                <a:solidFill>
                  <a:schemeClr val="accent6"/>
                </a:solidFill>
                <a:effectLst/>
                <a:uLnTx/>
                <a:uFillTx/>
                <a:latin typeface="+mj-lt"/>
                <a:ea typeface="+mj-ea"/>
                <a:cs typeface="+mj-cs"/>
              </a:rPr>
              <a:t>  </a:t>
            </a:r>
            <a:endParaRPr kumimoji="0" lang="en-US" sz="2400" b="1" i="0" u="none" strike="noStrike" kern="1200" cap="none" spc="0" normalizeH="0" baseline="0" noProof="0" dirty="0" smtClean="0">
              <a:ln>
                <a:noFill/>
              </a:ln>
              <a:solidFill>
                <a:schemeClr val="accent6"/>
              </a:solidFill>
              <a:effectLst/>
              <a:uLnTx/>
              <a:uFillTx/>
              <a:latin typeface="+mj-lt"/>
              <a:ea typeface="+mj-ea"/>
              <a:cs typeface="+mj-cs"/>
            </a:endParaRPr>
          </a:p>
        </p:txBody>
      </p:sp>
      <p:cxnSp>
        <p:nvCxnSpPr>
          <p:cNvPr id="28" name="رابط كسهم مستقيم 27"/>
          <p:cNvCxnSpPr/>
          <p:nvPr/>
        </p:nvCxnSpPr>
        <p:spPr>
          <a:xfrm rot="5400000" flipH="1" flipV="1">
            <a:off x="6134100" y="5067300"/>
            <a:ext cx="9906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عنوان 1"/>
          <p:cNvSpPr txBox="1">
            <a:spLocks/>
          </p:cNvSpPr>
          <p:nvPr/>
        </p:nvSpPr>
        <p:spPr>
          <a:xfrm>
            <a:off x="5257800" y="2209800"/>
            <a:ext cx="38862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accent6"/>
                </a:solidFill>
                <a:effectLst/>
                <a:uLnTx/>
                <a:uFillTx/>
                <a:latin typeface="+mj-lt"/>
                <a:ea typeface="+mj-ea"/>
                <a:cs typeface="+mj-cs"/>
              </a:rPr>
              <a:t>هذا</a:t>
            </a:r>
            <a:r>
              <a:rPr kumimoji="0" lang="ar-SA" sz="2400" b="1" i="0" u="none" strike="noStrike" kern="1200" cap="none" spc="0" normalizeH="0" noProof="0" dirty="0" smtClean="0">
                <a:ln>
                  <a:noFill/>
                </a:ln>
                <a:solidFill>
                  <a:schemeClr val="accent6"/>
                </a:solidFill>
                <a:effectLst/>
                <a:uLnTx/>
                <a:uFillTx/>
                <a:latin typeface="+mj-lt"/>
                <a:ea typeface="+mj-ea"/>
                <a:cs typeface="+mj-cs"/>
              </a:rPr>
              <a:t> الزر ليساعدك على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a:t>
            </a:r>
            <a:r>
              <a:rPr kumimoji="0" lang="ar-SA" sz="2400" b="1" i="0" u="none" strike="noStrike" kern="1200" cap="none" spc="0" normalizeH="0" noProof="0" dirty="0" smtClean="0">
                <a:ln>
                  <a:noFill/>
                </a:ln>
                <a:solidFill>
                  <a:schemeClr val="accent6"/>
                </a:solidFill>
                <a:effectLst/>
                <a:uLnTx/>
                <a:uFillTx/>
                <a:latin typeface="+mj-lt"/>
                <a:ea typeface="+mj-ea"/>
                <a:cs typeface="+mj-cs"/>
              </a:rPr>
              <a:t> تباشر باختيار  الطعام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او</a:t>
            </a:r>
            <a:r>
              <a:rPr kumimoji="0" lang="ar-SA" sz="2400" b="1" i="0" u="none" strike="noStrike" kern="1200" cap="none" spc="0" normalizeH="0" noProof="0" dirty="0" smtClean="0">
                <a:ln>
                  <a:noFill/>
                </a:ln>
                <a:solidFill>
                  <a:schemeClr val="accent6"/>
                </a:solidFill>
                <a:effectLst/>
                <a:uLnTx/>
                <a:uFillTx/>
                <a:latin typeface="+mj-lt"/>
                <a:ea typeface="+mj-ea"/>
                <a:cs typeface="+mj-cs"/>
              </a:rPr>
              <a:t> الشراب الذي تريده </a:t>
            </a:r>
            <a:endParaRPr kumimoji="0" lang="en-US" sz="2400" b="1" i="0" u="none" strike="noStrike" kern="1200" cap="none" spc="0" normalizeH="0" baseline="0" noProof="0" dirty="0" smtClean="0">
              <a:ln>
                <a:noFill/>
              </a:ln>
              <a:solidFill>
                <a:schemeClr val="accent6"/>
              </a:solidFill>
              <a:effectLst/>
              <a:uLnTx/>
              <a:uFillTx/>
              <a:latin typeface="+mj-lt"/>
              <a:ea typeface="+mj-ea"/>
              <a:cs typeface="+mj-cs"/>
            </a:endParaRPr>
          </a:p>
        </p:txBody>
      </p:sp>
      <p:cxnSp>
        <p:nvCxnSpPr>
          <p:cNvPr id="39" name="رابط كسهم مستقيم 38"/>
          <p:cNvCxnSpPr>
            <a:stCxn id="37" idx="2"/>
          </p:cNvCxnSpPr>
          <p:nvPr/>
        </p:nvCxnSpPr>
        <p:spPr>
          <a:xfrm rot="5400000">
            <a:off x="5924550" y="2838450"/>
            <a:ext cx="1066800" cy="1485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lstStyle/>
          <a:p>
            <a:r>
              <a:rPr lang="en-US" dirty="0" smtClean="0">
                <a:solidFill>
                  <a:schemeClr val="accent6"/>
                </a:solidFill>
              </a:rPr>
              <a:t>Thank you </a:t>
            </a:r>
            <a:endParaRPr lang="en-US" dirty="0">
              <a:solidFill>
                <a:schemeClr val="accent6"/>
              </a:solidFill>
            </a:endParaRPr>
          </a:p>
        </p:txBody>
      </p:sp>
      <p:sp>
        <p:nvSpPr>
          <p:cNvPr id="3" name="عنصر نائب للمحتوى 2"/>
          <p:cNvSpPr>
            <a:spLocks noGrp="1"/>
          </p:cNvSpPr>
          <p:nvPr>
            <p:ph idx="1"/>
          </p:nvPr>
        </p:nvSpPr>
        <p:spPr>
          <a:xfrm>
            <a:off x="457200" y="1981200"/>
            <a:ext cx="8229600" cy="4144963"/>
          </a:xfrm>
        </p:spPr>
        <p:txBody>
          <a:bodyPr/>
          <a:lstStyle/>
          <a:p>
            <a:pPr algn="ctr">
              <a:buNone/>
            </a:pPr>
            <a:r>
              <a:rPr lang="en-US" dirty="0" smtClean="0"/>
              <a:t>By </a:t>
            </a:r>
          </a:p>
          <a:p>
            <a:pPr algn="ctr">
              <a:buNone/>
            </a:pPr>
            <a:r>
              <a:rPr lang="en-US" dirty="0" smtClean="0"/>
              <a:t>Basel </a:t>
            </a:r>
            <a:r>
              <a:rPr lang="en-US" dirty="0" err="1" smtClean="0"/>
              <a:t>najjar</a:t>
            </a:r>
            <a:r>
              <a:rPr lang="en-US" dirty="0" smtClean="0"/>
              <a:t> </a:t>
            </a:r>
          </a:p>
          <a:p>
            <a:pPr algn="ctr">
              <a:buNone/>
            </a:pPr>
            <a:r>
              <a:rPr lang="en-US" dirty="0" smtClean="0"/>
              <a:t>Islam </a:t>
            </a:r>
            <a:r>
              <a:rPr lang="en-US" dirty="0" err="1" smtClean="0"/>
              <a:t>taha</a:t>
            </a:r>
            <a:r>
              <a:rPr lang="en-US" dirty="0" smtClean="0"/>
              <a:t> </a:t>
            </a:r>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371600"/>
          </a:xfrm>
        </p:spPr>
        <p:txBody>
          <a:bodyPr>
            <a:normAutofit fontScale="90000"/>
          </a:bodyPr>
          <a:lstStyle/>
          <a:p>
            <a:r>
              <a:rPr lang="en-US" b="1" cap="all" dirty="0" smtClean="0"/>
              <a:t> </a:t>
            </a:r>
            <a:r>
              <a:rPr lang="en-US" b="1" cap="all" dirty="0" smtClean="0">
                <a:hlinkClick r:id="rId2"/>
              </a:rPr>
              <a:t>MEALS</a:t>
            </a:r>
            <a:r>
              <a:rPr lang="en-US" b="1" cap="all" dirty="0" smtClean="0"/>
              <a:t/>
            </a:r>
            <a:br>
              <a:rPr lang="en-US" b="1" cap="all" dirty="0" smtClean="0"/>
            </a:br>
            <a:r>
              <a:rPr lang="ar-SA" b="1" cap="all" dirty="0" smtClean="0"/>
              <a:t> </a:t>
            </a:r>
            <a:r>
              <a:rPr lang="ar-SA" sz="2200" b="1" cap="all" dirty="0" smtClean="0">
                <a:solidFill>
                  <a:schemeClr val="accent6">
                    <a:lumMod val="75000"/>
                  </a:schemeClr>
                </a:solidFill>
              </a:rPr>
              <a:t>في هذه </a:t>
            </a:r>
            <a:r>
              <a:rPr lang="ar-SA" sz="2200" b="1" cap="all" dirty="0" err="1" smtClean="0">
                <a:solidFill>
                  <a:schemeClr val="accent6">
                    <a:lumMod val="75000"/>
                  </a:schemeClr>
                </a:solidFill>
              </a:rPr>
              <a:t>الصفحه</a:t>
            </a:r>
            <a:r>
              <a:rPr lang="ar-SA" sz="2200" b="1" cap="all" dirty="0" smtClean="0">
                <a:solidFill>
                  <a:schemeClr val="accent6">
                    <a:lumMod val="75000"/>
                  </a:schemeClr>
                </a:solidFill>
              </a:rPr>
              <a:t> قائمه بالوجبات </a:t>
            </a:r>
            <a:r>
              <a:rPr lang="ar-SA" sz="2200" b="1" cap="all" dirty="0" err="1" smtClean="0">
                <a:solidFill>
                  <a:schemeClr val="accent6">
                    <a:lumMod val="75000"/>
                  </a:schemeClr>
                </a:solidFill>
              </a:rPr>
              <a:t>المتوافره</a:t>
            </a:r>
            <a:r>
              <a:rPr lang="ar-SA" sz="2200" b="1" cap="all" dirty="0" smtClean="0">
                <a:solidFill>
                  <a:schemeClr val="accent6">
                    <a:lumMod val="75000"/>
                  </a:schemeClr>
                </a:solidFill>
              </a:rPr>
              <a:t> عند </a:t>
            </a:r>
            <a:r>
              <a:rPr lang="ar-SA" sz="2200" b="1" cap="all" dirty="0">
                <a:solidFill>
                  <a:schemeClr val="accent6">
                    <a:lumMod val="75000"/>
                  </a:schemeClr>
                </a:solidFill>
              </a:rPr>
              <a:t>زيارتك </a:t>
            </a:r>
            <a:r>
              <a:rPr lang="ar-SA" sz="2200" b="1" cap="all" dirty="0" smtClean="0">
                <a:solidFill>
                  <a:schemeClr val="accent6">
                    <a:lumMod val="75000"/>
                  </a:schemeClr>
                </a:solidFill>
              </a:rPr>
              <a:t>للمطعم حيث يظهر صوره عن كل وجبه للتعرف على مكوناتها  وكذلك سعرها واسمها</a:t>
            </a:r>
            <a:endParaRPr lang="en-US" sz="2200" b="1" cap="all" dirty="0">
              <a:solidFill>
                <a:schemeClr val="accent6">
                  <a:lumMod val="75000"/>
                </a:schemeClr>
              </a:solidFill>
            </a:endParaRPr>
          </a:p>
        </p:txBody>
      </p:sp>
      <p:pic>
        <p:nvPicPr>
          <p:cNvPr id="4" name="عنصر نائب للمحتوى 3" descr="search.png"/>
          <p:cNvPicPr>
            <a:picLocks noGrp="1" noChangeAspect="1"/>
          </p:cNvPicPr>
          <p:nvPr>
            <p:ph idx="1"/>
          </p:nvPr>
        </p:nvPicPr>
        <p:blipFill>
          <a:blip r:embed="rId3"/>
          <a:stretch>
            <a:fillRect/>
          </a:stretch>
        </p:blipFill>
        <p:spPr>
          <a:xfrm>
            <a:off x="457200" y="1981200"/>
            <a:ext cx="8229600" cy="419079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0"/>
            <a:ext cx="8229600" cy="1371600"/>
          </a:xfrm>
        </p:spPr>
        <p:txBody>
          <a:bodyPr>
            <a:noAutofit/>
          </a:bodyPr>
          <a:lstStyle/>
          <a:p>
            <a:pPr algn="r" rtl="1"/>
            <a:r>
              <a:rPr lang="en-US" sz="2800" b="1" cap="all" dirty="0" smtClean="0"/>
              <a:t> </a:t>
            </a:r>
            <a:r>
              <a:rPr lang="ar-SA" sz="2800" b="1" cap="all" dirty="0" smtClean="0">
                <a:solidFill>
                  <a:schemeClr val="accent6">
                    <a:lumMod val="75000"/>
                  </a:schemeClr>
                </a:solidFill>
              </a:rPr>
              <a:t/>
            </a:r>
            <a:br>
              <a:rPr lang="ar-SA" sz="2800" b="1" cap="all" dirty="0" smtClean="0">
                <a:solidFill>
                  <a:schemeClr val="accent6">
                    <a:lumMod val="75000"/>
                  </a:schemeClr>
                </a:solidFill>
              </a:rPr>
            </a:br>
            <a:r>
              <a:rPr lang="ar-SA" sz="2800" b="1" cap="all" dirty="0">
                <a:solidFill>
                  <a:schemeClr val="accent6">
                    <a:lumMod val="75000"/>
                  </a:schemeClr>
                </a:solidFill>
              </a:rPr>
              <a:t/>
            </a:r>
            <a:br>
              <a:rPr lang="ar-SA" sz="2800" b="1" cap="all" dirty="0">
                <a:solidFill>
                  <a:schemeClr val="accent6">
                    <a:lumMod val="75000"/>
                  </a:schemeClr>
                </a:solidFill>
              </a:rPr>
            </a:br>
            <a:r>
              <a:rPr lang="ar-SA" sz="2800" b="1" cap="all" dirty="0">
                <a:solidFill>
                  <a:schemeClr val="accent6">
                    <a:lumMod val="75000"/>
                  </a:schemeClr>
                </a:solidFill>
              </a:rPr>
              <a:t/>
            </a:r>
            <a:br>
              <a:rPr lang="ar-SA" sz="2800" b="1" cap="all" dirty="0">
                <a:solidFill>
                  <a:schemeClr val="accent6">
                    <a:lumMod val="75000"/>
                  </a:schemeClr>
                </a:solidFill>
              </a:rPr>
            </a:br>
            <a:r>
              <a:rPr lang="en-US" sz="1800" b="1" cap="all" dirty="0" smtClean="0"/>
              <a:t/>
            </a:r>
            <a:br>
              <a:rPr lang="en-US" sz="1800" b="1" cap="all" dirty="0" smtClean="0"/>
            </a:br>
            <a:r>
              <a:rPr lang="ar-SA" sz="1800" b="1" cap="all" dirty="0" smtClean="0">
                <a:solidFill>
                  <a:schemeClr val="accent6">
                    <a:lumMod val="75000"/>
                  </a:schemeClr>
                </a:solidFill>
              </a:rPr>
              <a:t> عند الضغط على </a:t>
            </a:r>
            <a:r>
              <a:rPr lang="ar-SA" sz="1800" b="1" cap="all" dirty="0" err="1" smtClean="0">
                <a:solidFill>
                  <a:schemeClr val="accent6">
                    <a:lumMod val="75000"/>
                  </a:schemeClr>
                </a:solidFill>
              </a:rPr>
              <a:t>الوجبه</a:t>
            </a:r>
            <a:r>
              <a:rPr lang="ar-SA" sz="1800" b="1" cap="all" dirty="0" smtClean="0">
                <a:solidFill>
                  <a:schemeClr val="accent6">
                    <a:lumMod val="75000"/>
                  </a:schemeClr>
                </a:solidFill>
              </a:rPr>
              <a:t> التي تريدها سوف </a:t>
            </a:r>
            <a:r>
              <a:rPr lang="en-US" sz="1800" b="1" cap="all" dirty="0" smtClean="0">
                <a:solidFill>
                  <a:schemeClr val="accent6">
                    <a:lumMod val="75000"/>
                  </a:schemeClr>
                </a:solidFill>
              </a:rPr>
              <a:t> </a:t>
            </a:r>
            <a:r>
              <a:rPr lang="ar-SA" sz="1800" b="1" cap="all" dirty="0" err="1" smtClean="0">
                <a:solidFill>
                  <a:schemeClr val="accent6">
                    <a:lumMod val="75000"/>
                  </a:schemeClr>
                </a:solidFill>
              </a:rPr>
              <a:t>تظهرلك</a:t>
            </a:r>
            <a:r>
              <a:rPr lang="ar-SA" sz="1800" b="1" cap="all" dirty="0" smtClean="0">
                <a:solidFill>
                  <a:schemeClr val="accent6">
                    <a:lumMod val="75000"/>
                  </a:schemeClr>
                </a:solidFill>
              </a:rPr>
              <a:t>  </a:t>
            </a:r>
            <a:r>
              <a:rPr lang="ar-SA" sz="1800" b="1" cap="all" dirty="0" err="1" smtClean="0">
                <a:solidFill>
                  <a:schemeClr val="accent6">
                    <a:lumMod val="75000"/>
                  </a:schemeClr>
                </a:solidFill>
              </a:rPr>
              <a:t>الصوره</a:t>
            </a:r>
            <a:r>
              <a:rPr lang="en-US" sz="1800" b="1" cap="all" dirty="0">
                <a:solidFill>
                  <a:schemeClr val="accent6">
                    <a:lumMod val="75000"/>
                  </a:schemeClr>
                </a:solidFill>
              </a:rPr>
              <a:t> </a:t>
            </a:r>
            <a:r>
              <a:rPr lang="ar-SA" sz="1800" b="1" cap="all" dirty="0" smtClean="0">
                <a:solidFill>
                  <a:schemeClr val="accent6">
                    <a:lumMod val="75000"/>
                  </a:schemeClr>
                </a:solidFill>
              </a:rPr>
              <a:t>مكبره كالتالي حيث تظهر  مكونات </a:t>
            </a:r>
            <a:r>
              <a:rPr lang="ar-SA" sz="1800" b="1" cap="all" dirty="0" err="1" smtClean="0">
                <a:solidFill>
                  <a:schemeClr val="accent6">
                    <a:lumMod val="75000"/>
                  </a:schemeClr>
                </a:solidFill>
              </a:rPr>
              <a:t>الوجبه</a:t>
            </a:r>
            <a:r>
              <a:rPr lang="ar-SA" sz="1800" b="1" cap="all" dirty="0" smtClean="0">
                <a:solidFill>
                  <a:schemeClr val="accent6">
                    <a:lumMod val="75000"/>
                  </a:schemeClr>
                </a:solidFill>
              </a:rPr>
              <a:t> والسعرات </a:t>
            </a:r>
            <a:r>
              <a:rPr lang="ar-SA" sz="1800" b="1" cap="all" dirty="0" err="1" smtClean="0">
                <a:solidFill>
                  <a:schemeClr val="accent6">
                    <a:lumMod val="75000"/>
                  </a:schemeClr>
                </a:solidFill>
              </a:rPr>
              <a:t>الحراريه</a:t>
            </a:r>
            <a:r>
              <a:rPr lang="ar-SA" sz="1800" b="1" cap="all" dirty="0" smtClean="0">
                <a:solidFill>
                  <a:schemeClr val="accent6">
                    <a:lumMod val="75000"/>
                  </a:schemeClr>
                </a:solidFill>
              </a:rPr>
              <a:t>  </a:t>
            </a:r>
            <a:r>
              <a:rPr lang="ar-SA" sz="1800" b="1" cap="all" dirty="0" err="1" smtClean="0">
                <a:solidFill>
                  <a:schemeClr val="accent6">
                    <a:lumMod val="75000"/>
                  </a:schemeClr>
                </a:solidFill>
              </a:rPr>
              <a:t>الموجوده</a:t>
            </a:r>
            <a:r>
              <a:rPr lang="ar-SA" sz="1800" b="1" cap="all" dirty="0" smtClean="0">
                <a:solidFill>
                  <a:schemeClr val="accent6">
                    <a:lumMod val="75000"/>
                  </a:schemeClr>
                </a:solidFill>
              </a:rPr>
              <a:t> فيها </a:t>
            </a:r>
            <a:r>
              <a:rPr lang="ar-SA" sz="2800" b="1" cap="all" dirty="0" smtClean="0">
                <a:solidFill>
                  <a:schemeClr val="accent6">
                    <a:lumMod val="75000"/>
                  </a:schemeClr>
                </a:solidFill>
              </a:rPr>
              <a:t/>
            </a:r>
            <a:br>
              <a:rPr lang="ar-SA" sz="2800" b="1" cap="all" dirty="0" smtClean="0">
                <a:solidFill>
                  <a:schemeClr val="accent6">
                    <a:lumMod val="75000"/>
                  </a:schemeClr>
                </a:solidFill>
              </a:rPr>
            </a:br>
            <a:r>
              <a:rPr lang="ar-SA" sz="2800" b="1" cap="all" dirty="0">
                <a:solidFill>
                  <a:schemeClr val="accent6">
                    <a:lumMod val="75000"/>
                  </a:schemeClr>
                </a:solidFill>
              </a:rPr>
              <a:t/>
            </a:r>
            <a:br>
              <a:rPr lang="ar-SA" sz="2800" b="1" cap="all" dirty="0">
                <a:solidFill>
                  <a:schemeClr val="accent6">
                    <a:lumMod val="75000"/>
                  </a:schemeClr>
                </a:solidFill>
              </a:rPr>
            </a:br>
            <a:r>
              <a:rPr lang="ar-SA" sz="2800" b="1" cap="all" dirty="0" smtClean="0">
                <a:solidFill>
                  <a:schemeClr val="accent6">
                    <a:lumMod val="75000"/>
                  </a:schemeClr>
                </a:solidFill>
              </a:rPr>
              <a:t/>
            </a:r>
            <a:br>
              <a:rPr lang="ar-SA" sz="2800" b="1" cap="all" dirty="0" smtClean="0">
                <a:solidFill>
                  <a:schemeClr val="accent6">
                    <a:lumMod val="75000"/>
                  </a:schemeClr>
                </a:solidFill>
              </a:rPr>
            </a:br>
            <a:endParaRPr lang="en-US" sz="2800" dirty="0"/>
          </a:p>
        </p:txBody>
      </p:sp>
      <p:pic>
        <p:nvPicPr>
          <p:cNvPr id="5" name="صورة 4" descr="tak.png"/>
          <p:cNvPicPr>
            <a:picLocks noChangeAspect="1"/>
          </p:cNvPicPr>
          <p:nvPr/>
        </p:nvPicPr>
        <p:blipFill>
          <a:blip r:embed="rId2"/>
          <a:stretch>
            <a:fillRect/>
          </a:stretch>
        </p:blipFill>
        <p:spPr>
          <a:xfrm>
            <a:off x="1828800" y="1295400"/>
            <a:ext cx="5973009" cy="4324954"/>
          </a:xfrm>
          <a:prstGeom prst="rect">
            <a:avLst/>
          </a:prstGeom>
        </p:spPr>
      </p:pic>
      <p:sp>
        <p:nvSpPr>
          <p:cNvPr id="11" name="عنوان 1"/>
          <p:cNvSpPr txBox="1">
            <a:spLocks/>
          </p:cNvSpPr>
          <p:nvPr/>
        </p:nvSpPr>
        <p:spPr>
          <a:xfrm>
            <a:off x="533400" y="5715000"/>
            <a:ext cx="8229600" cy="838200"/>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SA" b="1" cap="all" dirty="0">
                <a:solidFill>
                  <a:schemeClr val="accent6">
                    <a:lumMod val="75000"/>
                  </a:schemeClr>
                </a:solidFill>
                <a:latin typeface="+mj-lt"/>
                <a:ea typeface="+mj-ea"/>
                <a:cs typeface="+mj-cs"/>
              </a:rPr>
              <a:t>هذا الزر سوف يساعدك على اضافه الصنف وبمجرد الضغط عليه سوف يظهر طلبك عند المشرف </a:t>
            </a:r>
            <a:r>
              <a:rPr lang="ar-SA" b="1" cap="all" dirty="0" err="1">
                <a:solidFill>
                  <a:schemeClr val="accent6">
                    <a:lumMod val="75000"/>
                  </a:schemeClr>
                </a:solidFill>
                <a:latin typeface="+mj-lt"/>
                <a:ea typeface="+mj-ea"/>
                <a:cs typeface="+mj-cs"/>
              </a:rPr>
              <a:t>المسؤول</a:t>
            </a:r>
            <a:r>
              <a:rPr lang="ar-SA" b="1" cap="all" dirty="0">
                <a:solidFill>
                  <a:schemeClr val="accent6">
                    <a:lumMod val="75000"/>
                  </a:schemeClr>
                </a:solidFill>
                <a:latin typeface="+mj-lt"/>
                <a:ea typeface="+mj-ea"/>
                <a:cs typeface="+mj-cs"/>
              </a:rPr>
              <a:t> عن الطلبات في المطبخ </a:t>
            </a:r>
            <a:r>
              <a:rPr lang="ar-SA" b="1" cap="all" dirty="0" smtClean="0">
                <a:solidFill>
                  <a:schemeClr val="accent6">
                    <a:lumMod val="75000"/>
                  </a:schemeClr>
                </a:solidFill>
                <a:latin typeface="+mj-lt"/>
                <a:ea typeface="+mj-ea"/>
                <a:cs typeface="+mj-cs"/>
              </a:rPr>
              <a:t>وبإمكانك </a:t>
            </a:r>
            <a:r>
              <a:rPr lang="ar-SA" b="1" cap="all" dirty="0">
                <a:solidFill>
                  <a:schemeClr val="accent6">
                    <a:lumMod val="75000"/>
                  </a:schemeClr>
                </a:solidFill>
                <a:latin typeface="+mj-lt"/>
                <a:ea typeface="+mj-ea"/>
                <a:cs typeface="+mj-cs"/>
              </a:rPr>
              <a:t>وضع رقم الكميه التي تريدها</a:t>
            </a:r>
            <a:r>
              <a:rPr lang="en-US" b="1" cap="all" dirty="0">
                <a:solidFill>
                  <a:schemeClr val="accent6">
                    <a:lumMod val="75000"/>
                  </a:schemeClr>
                </a:solidFill>
                <a:latin typeface="+mj-lt"/>
                <a:ea typeface="+mj-ea"/>
                <a:cs typeface="+mj-cs"/>
              </a:rPr>
              <a:t> </a:t>
            </a:r>
            <a:r>
              <a:rPr lang="ar-SA" b="1" cap="all" dirty="0">
                <a:solidFill>
                  <a:schemeClr val="accent6">
                    <a:lumMod val="75000"/>
                  </a:schemeClr>
                </a:solidFill>
                <a:latin typeface="+mj-lt"/>
                <a:ea typeface="+mj-ea"/>
                <a:cs typeface="+mj-cs"/>
              </a:rPr>
              <a:t>من تلك </a:t>
            </a:r>
            <a:r>
              <a:rPr lang="ar-SA" b="1" cap="all" dirty="0" smtClean="0">
                <a:solidFill>
                  <a:schemeClr val="accent6">
                    <a:lumMod val="75000"/>
                  </a:schemeClr>
                </a:solidFill>
                <a:latin typeface="+mj-lt"/>
                <a:ea typeface="+mj-ea"/>
                <a:cs typeface="+mj-cs"/>
              </a:rPr>
              <a:t>الصنف عند كلمه </a:t>
            </a:r>
            <a:r>
              <a:rPr lang="en-US" b="1" cap="all" dirty="0" smtClean="0">
                <a:solidFill>
                  <a:schemeClr val="accent6">
                    <a:lumMod val="75000"/>
                  </a:schemeClr>
                </a:solidFill>
                <a:latin typeface="+mj-lt"/>
                <a:ea typeface="+mj-ea"/>
                <a:cs typeface="+mj-cs"/>
              </a:rPr>
              <a:t>Amount </a:t>
            </a:r>
            <a:endParaRPr lang="en-US" b="1" cap="all" dirty="0">
              <a:solidFill>
                <a:schemeClr val="accent6">
                  <a:lumMod val="75000"/>
                </a:schemeClr>
              </a:solidFill>
              <a:latin typeface="+mj-lt"/>
              <a:ea typeface="+mj-ea"/>
              <a:cs typeface="+mj-cs"/>
            </a:endParaRPr>
          </a:p>
        </p:txBody>
      </p:sp>
      <p:cxnSp>
        <p:nvCxnSpPr>
          <p:cNvPr id="12" name="رابط كسهم مستقيم 11"/>
          <p:cNvCxnSpPr/>
          <p:nvPr/>
        </p:nvCxnSpPr>
        <p:spPr>
          <a:xfrm rot="10800000">
            <a:off x="3352800" y="5181600"/>
            <a:ext cx="4114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96962"/>
          </a:xfrm>
        </p:spPr>
        <p:txBody>
          <a:bodyPr>
            <a:normAutofit/>
          </a:bodyPr>
          <a:lstStyle/>
          <a:p>
            <a:pPr rtl="1"/>
            <a:r>
              <a:rPr lang="ar-SA" sz="2400" b="1" dirty="0" smtClean="0">
                <a:solidFill>
                  <a:schemeClr val="accent6"/>
                </a:solidFill>
              </a:rPr>
              <a:t> في هذا الجزء المخصص من </a:t>
            </a:r>
            <a:r>
              <a:rPr lang="ar-SA" sz="2400" b="1" dirty="0" err="1" smtClean="0">
                <a:solidFill>
                  <a:schemeClr val="accent6"/>
                </a:solidFill>
              </a:rPr>
              <a:t>الصفحه</a:t>
            </a:r>
            <a:r>
              <a:rPr lang="ar-SA" sz="2400" b="1" dirty="0" smtClean="0">
                <a:solidFill>
                  <a:schemeClr val="accent6"/>
                </a:solidFill>
              </a:rPr>
              <a:t> بإمكانك ترك ملاحظه في حال إن كنت تريد النادل</a:t>
            </a:r>
            <a:r>
              <a:rPr lang="en-US" sz="2400" b="1" dirty="0" smtClean="0">
                <a:solidFill>
                  <a:schemeClr val="accent6"/>
                </a:solidFill>
              </a:rPr>
              <a:t> </a:t>
            </a:r>
            <a:r>
              <a:rPr lang="ar-SA" sz="2400" b="1" dirty="0" smtClean="0">
                <a:solidFill>
                  <a:schemeClr val="accent6"/>
                </a:solidFill>
              </a:rPr>
              <a:t>مثلا  بان يحضر </a:t>
            </a:r>
            <a:r>
              <a:rPr lang="ar-SA" sz="2400" b="1" dirty="0" err="1" smtClean="0">
                <a:solidFill>
                  <a:schemeClr val="accent6"/>
                </a:solidFill>
              </a:rPr>
              <a:t>لك</a:t>
            </a:r>
            <a:r>
              <a:rPr lang="ar-SA" sz="2400" b="1" dirty="0" smtClean="0">
                <a:solidFill>
                  <a:schemeClr val="accent6"/>
                </a:solidFill>
              </a:rPr>
              <a:t> شيئا ما قبل المجيء من خلال هذا المربع  </a:t>
            </a:r>
            <a:endParaRPr lang="en-US" sz="2400" b="1" dirty="0">
              <a:solidFill>
                <a:schemeClr val="accent6"/>
              </a:solidFill>
            </a:endParaRPr>
          </a:p>
        </p:txBody>
      </p:sp>
      <p:pic>
        <p:nvPicPr>
          <p:cNvPr id="4" name="عنصر نائب للمحتوى 3" descr="tak.png"/>
          <p:cNvPicPr>
            <a:picLocks noGrp="1" noChangeAspect="1"/>
          </p:cNvPicPr>
          <p:nvPr>
            <p:ph idx="1"/>
          </p:nvPr>
        </p:nvPicPr>
        <p:blipFill>
          <a:blip r:embed="rId2"/>
          <a:stretch>
            <a:fillRect/>
          </a:stretch>
        </p:blipFill>
        <p:spPr>
          <a:xfrm>
            <a:off x="457200" y="2895600"/>
            <a:ext cx="8229600" cy="1981199"/>
          </a:xfrm>
        </p:spPr>
      </p:pic>
      <p:cxnSp>
        <p:nvCxnSpPr>
          <p:cNvPr id="6" name="رابط كسهم مستقيم 5"/>
          <p:cNvCxnSpPr/>
          <p:nvPr/>
        </p:nvCxnSpPr>
        <p:spPr>
          <a:xfrm rot="5400000">
            <a:off x="990600" y="2286000"/>
            <a:ext cx="25908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كسهم مستقيم 11"/>
          <p:cNvCxnSpPr/>
          <p:nvPr/>
        </p:nvCxnSpPr>
        <p:spPr>
          <a:xfrm rot="16200000" flipV="1">
            <a:off x="3886200" y="4572000"/>
            <a:ext cx="12192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عنوان 1"/>
          <p:cNvSpPr txBox="1">
            <a:spLocks/>
          </p:cNvSpPr>
          <p:nvPr/>
        </p:nvSpPr>
        <p:spPr>
          <a:xfrm>
            <a:off x="914400" y="5486400"/>
            <a:ext cx="8001000" cy="944562"/>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accent6"/>
                </a:solidFill>
                <a:effectLst/>
                <a:uLnTx/>
                <a:uFillTx/>
                <a:latin typeface="+mj-lt"/>
                <a:ea typeface="+mj-ea"/>
                <a:cs typeface="+mj-cs"/>
              </a:rPr>
              <a:t>هذا</a:t>
            </a:r>
            <a:r>
              <a:rPr kumimoji="0" lang="ar-SA" sz="2400" b="1" i="0" u="none" strike="noStrike" kern="1200" cap="none" spc="0" normalizeH="0" noProof="0" dirty="0" smtClean="0">
                <a:ln>
                  <a:noFill/>
                </a:ln>
                <a:solidFill>
                  <a:schemeClr val="accent6"/>
                </a:solidFill>
                <a:effectLst/>
                <a:uLnTx/>
                <a:uFillTx/>
                <a:latin typeface="+mj-lt"/>
                <a:ea typeface="+mj-ea"/>
                <a:cs typeface="+mj-cs"/>
              </a:rPr>
              <a:t> المربع مكان مخصص لكتابه </a:t>
            </a:r>
            <a:r>
              <a:rPr lang="ar-SA" sz="2400" b="1" dirty="0" smtClean="0">
                <a:solidFill>
                  <a:schemeClr val="accent6"/>
                </a:solidFill>
                <a:latin typeface="+mj-lt"/>
                <a:ea typeface="+mj-ea"/>
                <a:cs typeface="+mj-cs"/>
              </a:rPr>
              <a:t>كود بسيط لتتمكن لاحقا من طلب </a:t>
            </a:r>
            <a:r>
              <a:rPr lang="ar-SA" sz="2400" b="1" dirty="0" err="1" smtClean="0">
                <a:solidFill>
                  <a:schemeClr val="accent6"/>
                </a:solidFill>
                <a:latin typeface="+mj-lt"/>
                <a:ea typeface="+mj-ea"/>
                <a:cs typeface="+mj-cs"/>
              </a:rPr>
              <a:t>الفاتوره</a:t>
            </a:r>
            <a:r>
              <a:rPr lang="ar-SA" sz="2400" b="1" dirty="0" smtClean="0">
                <a:solidFill>
                  <a:schemeClr val="accent6"/>
                </a:solidFill>
                <a:latin typeface="+mj-lt"/>
                <a:ea typeface="+mj-ea"/>
                <a:cs typeface="+mj-cs"/>
              </a:rPr>
              <a:t> </a:t>
            </a:r>
            <a:r>
              <a:rPr lang="ar-SA" sz="2400" b="1" dirty="0" err="1" smtClean="0">
                <a:solidFill>
                  <a:schemeClr val="accent6"/>
                </a:solidFill>
                <a:latin typeface="+mj-lt"/>
                <a:ea typeface="+mj-ea"/>
                <a:cs typeface="+mj-cs"/>
              </a:rPr>
              <a:t>الخاصه</a:t>
            </a:r>
            <a:r>
              <a:rPr lang="ar-SA" sz="2400" b="1" dirty="0" smtClean="0">
                <a:solidFill>
                  <a:schemeClr val="accent6"/>
                </a:solidFill>
                <a:latin typeface="+mj-lt"/>
                <a:ea typeface="+mj-ea"/>
                <a:cs typeface="+mj-cs"/>
              </a:rPr>
              <a:t> بك لهذا عليك وضع كود لتتمكن من </a:t>
            </a:r>
            <a:r>
              <a:rPr lang="ar-SA" sz="2400" b="1" dirty="0" err="1" smtClean="0">
                <a:solidFill>
                  <a:schemeClr val="accent6"/>
                </a:solidFill>
                <a:latin typeface="+mj-lt"/>
                <a:ea typeface="+mj-ea"/>
                <a:cs typeface="+mj-cs"/>
              </a:rPr>
              <a:t>رؤيه</a:t>
            </a:r>
            <a:r>
              <a:rPr lang="ar-SA" sz="2400" b="1" dirty="0" smtClean="0">
                <a:solidFill>
                  <a:schemeClr val="accent6"/>
                </a:solidFill>
                <a:latin typeface="+mj-lt"/>
                <a:ea typeface="+mj-ea"/>
                <a:cs typeface="+mj-cs"/>
              </a:rPr>
              <a:t> </a:t>
            </a:r>
            <a:r>
              <a:rPr lang="ar-SA" sz="2400" b="1" dirty="0" err="1" smtClean="0">
                <a:solidFill>
                  <a:schemeClr val="accent6"/>
                </a:solidFill>
                <a:latin typeface="+mj-lt"/>
                <a:ea typeface="+mj-ea"/>
                <a:cs typeface="+mj-cs"/>
              </a:rPr>
              <a:t>الفاتوره</a:t>
            </a:r>
            <a:r>
              <a:rPr lang="ar-SA" sz="2400" b="1" dirty="0" smtClean="0">
                <a:solidFill>
                  <a:schemeClr val="accent6"/>
                </a:solidFill>
                <a:latin typeface="+mj-lt"/>
                <a:ea typeface="+mj-ea"/>
                <a:cs typeface="+mj-cs"/>
              </a:rPr>
              <a:t> </a:t>
            </a:r>
            <a:endParaRPr kumimoji="0" lang="en-US" sz="2400" b="1" i="0" u="none" strike="noStrike" kern="1200" cap="none" spc="0" normalizeH="0" baseline="0" noProof="0" dirty="0" smtClean="0">
              <a:ln>
                <a:noFill/>
              </a:ln>
              <a:solidFill>
                <a:schemeClr val="accent6"/>
              </a:solidFill>
              <a:effectLst/>
              <a:uLnTx/>
              <a:uFillTx/>
              <a:latin typeface="+mj-lt"/>
              <a:ea typeface="+mj-ea"/>
              <a:cs typeface="+mj-cs"/>
            </a:endParaRPr>
          </a:p>
        </p:txBody>
      </p:sp>
      <p:sp>
        <p:nvSpPr>
          <p:cNvPr id="17" name="عنوان 1"/>
          <p:cNvSpPr txBox="1">
            <a:spLocks/>
          </p:cNvSpPr>
          <p:nvPr/>
        </p:nvSpPr>
        <p:spPr>
          <a:xfrm>
            <a:off x="2286000" y="2209800"/>
            <a:ext cx="6858000" cy="715962"/>
          </a:xfrm>
          <a:prstGeom prst="rect">
            <a:avLst/>
          </a:prstGeom>
        </p:spPr>
        <p:txBody>
          <a:bodyPr vert="horz" lIns="91440" tIns="45720" rIns="91440" bIns="45720" rtlCol="0" anchor="ctr">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accent6"/>
                </a:solidFill>
                <a:effectLst/>
                <a:uLnTx/>
                <a:uFillTx/>
                <a:latin typeface="+mj-lt"/>
                <a:ea typeface="+mj-ea"/>
                <a:cs typeface="+mj-cs"/>
              </a:rPr>
              <a:t>وهنا</a:t>
            </a:r>
            <a:r>
              <a:rPr kumimoji="0" lang="ar-SA" sz="2400" b="1" i="0" u="none" strike="noStrike" kern="1200" cap="none" spc="0" normalizeH="0" noProof="0" dirty="0" smtClean="0">
                <a:ln>
                  <a:noFill/>
                </a:ln>
                <a:solidFill>
                  <a:schemeClr val="accent6"/>
                </a:solidFill>
                <a:effectLst/>
                <a:uLnTx/>
                <a:uFillTx/>
                <a:latin typeface="+mj-lt"/>
                <a:ea typeface="+mj-ea"/>
                <a:cs typeface="+mj-cs"/>
              </a:rPr>
              <a:t> عليك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a:t>
            </a:r>
            <a:r>
              <a:rPr kumimoji="0" lang="ar-SA" sz="2400" b="1" i="0" u="none" strike="noStrike" kern="1200" cap="none" spc="0" normalizeH="0" noProof="0" dirty="0" smtClean="0">
                <a:ln>
                  <a:noFill/>
                </a:ln>
                <a:solidFill>
                  <a:schemeClr val="accent6"/>
                </a:solidFill>
                <a:effectLst/>
                <a:uLnTx/>
                <a:uFillTx/>
                <a:latin typeface="+mj-lt"/>
                <a:ea typeface="+mj-ea"/>
                <a:cs typeface="+mj-cs"/>
              </a:rPr>
              <a:t> تختار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ان</a:t>
            </a:r>
            <a:r>
              <a:rPr kumimoji="0" lang="ar-SA" sz="2400" b="1" i="0" u="none" strike="noStrike" kern="1200" cap="none" spc="0" normalizeH="0" noProof="0" dirty="0" smtClean="0">
                <a:ln>
                  <a:noFill/>
                </a:ln>
                <a:solidFill>
                  <a:schemeClr val="accent6"/>
                </a:solidFill>
                <a:effectLst/>
                <a:uLnTx/>
                <a:uFillTx/>
                <a:latin typeface="+mj-lt"/>
                <a:ea typeface="+mj-ea"/>
                <a:cs typeface="+mj-cs"/>
              </a:rPr>
              <a:t> كنت ترد الصنف داخل المطعم </a:t>
            </a:r>
            <a:r>
              <a:rPr kumimoji="0" lang="ar-SA" sz="2400" b="1" i="0" u="none" strike="noStrike" kern="1200" cap="none" spc="0" normalizeH="0" noProof="0" dirty="0" err="1" smtClean="0">
                <a:ln>
                  <a:noFill/>
                </a:ln>
                <a:solidFill>
                  <a:schemeClr val="accent6"/>
                </a:solidFill>
                <a:effectLst/>
                <a:uLnTx/>
                <a:uFillTx/>
                <a:latin typeface="+mj-lt"/>
                <a:ea typeface="+mj-ea"/>
                <a:cs typeface="+mj-cs"/>
              </a:rPr>
              <a:t>او</a:t>
            </a:r>
            <a:r>
              <a:rPr kumimoji="0" lang="ar-SA" sz="2400" b="1" i="0" u="none" strike="noStrike" kern="1200" cap="none" spc="0" normalizeH="0" noProof="0" dirty="0" smtClean="0">
                <a:ln>
                  <a:noFill/>
                </a:ln>
                <a:solidFill>
                  <a:schemeClr val="accent6"/>
                </a:solidFill>
                <a:effectLst/>
                <a:uLnTx/>
                <a:uFillTx/>
                <a:latin typeface="+mj-lt"/>
                <a:ea typeface="+mj-ea"/>
                <a:cs typeface="+mj-cs"/>
              </a:rPr>
              <a:t> خارجه</a:t>
            </a:r>
            <a:r>
              <a:rPr kumimoji="0" lang="en-US" sz="2400" b="1" i="0" u="none" strike="noStrike" kern="1200" cap="none" spc="0" normalizeH="0" noProof="0" dirty="0" smtClean="0">
                <a:ln>
                  <a:noFill/>
                </a:ln>
                <a:solidFill>
                  <a:schemeClr val="accent6"/>
                </a:solidFill>
                <a:effectLst/>
                <a:uLnTx/>
                <a:uFillTx/>
                <a:latin typeface="+mj-lt"/>
                <a:ea typeface="+mj-ea"/>
                <a:cs typeface="+mj-cs"/>
              </a:rPr>
              <a:t> </a:t>
            </a:r>
            <a:r>
              <a:rPr kumimoji="0" lang="ar-SA" sz="2400" b="1" i="0" u="none" strike="noStrike" kern="1200" cap="none" spc="0" normalizeH="0" noProof="0" dirty="0" smtClean="0">
                <a:ln>
                  <a:noFill/>
                </a:ln>
                <a:solidFill>
                  <a:schemeClr val="accent6"/>
                </a:solidFill>
                <a:effectLst/>
                <a:uLnTx/>
                <a:uFillTx/>
                <a:latin typeface="+mj-lt"/>
                <a:ea typeface="+mj-ea"/>
                <a:cs typeface="+mj-cs"/>
              </a:rPr>
              <a:t>ثم الضغط على زر </a:t>
            </a:r>
            <a:r>
              <a:rPr kumimoji="0" lang="en-US" sz="2400" b="1" i="0" u="none" strike="noStrike" kern="1200" cap="none" spc="0" normalizeH="0" noProof="0" dirty="0" smtClean="0">
                <a:ln>
                  <a:noFill/>
                </a:ln>
                <a:solidFill>
                  <a:schemeClr val="accent6"/>
                </a:solidFill>
                <a:effectLst/>
                <a:uLnTx/>
                <a:uFillTx/>
                <a:latin typeface="+mj-lt"/>
                <a:ea typeface="+mj-ea"/>
                <a:cs typeface="+mj-cs"/>
              </a:rPr>
              <a:t>SEND </a:t>
            </a:r>
            <a:r>
              <a:rPr kumimoji="0" lang="ar-SA" sz="2400" b="1" i="0" u="none" strike="noStrike" kern="1200" cap="none" spc="0" normalizeH="0" noProof="0" dirty="0" smtClean="0">
                <a:ln>
                  <a:noFill/>
                </a:ln>
                <a:solidFill>
                  <a:schemeClr val="accent6"/>
                </a:solidFill>
                <a:effectLst/>
                <a:uLnTx/>
                <a:uFillTx/>
                <a:latin typeface="+mj-lt"/>
                <a:ea typeface="+mj-ea"/>
                <a:cs typeface="+mj-cs"/>
              </a:rPr>
              <a:t> </a:t>
            </a:r>
            <a:endParaRPr kumimoji="0" lang="en-US" sz="2400" b="1" i="0" u="none" strike="noStrike" kern="1200" cap="none" spc="0" normalizeH="0" baseline="0" noProof="0" dirty="0" smtClean="0">
              <a:ln>
                <a:noFill/>
              </a:ln>
              <a:solidFill>
                <a:schemeClr val="accent6"/>
              </a:solidFill>
              <a:effectLst/>
              <a:uLnTx/>
              <a:uFillTx/>
              <a:latin typeface="+mj-lt"/>
              <a:ea typeface="+mj-ea"/>
              <a:cs typeface="+mj-cs"/>
            </a:endParaRPr>
          </a:p>
        </p:txBody>
      </p:sp>
      <p:cxnSp>
        <p:nvCxnSpPr>
          <p:cNvPr id="18" name="رابط كسهم مستقيم 17"/>
          <p:cNvCxnSpPr>
            <a:stCxn id="17" idx="2"/>
          </p:cNvCxnSpPr>
          <p:nvPr/>
        </p:nvCxnSpPr>
        <p:spPr>
          <a:xfrm rot="16200000" flipH="1">
            <a:off x="5653881" y="2986881"/>
            <a:ext cx="884238"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143000"/>
          </a:xfrm>
        </p:spPr>
        <p:txBody>
          <a:bodyPr>
            <a:normAutofit/>
          </a:bodyPr>
          <a:lstStyle/>
          <a:p>
            <a:pPr rtl="1"/>
            <a:r>
              <a:rPr lang="ar-SA" sz="2000" b="1" dirty="0" smtClean="0">
                <a:solidFill>
                  <a:schemeClr val="accent6"/>
                </a:solidFill>
              </a:rPr>
              <a:t>هنا الطاولات التي تكون باللون الأحمر هي طاولات تكون متواجد عليها زبائن وباللون الاخضر هي طاولات فارغه والهدف من ذلك انه  ان كنت جالسا وتود ان تغير مكانك </a:t>
            </a:r>
            <a:r>
              <a:rPr lang="ar-SA" sz="2000" b="1" dirty="0" smtClean="0">
                <a:solidFill>
                  <a:schemeClr val="accent6"/>
                </a:solidFill>
              </a:rPr>
              <a:t>قبل </a:t>
            </a:r>
            <a:r>
              <a:rPr lang="ar-SA" sz="2000" b="1" dirty="0">
                <a:solidFill>
                  <a:schemeClr val="accent6"/>
                </a:solidFill>
              </a:rPr>
              <a:t>ان </a:t>
            </a:r>
            <a:r>
              <a:rPr lang="ar-SA" sz="2000" b="1" dirty="0" smtClean="0">
                <a:solidFill>
                  <a:schemeClr val="accent6"/>
                </a:solidFill>
              </a:rPr>
              <a:t>تطلب بامكانك </a:t>
            </a:r>
            <a:r>
              <a:rPr lang="ar-SA" sz="2000" b="1" dirty="0" smtClean="0">
                <a:solidFill>
                  <a:schemeClr val="accent6"/>
                </a:solidFill>
              </a:rPr>
              <a:t>رؤيه الطاوله الفارغه بكل سهوله وتذهب اليها </a:t>
            </a:r>
            <a:r>
              <a:rPr lang="ar-SA" sz="2000" b="1" dirty="0" smtClean="0"/>
              <a:t> </a:t>
            </a:r>
            <a:endParaRPr lang="en-US" sz="2000" b="1" dirty="0"/>
          </a:p>
        </p:txBody>
      </p:sp>
      <p:pic>
        <p:nvPicPr>
          <p:cNvPr id="4" name="عنصر نائب للمحتوى 3" descr="table.png"/>
          <p:cNvPicPr>
            <a:picLocks noGrp="1" noChangeAspect="1"/>
          </p:cNvPicPr>
          <p:nvPr>
            <p:ph idx="1"/>
          </p:nvPr>
        </p:nvPicPr>
        <p:blipFill>
          <a:blip r:embed="rId2"/>
          <a:stretch>
            <a:fillRect/>
          </a:stretch>
        </p:blipFill>
        <p:spPr>
          <a:xfrm>
            <a:off x="961521" y="2696206"/>
            <a:ext cx="7220958" cy="2333951"/>
          </a:xfrm>
        </p:spPr>
      </p:pic>
      <p:cxnSp>
        <p:nvCxnSpPr>
          <p:cNvPr id="5" name="رابط كسهم مستقيم 4"/>
          <p:cNvCxnSpPr/>
          <p:nvPr/>
        </p:nvCxnSpPr>
        <p:spPr>
          <a:xfrm rot="10800000" flipV="1">
            <a:off x="5257800" y="1676400"/>
            <a:ext cx="14478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143000"/>
          </a:xfrm>
        </p:spPr>
        <p:txBody>
          <a:bodyPr>
            <a:noAutofit/>
          </a:bodyPr>
          <a:lstStyle/>
          <a:p>
            <a:r>
              <a:rPr lang="ar-SA" sz="2800" b="1" dirty="0" smtClean="0">
                <a:solidFill>
                  <a:schemeClr val="accent6"/>
                </a:solidFill>
              </a:rPr>
              <a:t>هذا الجزء المخصص يمكنك من </a:t>
            </a:r>
            <a:r>
              <a:rPr lang="ar-SA" sz="2800" b="1" dirty="0" err="1" smtClean="0">
                <a:solidFill>
                  <a:schemeClr val="accent6"/>
                </a:solidFill>
              </a:rPr>
              <a:t>رؤيه</a:t>
            </a:r>
            <a:r>
              <a:rPr lang="ar-SA" sz="2800" b="1" dirty="0" smtClean="0">
                <a:solidFill>
                  <a:schemeClr val="accent6"/>
                </a:solidFill>
              </a:rPr>
              <a:t> </a:t>
            </a:r>
            <a:r>
              <a:rPr lang="ar-SA" sz="2800" b="1" dirty="0" err="1" smtClean="0">
                <a:solidFill>
                  <a:schemeClr val="accent6"/>
                </a:solidFill>
              </a:rPr>
              <a:t>الفاتوره</a:t>
            </a:r>
            <a:r>
              <a:rPr lang="ar-SA" sz="2800" b="1" dirty="0" smtClean="0">
                <a:solidFill>
                  <a:schemeClr val="accent6"/>
                </a:solidFill>
              </a:rPr>
              <a:t> بالضغط على هذا الزر وكتابه الكود الذي </a:t>
            </a:r>
            <a:r>
              <a:rPr lang="ar-SA" sz="2800" b="1" dirty="0" err="1" smtClean="0">
                <a:solidFill>
                  <a:schemeClr val="accent6"/>
                </a:solidFill>
              </a:rPr>
              <a:t>ادخلته</a:t>
            </a:r>
            <a:r>
              <a:rPr lang="ar-SA" sz="2800" b="1" dirty="0" smtClean="0">
                <a:solidFill>
                  <a:schemeClr val="accent6"/>
                </a:solidFill>
              </a:rPr>
              <a:t> سابقا </a:t>
            </a:r>
            <a:endParaRPr lang="en-US" sz="2800" b="1" dirty="0">
              <a:solidFill>
                <a:schemeClr val="accent6"/>
              </a:solidFill>
            </a:endParaRPr>
          </a:p>
        </p:txBody>
      </p:sp>
      <p:pic>
        <p:nvPicPr>
          <p:cNvPr id="6" name="عنصر نائب للمحتوى 5" descr="table.png"/>
          <p:cNvPicPr>
            <a:picLocks noGrp="1" noChangeAspect="1"/>
          </p:cNvPicPr>
          <p:nvPr>
            <p:ph idx="1"/>
          </p:nvPr>
        </p:nvPicPr>
        <p:blipFill>
          <a:blip r:embed="rId2"/>
          <a:stretch>
            <a:fillRect/>
          </a:stretch>
        </p:blipFill>
        <p:spPr>
          <a:xfrm>
            <a:off x="1752600" y="3048000"/>
            <a:ext cx="5410200" cy="1619476"/>
          </a:xfrm>
        </p:spPr>
      </p:pic>
      <p:cxnSp>
        <p:nvCxnSpPr>
          <p:cNvPr id="7" name="رابط كسهم مستقيم 6"/>
          <p:cNvCxnSpPr/>
          <p:nvPr/>
        </p:nvCxnSpPr>
        <p:spPr>
          <a:xfrm rot="16200000" flipH="1">
            <a:off x="4038600" y="1828800"/>
            <a:ext cx="2286000" cy="1981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cap="all" dirty="0" smtClean="0">
                <a:hlinkClick r:id="rId2"/>
              </a:rPr>
              <a:t>APPROPRIATE FOOD FOR YOU</a:t>
            </a:r>
            <a:endParaRPr lang="en-US" dirty="0"/>
          </a:p>
        </p:txBody>
      </p:sp>
      <p:pic>
        <p:nvPicPr>
          <p:cNvPr id="4" name="عنصر نائب للمحتوى 3" descr="app.png"/>
          <p:cNvPicPr>
            <a:picLocks noGrp="1" noChangeAspect="1"/>
          </p:cNvPicPr>
          <p:nvPr>
            <p:ph idx="1"/>
          </p:nvPr>
        </p:nvPicPr>
        <p:blipFill>
          <a:blip r:embed="rId3"/>
          <a:stretch>
            <a:fillRect/>
          </a:stretch>
        </p:blipFill>
        <p:spPr>
          <a:xfrm>
            <a:off x="533400" y="1524000"/>
            <a:ext cx="8229600" cy="3932096"/>
          </a:xfrm>
        </p:spPr>
      </p:pic>
      <p:pic>
        <p:nvPicPr>
          <p:cNvPr id="2050" name="Picture 2"/>
          <p:cNvPicPr>
            <a:picLocks noChangeAspect="1" noChangeArrowheads="1"/>
          </p:cNvPicPr>
          <p:nvPr/>
        </p:nvPicPr>
        <p:blipFill>
          <a:blip r:embed="rId4"/>
          <a:srcRect/>
          <a:stretch>
            <a:fillRect/>
          </a:stretch>
        </p:blipFill>
        <p:spPr bwMode="auto">
          <a:xfrm>
            <a:off x="3581400" y="3176588"/>
            <a:ext cx="1981200" cy="504825"/>
          </a:xfrm>
          <a:prstGeom prst="rect">
            <a:avLst/>
          </a:prstGeom>
          <a:noFill/>
          <a:ln w="9525">
            <a:noFill/>
            <a:miter lim="800000"/>
            <a:headEnd/>
            <a:tailEnd/>
          </a:ln>
          <a:effectLst/>
        </p:spPr>
      </p:pic>
      <p:sp>
        <p:nvSpPr>
          <p:cNvPr id="7" name="عنوان 1"/>
          <p:cNvSpPr txBox="1">
            <a:spLocks/>
          </p:cNvSpPr>
          <p:nvPr/>
        </p:nvSpPr>
        <p:spPr>
          <a:xfrm>
            <a:off x="685800" y="5486400"/>
            <a:ext cx="8229600" cy="1066800"/>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b="1" i="0" u="none" strike="noStrike" kern="1200" cap="all" spc="0" normalizeH="0" baseline="0" noProof="0" dirty="0" smtClean="0">
                <a:ln>
                  <a:noFill/>
                </a:ln>
                <a:solidFill>
                  <a:schemeClr val="accent6"/>
                </a:solidFill>
                <a:effectLst/>
                <a:uLnTx/>
                <a:uFillTx/>
                <a:latin typeface="+mj-lt"/>
                <a:ea typeface="+mj-ea"/>
                <a:cs typeface="+mj-cs"/>
              </a:rPr>
              <a:t>هذه</a:t>
            </a:r>
            <a:r>
              <a:rPr lang="ar-SA" b="1" cap="all" dirty="0">
                <a:solidFill>
                  <a:schemeClr val="accent6"/>
                </a:solidFill>
                <a:latin typeface="+mj-lt"/>
                <a:ea typeface="+mj-ea"/>
                <a:cs typeface="+mj-cs"/>
              </a:rPr>
              <a:t> </a:t>
            </a:r>
            <a:r>
              <a:rPr lang="ar-SA" b="1" cap="all" dirty="0" err="1" smtClean="0">
                <a:solidFill>
                  <a:schemeClr val="accent6"/>
                </a:solidFill>
                <a:latin typeface="+mj-lt"/>
                <a:ea typeface="+mj-ea"/>
                <a:cs typeface="+mj-cs"/>
              </a:rPr>
              <a:t>الصفحه</a:t>
            </a:r>
            <a:r>
              <a:rPr lang="ar-SA" b="1" cap="all" dirty="0" smtClean="0">
                <a:solidFill>
                  <a:schemeClr val="accent6"/>
                </a:solidFill>
                <a:latin typeface="+mj-lt"/>
                <a:ea typeface="+mj-ea"/>
                <a:cs typeface="+mj-cs"/>
              </a:rPr>
              <a:t> تساعدك في اختيار الطعام </a:t>
            </a:r>
            <a:r>
              <a:rPr lang="ar-SA" b="1" cap="all" dirty="0" err="1" smtClean="0">
                <a:solidFill>
                  <a:schemeClr val="accent6"/>
                </a:solidFill>
                <a:latin typeface="+mj-lt"/>
                <a:ea typeface="+mj-ea"/>
                <a:cs typeface="+mj-cs"/>
              </a:rPr>
              <a:t>ان</a:t>
            </a:r>
            <a:r>
              <a:rPr lang="ar-SA" b="1" cap="all" dirty="0" smtClean="0">
                <a:solidFill>
                  <a:schemeClr val="accent6"/>
                </a:solidFill>
                <a:latin typeface="+mj-lt"/>
                <a:ea typeface="+mj-ea"/>
                <a:cs typeface="+mj-cs"/>
              </a:rPr>
              <a:t> كنت لا تعرف ماذا سوف </a:t>
            </a:r>
            <a:r>
              <a:rPr lang="ar-SA" b="1" cap="all" dirty="0" err="1" smtClean="0">
                <a:solidFill>
                  <a:schemeClr val="accent6"/>
                </a:solidFill>
                <a:latin typeface="+mj-lt"/>
                <a:ea typeface="+mj-ea"/>
                <a:cs typeface="+mj-cs"/>
              </a:rPr>
              <a:t>تاكل</a:t>
            </a:r>
            <a:r>
              <a:rPr lang="ar-SA" b="1" cap="all" dirty="0" smtClean="0">
                <a:solidFill>
                  <a:schemeClr val="accent6"/>
                </a:solidFill>
                <a:latin typeface="+mj-lt"/>
                <a:ea typeface="+mj-ea"/>
                <a:cs typeface="+mj-cs"/>
              </a:rPr>
              <a:t> وبمجرد </a:t>
            </a:r>
            <a:r>
              <a:rPr lang="ar-SA" b="1" cap="all" dirty="0" err="1" smtClean="0">
                <a:solidFill>
                  <a:schemeClr val="accent6"/>
                </a:solidFill>
                <a:latin typeface="+mj-lt"/>
                <a:ea typeface="+mj-ea"/>
                <a:cs typeface="+mj-cs"/>
              </a:rPr>
              <a:t>ادخال</a:t>
            </a:r>
            <a:r>
              <a:rPr lang="ar-SA" b="1" cap="all" dirty="0" smtClean="0">
                <a:solidFill>
                  <a:schemeClr val="accent6"/>
                </a:solidFill>
                <a:latin typeface="+mj-lt"/>
                <a:ea typeface="+mj-ea"/>
                <a:cs typeface="+mj-cs"/>
              </a:rPr>
              <a:t> المعلومات </a:t>
            </a:r>
            <a:r>
              <a:rPr lang="ar-SA" b="1" cap="all" dirty="0" err="1" smtClean="0">
                <a:solidFill>
                  <a:schemeClr val="accent6"/>
                </a:solidFill>
                <a:latin typeface="+mj-lt"/>
                <a:ea typeface="+mj-ea"/>
                <a:cs typeface="+mj-cs"/>
              </a:rPr>
              <a:t>الخاصه</a:t>
            </a:r>
            <a:endParaRPr lang="ar-SA" b="1" cap="all" dirty="0" smtClean="0">
              <a:solidFill>
                <a:schemeClr val="accent6"/>
              </a:solidFill>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SA" b="1" cap="all" dirty="0" smtClean="0">
                <a:solidFill>
                  <a:schemeClr val="accent6"/>
                </a:solidFill>
                <a:latin typeface="+mj-lt"/>
                <a:ea typeface="+mj-ea"/>
                <a:cs typeface="+mj-cs"/>
              </a:rPr>
              <a:t> بك سوف تظهر </a:t>
            </a:r>
            <a:r>
              <a:rPr lang="ar-SA" b="1" cap="all" dirty="0" err="1" smtClean="0">
                <a:solidFill>
                  <a:schemeClr val="accent6"/>
                </a:solidFill>
                <a:latin typeface="+mj-lt"/>
                <a:ea typeface="+mj-ea"/>
                <a:cs typeface="+mj-cs"/>
              </a:rPr>
              <a:t>لك</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الوجبه</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المناسبه</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لك</a:t>
            </a:r>
            <a:r>
              <a:rPr lang="ar-SA" b="1" cap="all" dirty="0" smtClean="0">
                <a:solidFill>
                  <a:schemeClr val="accent6"/>
                </a:solidFill>
                <a:latin typeface="+mj-lt"/>
                <a:ea typeface="+mj-ea"/>
                <a:cs typeface="+mj-cs"/>
              </a:rPr>
              <a:t> </a:t>
            </a:r>
            <a:br>
              <a:rPr lang="ar-SA" b="1" cap="all" dirty="0" smtClean="0">
                <a:solidFill>
                  <a:schemeClr val="accent6"/>
                </a:solidFill>
                <a:latin typeface="+mj-lt"/>
                <a:ea typeface="+mj-ea"/>
                <a:cs typeface="+mj-cs"/>
              </a:rPr>
            </a:br>
            <a:r>
              <a:rPr lang="ar-SA" b="1" cap="all" dirty="0" smtClean="0">
                <a:solidFill>
                  <a:schemeClr val="accent6"/>
                </a:solidFill>
                <a:latin typeface="+mj-lt"/>
                <a:ea typeface="+mj-ea"/>
                <a:cs typeface="+mj-cs"/>
              </a:rPr>
              <a:t>الاسم هنا اختاري وكذلك العمر </a:t>
            </a:r>
          </a:p>
          <a:p>
            <a:pPr algn="r" rtl="1">
              <a:spcBef>
                <a:spcPct val="0"/>
              </a:spcBef>
            </a:pPr>
            <a:r>
              <a:rPr lang="ar-SA" b="1" cap="all" dirty="0">
                <a:solidFill>
                  <a:schemeClr val="accent6"/>
                </a:solidFill>
              </a:rPr>
              <a:t>عليك </a:t>
            </a:r>
            <a:r>
              <a:rPr lang="ar-SA" b="1" cap="all" dirty="0" err="1">
                <a:solidFill>
                  <a:schemeClr val="accent6"/>
                </a:solidFill>
              </a:rPr>
              <a:t>ادخال</a:t>
            </a:r>
            <a:r>
              <a:rPr lang="ar-SA" b="1" cap="all" dirty="0">
                <a:solidFill>
                  <a:schemeClr val="accent6"/>
                </a:solidFill>
              </a:rPr>
              <a:t> طولك بالمتر ووزنك </a:t>
            </a:r>
            <a:r>
              <a:rPr lang="en-US" b="1" cap="all" dirty="0" smtClean="0">
                <a:solidFill>
                  <a:schemeClr val="accent6"/>
                </a:solidFill>
              </a:rPr>
              <a:t> </a:t>
            </a:r>
            <a:r>
              <a:rPr lang="ar-SA" b="1" cap="all" dirty="0" smtClean="0">
                <a:solidFill>
                  <a:schemeClr val="accent6"/>
                </a:solidFill>
              </a:rPr>
              <a:t>مثلا طولك 1.99  ووزنك </a:t>
            </a:r>
            <a:r>
              <a:rPr lang="en-US" b="1" cap="all" dirty="0" smtClean="0">
                <a:solidFill>
                  <a:schemeClr val="accent6"/>
                </a:solidFill>
              </a:rPr>
              <a:t>66 </a:t>
            </a:r>
            <a:r>
              <a:rPr lang="ar-SA" b="1" cap="all" dirty="0" smtClean="0">
                <a:solidFill>
                  <a:schemeClr val="accent6"/>
                </a:solidFill>
                <a:latin typeface="+mj-lt"/>
                <a:ea typeface="+mj-ea"/>
                <a:cs typeface="+mj-cs"/>
              </a:rPr>
              <a:t/>
            </a:r>
            <a:br>
              <a:rPr lang="ar-SA" b="1" cap="all" dirty="0" smtClean="0">
                <a:solidFill>
                  <a:schemeClr val="accent6"/>
                </a:solidFill>
                <a:latin typeface="+mj-lt"/>
                <a:ea typeface="+mj-ea"/>
                <a:cs typeface="+mj-cs"/>
              </a:rPr>
            </a:br>
            <a:r>
              <a:rPr lang="ar-SA" b="1" cap="all" dirty="0" smtClean="0">
                <a:solidFill>
                  <a:schemeClr val="accent6"/>
                </a:solidFill>
                <a:latin typeface="+mj-lt"/>
                <a:ea typeface="+mj-ea"/>
                <a:cs typeface="+mj-cs"/>
              </a:rPr>
              <a:t>ثم </a:t>
            </a:r>
            <a:r>
              <a:rPr lang="ar-SA" b="1" cap="all" dirty="0" err="1" smtClean="0">
                <a:solidFill>
                  <a:schemeClr val="accent6"/>
                </a:solidFill>
                <a:latin typeface="+mj-lt"/>
                <a:ea typeface="+mj-ea"/>
                <a:cs typeface="+mj-cs"/>
              </a:rPr>
              <a:t>الضغك</a:t>
            </a:r>
            <a:r>
              <a:rPr lang="ar-SA" b="1" cap="all" dirty="0" smtClean="0">
                <a:solidFill>
                  <a:schemeClr val="accent6"/>
                </a:solidFill>
                <a:latin typeface="+mj-lt"/>
                <a:ea typeface="+mj-ea"/>
                <a:cs typeface="+mj-cs"/>
              </a:rPr>
              <a:t> ع السهم </a:t>
            </a:r>
            <a:r>
              <a:rPr lang="ar-SA" b="1" cap="all" dirty="0">
                <a:solidFill>
                  <a:schemeClr val="accent6"/>
                </a:solidFill>
                <a:latin typeface="+mj-lt"/>
                <a:ea typeface="+mj-ea"/>
                <a:cs typeface="+mj-cs"/>
              </a:rPr>
              <a:t> </a:t>
            </a:r>
            <a:r>
              <a:rPr lang="ar-SA" b="1" cap="all" dirty="0" smtClean="0">
                <a:solidFill>
                  <a:schemeClr val="accent6"/>
                </a:solidFill>
                <a:latin typeface="+mj-lt"/>
                <a:ea typeface="+mj-ea"/>
                <a:cs typeface="+mj-cs"/>
              </a:rPr>
              <a:t>البرتقالي </a:t>
            </a:r>
            <a:r>
              <a:rPr lang="ar-SA" b="1" cap="all" dirty="0" err="1" smtClean="0">
                <a:solidFill>
                  <a:schemeClr val="accent6"/>
                </a:solidFill>
                <a:latin typeface="+mj-lt"/>
                <a:ea typeface="+mj-ea"/>
                <a:cs typeface="+mj-cs"/>
              </a:rPr>
              <a:t>بالاسفل</a:t>
            </a:r>
            <a:r>
              <a:rPr lang="ar-SA" b="1" cap="all" dirty="0" smtClean="0">
                <a:solidFill>
                  <a:schemeClr val="accent6"/>
                </a:solidFill>
                <a:latin typeface="+mj-lt"/>
                <a:ea typeface="+mj-ea"/>
                <a:cs typeface="+mj-cs"/>
              </a:rPr>
              <a:t>  لتظهر </a:t>
            </a:r>
            <a:r>
              <a:rPr lang="ar-SA" b="1" cap="all" dirty="0" err="1" smtClean="0">
                <a:solidFill>
                  <a:schemeClr val="accent6"/>
                </a:solidFill>
                <a:latin typeface="+mj-lt"/>
                <a:ea typeface="+mj-ea"/>
                <a:cs typeface="+mj-cs"/>
              </a:rPr>
              <a:t>لك</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النتيجه</a:t>
            </a:r>
            <a:r>
              <a:rPr lang="en-US" b="1" cap="all" dirty="0" smtClean="0">
                <a:solidFill>
                  <a:schemeClr val="accent6"/>
                </a:solidFill>
                <a:latin typeface="+mj-lt"/>
                <a:ea typeface="+mj-ea"/>
                <a:cs typeface="+mj-cs"/>
              </a:rPr>
              <a:t> </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الوجبه</a:t>
            </a:r>
            <a:r>
              <a:rPr lang="ar-SA" b="1" cap="all" dirty="0" smtClean="0">
                <a:solidFill>
                  <a:schemeClr val="accent6"/>
                </a:solidFill>
                <a:latin typeface="+mj-lt"/>
                <a:ea typeface="+mj-ea"/>
                <a:cs typeface="+mj-cs"/>
              </a:rPr>
              <a:t> </a:t>
            </a:r>
            <a:r>
              <a:rPr lang="ar-SA" b="1" cap="all" dirty="0" err="1" smtClean="0">
                <a:solidFill>
                  <a:schemeClr val="accent6"/>
                </a:solidFill>
                <a:latin typeface="+mj-lt"/>
                <a:ea typeface="+mj-ea"/>
                <a:cs typeface="+mj-cs"/>
              </a:rPr>
              <a:t>مناسبه</a:t>
            </a:r>
            <a:r>
              <a:rPr lang="ar-SA" b="1" cap="all" dirty="0" smtClean="0">
                <a:solidFill>
                  <a:schemeClr val="accent6"/>
                </a:solidFill>
                <a:latin typeface="+mj-lt"/>
                <a:ea typeface="+mj-ea"/>
                <a:cs typeface="+mj-cs"/>
              </a:rPr>
              <a:t>  )</a:t>
            </a:r>
          </a:p>
        </p:txBody>
      </p:sp>
      <p:cxnSp>
        <p:nvCxnSpPr>
          <p:cNvPr id="8" name="رابط كسهم مستقيم 7"/>
          <p:cNvCxnSpPr/>
          <p:nvPr/>
        </p:nvCxnSpPr>
        <p:spPr>
          <a:xfrm rot="10800000">
            <a:off x="1447800" y="5486400"/>
            <a:ext cx="11430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143000"/>
          </a:xfrm>
        </p:spPr>
        <p:txBody>
          <a:bodyPr>
            <a:normAutofit/>
          </a:bodyPr>
          <a:lstStyle/>
          <a:p>
            <a:r>
              <a:rPr lang="ar-SA" sz="3600" b="1" dirty="0" smtClean="0">
                <a:solidFill>
                  <a:srgbClr val="FF0000"/>
                </a:solidFill>
              </a:rPr>
              <a:t>هذه هي </a:t>
            </a:r>
            <a:r>
              <a:rPr lang="ar-SA" sz="3600" b="1" dirty="0" err="1" smtClean="0">
                <a:solidFill>
                  <a:srgbClr val="FF0000"/>
                </a:solidFill>
              </a:rPr>
              <a:t>النتيجه</a:t>
            </a:r>
            <a:r>
              <a:rPr lang="ar-SA" sz="3600" b="1" dirty="0" smtClean="0">
                <a:solidFill>
                  <a:srgbClr val="FF0000"/>
                </a:solidFill>
              </a:rPr>
              <a:t> </a:t>
            </a:r>
            <a:endParaRPr lang="en-US" sz="3600" b="1" dirty="0">
              <a:solidFill>
                <a:srgbClr val="FF0000"/>
              </a:solidFill>
            </a:endParaRPr>
          </a:p>
        </p:txBody>
      </p:sp>
      <p:pic>
        <p:nvPicPr>
          <p:cNvPr id="4" name="عنصر نائب للمحتوى 3" descr="appo.png"/>
          <p:cNvPicPr>
            <a:picLocks noGrp="1" noChangeAspect="1"/>
          </p:cNvPicPr>
          <p:nvPr>
            <p:ph idx="1"/>
          </p:nvPr>
        </p:nvPicPr>
        <p:blipFill>
          <a:blip r:embed="rId2"/>
          <a:stretch>
            <a:fillRect/>
          </a:stretch>
        </p:blipFill>
        <p:spPr>
          <a:xfrm>
            <a:off x="457200" y="2174383"/>
            <a:ext cx="8382000" cy="3377596"/>
          </a:xfrm>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458</Words>
  <Application>Microsoft Office PowerPoint</Application>
  <PresentationFormat>On-screen Show (4:3)</PresentationFormat>
  <Paragraphs>36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سمة Office</vt:lpstr>
      <vt:lpstr>PowerPoint Presentation</vt:lpstr>
      <vt:lpstr>مربع بحث يساعدك على العثور على الوجبه او المشروب الذي تود ان تطلبه بطريقه اسرع </vt:lpstr>
      <vt:lpstr> MEALS  في هذه الصفحه قائمه بالوجبات المتوافره عند زيارتك للمطعم حيث يظهر صوره عن كل وجبه للتعرف على مكوناتها  وكذلك سعرها واسمها</vt:lpstr>
      <vt:lpstr>      عند الضغط على الوجبه التي تريدها سوف  تظهرلك  الصوره مكبره كالتالي حيث تظهر  مكونات الوجبه والسعرات الحراريه  الموجوده فيها    </vt:lpstr>
      <vt:lpstr> في هذا الجزء المخصص من الصفحه بإمكانك ترك ملاحظه في حال إن كنت تريد النادل مثلا  بان يحضر لك شيئا ما قبل المجيء من خلال هذا المربع  </vt:lpstr>
      <vt:lpstr>هنا الطاولات التي تكون باللون الأحمر هي طاولات تكون متواجد عليها زبائن وباللون الاخضر هي طاولات فارغه والهدف من ذلك انه  ان كنت جالسا وتود ان تغير مكانك قبل ان تطلب بامكانك رؤيه الطاوله الفارغه بكل سهوله وتذهب اليها  </vt:lpstr>
      <vt:lpstr>هذا الجزء المخصص يمكنك من رؤيه الفاتوره بالضغط على هذا الزر وكتابه الكود الذي ادخلته سابقا </vt:lpstr>
      <vt:lpstr>APPROPRIATE FOOD FOR YOU</vt:lpstr>
      <vt:lpstr>هذه هي النتيجه </vt:lpstr>
      <vt:lpstr>CONTACT US</vt:lpstr>
      <vt:lpstr>control panel</vt:lpstr>
      <vt:lpstr>اولا : صفحه الادمن وفيها يستطيع الادمن الدخول على جميع العناصر الموجوده في المطعم وكذلك رؤيه المبيعات وكذلك الموظفين </vt:lpstr>
      <vt:lpstr>هذه صفحه ال  item  فيمكن للادمن حذف وجبه او اضافه وجبه وتعديل للسعر وتعديل أي معلومه خاصه بالصنف </vt:lpstr>
      <vt:lpstr>PowerPoint Presentation</vt:lpstr>
      <vt:lpstr>وهذه صفحه المبيعات وبامكانك اختيار مده معينه  وتظهر لك النتيجه عند الضغط على ال view </vt:lpstr>
      <vt:lpstr>هذه صفحه الموظفين الخاصه بالادمن وبامكان الادمن تعديل الموظفين بحذف او اضافه موظف مثلا وبامكانه تغيير الباسوورد كذلك </vt:lpstr>
      <vt:lpstr>وهنا صفحه الدخول الخاصه بالمحاسب بامكانه رؤيه الفاتوره لاي طاوله وعندما يريد الزبون ان يدفع الحساب بمجرد الضغط على show order   تظهر الفاتوره  وعندما تتم العمليه الضغط على paid أي انه تم حساب هذا الزبون صاحب الفاتوره هذه </vt:lpstr>
      <vt:lpstr>وهنا صفحه الدخول الخاصه بمشرف الطلبيات الذي يتواجد داخل المطبخ وبامكانه رؤيه أي طلبيه ليتم النادل التعامل معها </vt:lpstr>
      <vt:lpstr>وبمجرد الضغط على زر الwaiter الموجد في الصفحه السابقه سوف تظهر لك هذه النافذه وتظهر الملاحظات التي تريدها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millennuim hp</dc:creator>
  <cp:lastModifiedBy>Basel</cp:lastModifiedBy>
  <cp:revision>37</cp:revision>
  <dcterms:created xsi:type="dcterms:W3CDTF">2016-12-14T17:22:11Z</dcterms:created>
  <dcterms:modified xsi:type="dcterms:W3CDTF">2016-12-15T05:32:52Z</dcterms:modified>
</cp:coreProperties>
</file>