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76" autoAdjust="0"/>
    <p:restoredTop sz="94624" autoAdjust="0"/>
  </p:normalViewPr>
  <p:slideViewPr>
    <p:cSldViewPr>
      <p:cViewPr>
        <p:scale>
          <a:sx n="71" d="100"/>
          <a:sy n="71" d="100"/>
        </p:scale>
        <p:origin x="-162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371600"/>
            <a:ext cx="7467600" cy="1894362"/>
          </a:xfrm>
        </p:spPr>
        <p:txBody>
          <a:bodyPr>
            <a:normAutofit/>
          </a:bodyPr>
          <a:lstStyle/>
          <a:p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sto MT" pitchFamily="18" charset="0"/>
              </a:rPr>
              <a:t>USER </a:t>
            </a:r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sto MT" pitchFamily="18" charset="0"/>
              </a:rPr>
              <a:t>GUID</a:t>
            </a:r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sto MT" pitchFamily="18" charset="0"/>
              </a:rPr>
              <a:t>E</a:t>
            </a:r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sto MT" pitchFamily="18" charset="0"/>
              </a:rPr>
              <a:t> </a:t>
            </a:r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sto MT" pitchFamily="18" charset="0"/>
              </a:rPr>
              <a:t>FOR HRM </a:t>
            </a:r>
            <a:r>
              <a:rPr lang="en-US" sz="3600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sto MT" pitchFamily="18" charset="0"/>
              </a:rPr>
              <a:t>SYSTEM.</a:t>
            </a:r>
            <a:endParaRPr lang="en-US" sz="3600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114800"/>
            <a:ext cx="6172200" cy="1371600"/>
          </a:xfrm>
        </p:spPr>
        <p:txBody>
          <a:bodyPr>
            <a:normAutofit/>
            <a:scene3d>
              <a:camera prst="perspectiveRelaxedModerately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HRM</a:t>
            </a:r>
            <a:endParaRPr lang="en-US" sz="6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SALARY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534400" cy="3872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533400"/>
            <a:ext cx="1676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salary which include  deductions, additions, insurance. 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143500" y="15621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CHANGE PASSWORD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pa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001000" cy="3621453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5791200" y="2286000"/>
            <a:ext cx="457200" cy="167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304800"/>
            <a:ext cx="19812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want to change password ,you should fill the form.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295900" y="20193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67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dirty="0" smtClean="0">
                <a:ln/>
                <a:solidFill>
                  <a:schemeClr val="accent3"/>
                </a:solidFill>
              </a:rPr>
              <a:t>ADMIN</a:t>
            </a:r>
            <a:endParaRPr lang="en-US" b="1" cap="none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DASHBORD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d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001000" cy="384904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14" idx="0"/>
          </p:cNvCxnSpPr>
          <p:nvPr/>
        </p:nvCxnSpPr>
        <p:spPr>
          <a:xfrm rot="5400000" flipH="1" flipV="1">
            <a:off x="1371600" y="3886200"/>
            <a:ext cx="1752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66800" y="5410200"/>
            <a:ext cx="1066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number of employees that were finished  from the company.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22" idx="0"/>
          </p:cNvCxnSpPr>
          <p:nvPr/>
        </p:nvCxnSpPr>
        <p:spPr>
          <a:xfrm rot="5400000" flipH="1" flipV="1">
            <a:off x="2266950" y="4248150"/>
            <a:ext cx="19050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4600" y="5486400"/>
            <a:ext cx="8382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number of employees that are still work in the company.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3124200" y="4495800"/>
            <a:ext cx="1981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81400" y="55626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View the number of approved leaves.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5400" y="5638800"/>
            <a:ext cx="990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number of rejected leaves.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6200000" flipV="1">
            <a:off x="5905500" y="3924300"/>
            <a:ext cx="2057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4343400" y="4267200"/>
            <a:ext cx="1981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315200" y="5562600"/>
            <a:ext cx="11430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View the number of approved vacations.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48400" y="5638800"/>
            <a:ext cx="990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number of rejected vacations.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48" idx="0"/>
          </p:cNvCxnSpPr>
          <p:nvPr/>
        </p:nvCxnSpPr>
        <p:spPr>
          <a:xfrm rot="16200000" flipV="1">
            <a:off x="5238750" y="4133850"/>
            <a:ext cx="20574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048000" y="6858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want to view the salary  and its details for an emlooyee,click on this.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67200" y="13716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give to the finished employee end of service, click on this.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7200" y="22098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want to give an employee a reward click on this 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95400" y="3276600"/>
            <a:ext cx="1371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want to upload ,modify ,download your </a:t>
            </a:r>
            <a:r>
              <a:rPr lang="en-US" sz="900" dirty="0" err="1" smtClean="0">
                <a:solidFill>
                  <a:srgbClr val="FF0000"/>
                </a:solidFill>
              </a:rPr>
              <a:t>c.v</a:t>
            </a:r>
            <a:r>
              <a:rPr lang="en-US" sz="900" dirty="0" smtClean="0">
                <a:solidFill>
                  <a:srgbClr val="FF0000"/>
                </a:solidFill>
              </a:rPr>
              <a:t> click on this 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42672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want to take experience certificate click on this.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228600" y="3810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>
            <a:off x="609600" y="32766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524000" y="762000"/>
            <a:ext cx="1295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want to view all employees that are work or not in the company, click on this.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>
            <a:stCxn id="77" idx="2"/>
          </p:cNvCxnSpPr>
          <p:nvPr/>
        </p:nvCxnSpPr>
        <p:spPr>
          <a:xfrm rot="5400000">
            <a:off x="971550" y="1238250"/>
            <a:ext cx="9906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4" idx="2"/>
          </p:cNvCxnSpPr>
          <p:nvPr/>
        </p:nvCxnSpPr>
        <p:spPr>
          <a:xfrm rot="5400000">
            <a:off x="1524000" y="457200"/>
            <a:ext cx="1295400" cy="312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10800000" flipV="1">
            <a:off x="838200" y="1752600"/>
            <a:ext cx="3352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0800000" flipV="1">
            <a:off x="762000" y="2514600"/>
            <a:ext cx="3581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USERS PAGE 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us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4343400" cy="4463466"/>
          </a:xfrm>
          <a:prstGeom prst="rect">
            <a:avLst/>
          </a:prstGeom>
        </p:spPr>
      </p:pic>
      <p:pic>
        <p:nvPicPr>
          <p:cNvPr id="5" name="Picture 4" descr="add e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810000" cy="6268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5638800"/>
            <a:ext cx="1295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view employees that are work or not in the company.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04800"/>
            <a:ext cx="1295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To add new employee , click on this.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8" idx="0"/>
          </p:cNvCxnSpPr>
          <p:nvPr/>
        </p:nvCxnSpPr>
        <p:spPr>
          <a:xfrm rot="5400000" flipH="1" flipV="1">
            <a:off x="1695450" y="5276850"/>
            <a:ext cx="533400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 rot="16200000" flipH="1">
            <a:off x="3448050" y="857250"/>
            <a:ext cx="83820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95800" y="12954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7315200" y="1219200"/>
            <a:ext cx="381000" cy="472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48600" y="2438400"/>
            <a:ext cx="106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Fill form about a new employee.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4" idx="2"/>
            <a:endCxn id="23" idx="1"/>
          </p:cNvCxnSpPr>
          <p:nvPr/>
        </p:nvCxnSpPr>
        <p:spPr>
          <a:xfrm rot="5400000">
            <a:off x="7810500" y="30099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SALARY PAGE 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sal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7085"/>
            <a:ext cx="8686800" cy="4203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3810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View salary for each employee and you can show the details.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rot="5400000">
            <a:off x="2895600" y="914400"/>
            <a:ext cx="13716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</p:cNvCxnSpPr>
          <p:nvPr/>
        </p:nvCxnSpPr>
        <p:spPr>
          <a:xfrm rot="16200000" flipH="1">
            <a:off x="5372100" y="114300"/>
            <a:ext cx="1066800" cy="297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END OF SERVICE PAGE 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E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4495800" cy="2764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11430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When you give to the finished employee end of service .</a:t>
            </a:r>
            <a:endParaRPr lang="en-US" sz="900" dirty="0">
              <a:solidFill>
                <a:srgbClr val="FF0000"/>
              </a:solidFill>
            </a:endParaRP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38400"/>
            <a:ext cx="3505200" cy="237304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rot="16200000" flipH="1">
            <a:off x="3200400" y="22098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1828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81600" y="54102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Put the amount of </a:t>
            </a:r>
            <a:r>
              <a:rPr lang="en-US" sz="900" dirty="0" err="1" smtClean="0">
                <a:solidFill>
                  <a:srgbClr val="FF0000"/>
                </a:solidFill>
              </a:rPr>
              <a:t>rhe</a:t>
            </a:r>
            <a:r>
              <a:rPr lang="en-US" sz="900" dirty="0" smtClean="0">
                <a:solidFill>
                  <a:srgbClr val="FF0000"/>
                </a:solidFill>
              </a:rPr>
              <a:t> end of service and send it.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rot="16200000" flipV="1">
            <a:off x="4991100" y="45339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REWARD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rew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315200" cy="3920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8382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 you give to the specific employee  a reword ,put the amount  of it and send it.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rot="5400000">
            <a:off x="3048000" y="1219200"/>
            <a:ext cx="9144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CV 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c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5095"/>
            <a:ext cx="7924800" cy="4527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5334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View all employees and their </a:t>
            </a:r>
            <a:r>
              <a:rPr lang="en-US" sz="900" dirty="0" err="1" smtClean="0">
                <a:solidFill>
                  <a:srgbClr val="FF0000"/>
                </a:solidFill>
              </a:rPr>
              <a:t>c.v</a:t>
            </a:r>
            <a:r>
              <a:rPr lang="en-US" sz="900" dirty="0" smtClean="0">
                <a:solidFill>
                  <a:srgbClr val="FF0000"/>
                </a:solidFill>
              </a:rPr>
              <a:t> s and you can modify and upload.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733800" y="17526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EXPERINCE CERTIFICATE PAGE 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8077200" cy="44770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533400"/>
            <a:ext cx="1371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You can view and update the experience certificate.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314700" y="14859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67200" y="12192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0800"/>
            <a:ext cx="7467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cap="none" dirty="0" smtClean="0">
                <a:ln/>
                <a:solidFill>
                  <a:schemeClr val="accent3"/>
                </a:solidFill>
              </a:rPr>
              <a:t>USERS</a:t>
            </a:r>
            <a:endParaRPr lang="en-US" b="1" cap="none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HOME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Picture 16" descr="Ho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1000" cy="445999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>
            <a:off x="495300" y="15621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477000" y="1600200"/>
            <a:ext cx="1371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295400" y="3962400"/>
            <a:ext cx="2133600" cy="190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-457200" y="49530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914400" y="48768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1600200" y="3657600"/>
            <a:ext cx="36576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1066800" y="1219200"/>
            <a:ext cx="1524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1066800" y="1143000"/>
            <a:ext cx="27432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990600" y="1143000"/>
            <a:ext cx="395923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1143000" y="1143000"/>
            <a:ext cx="510223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8153400" y="990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0" y="5943600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900" b="1" dirty="0" smtClean="0">
                <a:solidFill>
                  <a:srgbClr val="FF0000"/>
                </a:solidFill>
              </a:rPr>
              <a:t>You can click on this to go salary </a:t>
            </a:r>
            <a:r>
              <a:rPr lang="en-US" sz="1000" b="1" dirty="0" smtClean="0">
                <a:solidFill>
                  <a:srgbClr val="FF0000"/>
                </a:solidFill>
              </a:rPr>
              <a:t>page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791200" y="533400"/>
            <a:ext cx="990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900" b="1" dirty="0" smtClean="0">
                <a:solidFill>
                  <a:srgbClr val="FF0000"/>
                </a:solidFill>
              </a:rPr>
              <a:t>You can click on this to go calendar page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876800" y="5943600"/>
            <a:ext cx="1371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000" b="1" dirty="0" smtClean="0">
                <a:solidFill>
                  <a:srgbClr val="FF0000"/>
                </a:solidFill>
              </a:rPr>
              <a:t>You can click on this to go payment of account page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48000" y="5943600"/>
            <a:ext cx="1143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000" b="1" dirty="0" smtClean="0">
                <a:solidFill>
                  <a:srgbClr val="FF0000"/>
                </a:solidFill>
              </a:rPr>
              <a:t>You can click on this to go attendance page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95400" y="5943600"/>
            <a:ext cx="1219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1000" b="1" dirty="0" smtClean="0">
                <a:solidFill>
                  <a:srgbClr val="FF0000"/>
                </a:solidFill>
              </a:rPr>
              <a:t>You can click on this to go change password page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429000" y="609600"/>
            <a:ext cx="914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800" b="1" dirty="0" smtClean="0">
                <a:solidFill>
                  <a:srgbClr val="FF0000"/>
                </a:solidFill>
              </a:rPr>
              <a:t>You can click on this to go Vacation page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72000" y="609600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900" b="1" dirty="0" smtClean="0">
                <a:solidFill>
                  <a:srgbClr val="FF0000"/>
                </a:solidFill>
              </a:rPr>
              <a:t>You can click on this to go leaves page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057400" y="533400"/>
            <a:ext cx="9906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</a:rPr>
              <a:t>You can click on this to go User information page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934200" y="533400"/>
            <a:ext cx="990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</a:rPr>
              <a:t>This a Slideshow about the company .</a:t>
            </a:r>
          </a:p>
        </p:txBody>
      </p:sp>
      <p:sp>
        <p:nvSpPr>
          <p:cNvPr id="86" name="Rectangle 85"/>
          <p:cNvSpPr/>
          <p:nvPr/>
        </p:nvSpPr>
        <p:spPr>
          <a:xfrm>
            <a:off x="8001000" y="4572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FF0000"/>
                </a:solidFill>
              </a:rPr>
              <a:t>You can logout of the system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38200" y="685800"/>
            <a:ext cx="91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You can click on this to go a home page</a:t>
            </a:r>
            <a:endParaRPr lang="en-US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USER INFORMATION: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7" descr="user information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6553200" cy="4490478"/>
          </a:xfrm>
          <a:prstGeom prst="rect">
            <a:avLst/>
          </a:prstGeom>
        </p:spPr>
      </p:pic>
      <p:pic>
        <p:nvPicPr>
          <p:cNvPr id="9" name="Picture 8" descr="user information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81601"/>
            <a:ext cx="6553200" cy="1447800"/>
          </a:xfrm>
          <a:prstGeom prst="rect">
            <a:avLst/>
          </a:prstGeom>
        </p:spPr>
      </p:pic>
      <p:sp>
        <p:nvSpPr>
          <p:cNvPr id="15" name="Right Bracket 14"/>
          <p:cNvSpPr/>
          <p:nvPr/>
        </p:nvSpPr>
        <p:spPr>
          <a:xfrm>
            <a:off x="4343400" y="1524000"/>
            <a:ext cx="381000" cy="46482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949832" y="1879600"/>
            <a:ext cx="409575" cy="860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57800" y="13716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data in this form and we can update email, phone number .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8991600" cy="32652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VACATION PAGE 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7" descr="veiw v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962401"/>
            <a:ext cx="5521288" cy="2590800"/>
          </a:xfrm>
          <a:prstGeom prst="rect">
            <a:avLst/>
          </a:prstGeom>
        </p:spPr>
      </p:pic>
      <p:pic>
        <p:nvPicPr>
          <p:cNvPr id="9" name="Picture 8" descr="ad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2895600" cy="628738"/>
          </a:xfrm>
          <a:prstGeom prst="rect">
            <a:avLst/>
          </a:prstGeom>
        </p:spPr>
      </p:pic>
      <p:pic>
        <p:nvPicPr>
          <p:cNvPr id="10" name="Picture 9" descr="add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2902527" cy="1905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7086600" y="9906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1828800" y="1524000"/>
            <a:ext cx="5867400" cy="289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72200" y="1981200"/>
            <a:ext cx="2743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941029" y="1964971"/>
            <a:ext cx="1110542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970593" y="1824164"/>
            <a:ext cx="444248" cy="22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1447800" y="4114800"/>
            <a:ext cx="381000" cy="2057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001000" y="25908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800" dirty="0" smtClean="0">
                <a:solidFill>
                  <a:srgbClr val="FF0000"/>
                </a:solidFill>
              </a:rPr>
              <a:t>View how many days of  any type of vacation  remains, click on this.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200" y="2286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When you want to add a  new vacation , you can click on this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48200" y="8382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vacation that you requested.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2200" y="57912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fill the vacation form and send it.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>
            <a:stCxn id="39" idx="0"/>
            <a:endCxn id="34" idx="1"/>
          </p:cNvCxnSpPr>
          <p:nvPr/>
        </p:nvCxnSpPr>
        <p:spPr>
          <a:xfrm rot="16200000" flipV="1">
            <a:off x="2057400" y="4914900"/>
            <a:ext cx="64770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LEAVES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lea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1"/>
            <a:ext cx="8610600" cy="3200399"/>
          </a:xfrm>
          <a:prstGeom prst="rect">
            <a:avLst/>
          </a:prstGeom>
        </p:spPr>
      </p:pic>
      <p:pic>
        <p:nvPicPr>
          <p:cNvPr id="4" name="Picture 3" descr="add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002831"/>
            <a:ext cx="4163166" cy="28551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0292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fill the leaves form and send it.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858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leaves that you requested.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6858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When add a new leave.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1828800" y="54102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rot="5400000">
            <a:off x="5010150" y="1543050"/>
            <a:ext cx="2819400" cy="262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05400" y="1447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48600" y="14478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Brace 23"/>
          <p:cNvSpPr/>
          <p:nvPr/>
        </p:nvSpPr>
        <p:spPr>
          <a:xfrm>
            <a:off x="5791200" y="4876800"/>
            <a:ext cx="457200" cy="1676400"/>
          </a:xfrm>
          <a:prstGeom prst="rightBrace">
            <a:avLst>
              <a:gd name="adj1" fmla="val 8333"/>
              <a:gd name="adj2" fmla="val 4740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a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85427"/>
            <a:ext cx="8305800" cy="4487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CALEDER PAGE 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0"/>
            <a:ext cx="17526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calendar , we can add the events , meeting time and know the date of formal vacation becoming. 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800600" y="12192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PAYMENT ON ACCOUNT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p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153400" cy="3323858"/>
          </a:xfrm>
          <a:prstGeom prst="rect">
            <a:avLst/>
          </a:prstGeom>
        </p:spPr>
      </p:pic>
      <p:pic>
        <p:nvPicPr>
          <p:cNvPr id="4" name="Picture 3" descr="p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267200"/>
            <a:ext cx="4210638" cy="1476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You can take payment on account you click on the add payment, determine the amount of that payment.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791200" y="2209800"/>
            <a:ext cx="281940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ATTENDANCE  PAGE: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a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305800" cy="35760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4343400"/>
            <a:ext cx="1143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Click on this to store the time when you leave  the company 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752600"/>
            <a:ext cx="13716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Click on this to store the time when you arrive the company 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533400"/>
            <a:ext cx="1676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View the  time when you arrive  the company and the time when you leave it .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rot="10800000" flipV="1">
            <a:off x="1828800" y="21336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 rot="5400000">
            <a:off x="4991100" y="2247900"/>
            <a:ext cx="1981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rot="16200000" flipV="1">
            <a:off x="1885950" y="2533650"/>
            <a:ext cx="1676400" cy="194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594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USER GUIDE FOR HRM SYSTEM.</vt:lpstr>
      <vt:lpstr>USERS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ADMIN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 FOR HRM SYTEM</dc:title>
  <dc:creator>alaaaburmaleh</dc:creator>
  <cp:lastModifiedBy>alaaaburmaleh</cp:lastModifiedBy>
  <cp:revision>40</cp:revision>
  <dcterms:created xsi:type="dcterms:W3CDTF">2006-08-16T00:00:00Z</dcterms:created>
  <dcterms:modified xsi:type="dcterms:W3CDTF">2016-12-10T18:05:04Z</dcterms:modified>
</cp:coreProperties>
</file>