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6" r:id="rId2"/>
    <p:sldId id="257" r:id="rId3"/>
    <p:sldId id="258" r:id="rId4"/>
    <p:sldId id="259" r:id="rId5"/>
    <p:sldId id="260" r:id="rId6"/>
    <p:sldId id="261" r:id="rId7"/>
    <p:sldId id="262" r:id="rId8"/>
    <p:sldId id="277" r:id="rId9"/>
    <p:sldId id="266" r:id="rId10"/>
    <p:sldId id="278" r:id="rId11"/>
    <p:sldId id="267" r:id="rId12"/>
    <p:sldId id="279" r:id="rId13"/>
    <p:sldId id="268" r:id="rId14"/>
    <p:sldId id="269" r:id="rId15"/>
    <p:sldId id="270" r:id="rId16"/>
    <p:sldId id="271" r:id="rId17"/>
    <p:sldId id="272" r:id="rId18"/>
    <p:sldId id="273" r:id="rId19"/>
    <p:sldId id="275" r:id="rId20"/>
    <p:sldId id="280" r:id="rId21"/>
    <p:sldId id="274" r:id="rId22"/>
    <p:sldId id="276" r:id="rId23"/>
    <p:sldId id="28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9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FE25F53-7A4E-49F3-B05E-E11562EF891D}" type="datetimeFigureOut">
              <a:rPr lang="en-US" smtClean="0"/>
              <a:t>6/1/2014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9294284-78D7-48C7-910B-FF0628EC80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E25F53-7A4E-49F3-B05E-E11562EF891D}"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4284-78D7-48C7-910B-FF0628EC80BD}" type="slidenum">
              <a:rPr lang="en-US" smtClean="0"/>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E25F53-7A4E-49F3-B05E-E11562EF891D}"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4284-78D7-48C7-910B-FF0628EC80BD}" type="slidenum">
              <a:rPr lang="en-US" smtClean="0"/>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FE25F53-7A4E-49F3-B05E-E11562EF891D}" type="datetimeFigureOut">
              <a:rPr lang="en-US" smtClean="0"/>
              <a:t>6/1/2014</a:t>
            </a:fld>
            <a:endParaRPr lang="en-US"/>
          </a:p>
        </p:txBody>
      </p:sp>
      <p:sp>
        <p:nvSpPr>
          <p:cNvPr id="9" name="Slide Number Placeholder 8"/>
          <p:cNvSpPr>
            <a:spLocks noGrp="1"/>
          </p:cNvSpPr>
          <p:nvPr>
            <p:ph type="sldNum" sz="quarter" idx="15"/>
          </p:nvPr>
        </p:nvSpPr>
        <p:spPr/>
        <p:txBody>
          <a:bodyPr rtlCol="0"/>
          <a:lstStyle/>
          <a:p>
            <a:fld id="{89294284-78D7-48C7-910B-FF0628EC80B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FE25F53-7A4E-49F3-B05E-E11562EF891D}" type="datetimeFigureOut">
              <a:rPr lang="en-US" smtClean="0"/>
              <a:t>6/1/2014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9294284-78D7-48C7-910B-FF0628EC80B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E25F53-7A4E-49F3-B05E-E11562EF891D}"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94284-78D7-48C7-910B-FF0628EC80BD}"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E25F53-7A4E-49F3-B05E-E11562EF891D}"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94284-78D7-48C7-910B-FF0628EC80BD}"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FE25F53-7A4E-49F3-B05E-E11562EF891D}" type="datetimeFigureOut">
              <a:rPr lang="en-US" smtClean="0"/>
              <a:t>6/1/2014</a:t>
            </a:fld>
            <a:endParaRPr lang="en-US"/>
          </a:p>
        </p:txBody>
      </p:sp>
      <p:sp>
        <p:nvSpPr>
          <p:cNvPr id="7" name="Slide Number Placeholder 6"/>
          <p:cNvSpPr>
            <a:spLocks noGrp="1"/>
          </p:cNvSpPr>
          <p:nvPr>
            <p:ph type="sldNum" sz="quarter" idx="11"/>
          </p:nvPr>
        </p:nvSpPr>
        <p:spPr/>
        <p:txBody>
          <a:bodyPr rtlCol="0"/>
          <a:lstStyle/>
          <a:p>
            <a:fld id="{89294284-78D7-48C7-910B-FF0628EC80B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25F53-7A4E-49F3-B05E-E11562EF891D}"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94284-78D7-48C7-910B-FF0628EC80BD}" type="slidenum">
              <a:rPr lang="en-US" smtClean="0"/>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FE25F53-7A4E-49F3-B05E-E11562EF891D}" type="datetimeFigureOut">
              <a:rPr lang="en-US" smtClean="0"/>
              <a:t>6/1/2014</a:t>
            </a:fld>
            <a:endParaRPr lang="en-US"/>
          </a:p>
        </p:txBody>
      </p:sp>
      <p:sp>
        <p:nvSpPr>
          <p:cNvPr id="22" name="Slide Number Placeholder 21"/>
          <p:cNvSpPr>
            <a:spLocks noGrp="1"/>
          </p:cNvSpPr>
          <p:nvPr>
            <p:ph type="sldNum" sz="quarter" idx="15"/>
          </p:nvPr>
        </p:nvSpPr>
        <p:spPr/>
        <p:txBody>
          <a:bodyPr rtlCol="0"/>
          <a:lstStyle/>
          <a:p>
            <a:fld id="{89294284-78D7-48C7-910B-FF0628EC80B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FE25F53-7A4E-49F3-B05E-E11562EF891D}" type="datetimeFigureOut">
              <a:rPr lang="en-US" smtClean="0"/>
              <a:t>6/1/2014</a:t>
            </a:fld>
            <a:endParaRPr lang="en-US"/>
          </a:p>
        </p:txBody>
      </p:sp>
      <p:sp>
        <p:nvSpPr>
          <p:cNvPr id="18" name="Slide Number Placeholder 17"/>
          <p:cNvSpPr>
            <a:spLocks noGrp="1"/>
          </p:cNvSpPr>
          <p:nvPr>
            <p:ph type="sldNum" sz="quarter" idx="11"/>
          </p:nvPr>
        </p:nvSpPr>
        <p:spPr/>
        <p:txBody>
          <a:bodyPr rtlCol="0"/>
          <a:lstStyle/>
          <a:p>
            <a:fld id="{89294284-78D7-48C7-910B-FF0628EC80B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E25F53-7A4E-49F3-B05E-E11562EF891D}" type="datetimeFigureOut">
              <a:rPr lang="en-US" smtClean="0"/>
              <a:t>6/1/2014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9294284-78D7-48C7-910B-FF0628EC80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90800"/>
            <a:ext cx="6172200" cy="685800"/>
          </a:xfrm>
        </p:spPr>
        <p:txBody>
          <a:bodyPr/>
          <a:lstStyle/>
          <a:p>
            <a:pPr algn="ctr"/>
            <a:r>
              <a:rPr lang="en-US" dirty="0" smtClean="0"/>
              <a:t>TRAVEL PLANNER</a:t>
            </a:r>
            <a:endParaRPr lang="en-US" dirty="0"/>
          </a:p>
        </p:txBody>
      </p:sp>
      <p:sp>
        <p:nvSpPr>
          <p:cNvPr id="3" name="Subtitle 2"/>
          <p:cNvSpPr>
            <a:spLocks noGrp="1"/>
          </p:cNvSpPr>
          <p:nvPr>
            <p:ph type="subTitle" idx="1"/>
          </p:nvPr>
        </p:nvSpPr>
        <p:spPr>
          <a:xfrm>
            <a:off x="2286000" y="3886200"/>
            <a:ext cx="6172200" cy="2057400"/>
          </a:xfrm>
        </p:spPr>
        <p:txBody>
          <a:bodyPr/>
          <a:lstStyle/>
          <a:p>
            <a:r>
              <a:rPr lang="en-US" dirty="0" smtClean="0"/>
              <a:t>Done by:</a:t>
            </a:r>
          </a:p>
          <a:p>
            <a:pPr algn="ctr"/>
            <a:r>
              <a:rPr lang="en-US" dirty="0" smtClean="0"/>
              <a:t>Dania </a:t>
            </a:r>
            <a:r>
              <a:rPr lang="en-US" dirty="0" err="1" smtClean="0"/>
              <a:t>mohammad</a:t>
            </a:r>
            <a:r>
              <a:rPr lang="en-US" dirty="0" smtClean="0"/>
              <a:t> Abu </a:t>
            </a:r>
            <a:r>
              <a:rPr lang="en-US" dirty="0" err="1" smtClean="0"/>
              <a:t>Elown</a:t>
            </a:r>
            <a:r>
              <a:rPr lang="en-US" dirty="0" smtClean="0"/>
              <a:t>.</a:t>
            </a:r>
          </a:p>
          <a:p>
            <a:pPr algn="ctr"/>
            <a:r>
              <a:rPr lang="en-US" dirty="0" err="1" smtClean="0"/>
              <a:t>Ruaa</a:t>
            </a:r>
            <a:r>
              <a:rPr lang="en-US" dirty="0" smtClean="0"/>
              <a:t>  </a:t>
            </a:r>
            <a:r>
              <a:rPr lang="en-US" dirty="0" err="1" smtClean="0"/>
              <a:t>Tahseen</a:t>
            </a:r>
            <a:r>
              <a:rPr lang="en-US" dirty="0" smtClean="0"/>
              <a:t> </a:t>
            </a:r>
            <a:r>
              <a:rPr lang="en-US" dirty="0" err="1" smtClean="0"/>
              <a:t>Barakat</a:t>
            </a:r>
            <a:r>
              <a:rPr lang="en-US" dirty="0" smtClean="0"/>
              <a:t>.</a:t>
            </a:r>
          </a:p>
          <a:p>
            <a:pPr algn="ctr"/>
            <a:endParaRPr lang="en-US" dirty="0" smtClean="0"/>
          </a:p>
          <a:p>
            <a:r>
              <a:rPr lang="en-US" dirty="0" smtClean="0"/>
              <a:t>Supervisor: Dr. </a:t>
            </a:r>
            <a:r>
              <a:rPr lang="en-US" dirty="0" err="1" smtClean="0"/>
              <a:t>Raed</a:t>
            </a:r>
            <a:r>
              <a:rPr lang="en-US" dirty="0" smtClean="0"/>
              <a:t> Al-</a:t>
            </a:r>
            <a:r>
              <a:rPr lang="en-US" dirty="0" err="1" smtClean="0"/>
              <a:t>Qadi</a:t>
            </a:r>
            <a:r>
              <a:rPr lang="en-US" dirty="0" smtClean="0"/>
              <a:t/>
            </a:r>
            <a:br>
              <a:rPr lang="en-US" dirty="0" smtClean="0"/>
            </a:br>
            <a:endParaRPr lang="en-US" dirty="0" smtClean="0"/>
          </a:p>
          <a:p>
            <a:pPr algn="ct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endParaRPr lang="en-US" dirty="0"/>
          </a:p>
        </p:txBody>
      </p:sp>
      <p:pic>
        <p:nvPicPr>
          <p:cNvPr id="5" name="Content Placeholder 4" descr="1479020_10201413652957435_1445110233_n.jpg"/>
          <p:cNvPicPr>
            <a:picLocks noGrp="1" noChangeAspect="1"/>
          </p:cNvPicPr>
          <p:nvPr>
            <p:ph sz="quarter" idx="1"/>
          </p:nvPr>
        </p:nvPicPr>
        <p:blipFill>
          <a:blip r:embed="rId2" cstate="print"/>
          <a:stretch>
            <a:fillRect/>
          </a:stretch>
        </p:blipFill>
        <p:spPr>
          <a:xfrm>
            <a:off x="762000" y="1600200"/>
            <a:ext cx="3048000" cy="4572000"/>
          </a:xfrm>
        </p:spPr>
      </p:pic>
      <p:pic>
        <p:nvPicPr>
          <p:cNvPr id="6" name="Content Placeholder 5" descr="t3.jpg"/>
          <p:cNvPicPr>
            <a:picLocks noGrp="1" noChangeAspect="1"/>
          </p:cNvPicPr>
          <p:nvPr>
            <p:ph sz="quarter" idx="2"/>
          </p:nvPr>
        </p:nvPicPr>
        <p:blipFill>
          <a:blip r:embed="rId3" cstate="print"/>
          <a:stretch>
            <a:fillRect/>
          </a:stretch>
        </p:blipFill>
        <p:spPr>
          <a:xfrm>
            <a:off x="4813300" y="1600200"/>
            <a:ext cx="2882900" cy="4572000"/>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places</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5800" y="1676400"/>
            <a:ext cx="3124200" cy="4495800"/>
          </a:xfrm>
          <a:prstGeom prst="rect">
            <a:avLst/>
          </a:prstGeom>
        </p:spPr>
      </p:pic>
      <p:sp>
        <p:nvSpPr>
          <p:cNvPr id="10" name="Content Placeholder 9"/>
          <p:cNvSpPr>
            <a:spLocks noGrp="1"/>
          </p:cNvSpPr>
          <p:nvPr>
            <p:ph sz="quarter" idx="2"/>
          </p:nvPr>
        </p:nvSpPr>
        <p:spPr/>
        <p:txBody>
          <a:bodyPr/>
          <a:lstStyle/>
          <a:p>
            <a:r>
              <a:rPr lang="en-US" dirty="0" smtClean="0"/>
              <a:t>When click on the places icon on main page, you move to this activity.</a:t>
            </a:r>
          </a:p>
          <a:p>
            <a:r>
              <a:rPr lang="en-US" dirty="0" smtClean="0"/>
              <a:t>after you choose one of these icon ,you direct to the list of near by locations as in the next slide. </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You can show the list of the places on the map by clicking the “show places on map” </a:t>
            </a:r>
            <a:endParaRPr lang="en-US" sz="2000" dirty="0"/>
          </a:p>
        </p:txBody>
      </p:sp>
      <p:pic>
        <p:nvPicPr>
          <p:cNvPr id="5" name="Content Placeholder 4" descr="t5.jpg"/>
          <p:cNvPicPr>
            <a:picLocks noGrp="1" noChangeAspect="1"/>
          </p:cNvPicPr>
          <p:nvPr>
            <p:ph sz="quarter" idx="1"/>
          </p:nvPr>
        </p:nvPicPr>
        <p:blipFill>
          <a:blip r:embed="rId2" cstate="print"/>
          <a:stretch>
            <a:fillRect/>
          </a:stretch>
        </p:blipFill>
        <p:spPr>
          <a:xfrm>
            <a:off x="1000124" y="1600200"/>
            <a:ext cx="3038475" cy="4572000"/>
          </a:xfrm>
        </p:spPr>
      </p:pic>
      <p:pic>
        <p:nvPicPr>
          <p:cNvPr id="6" name="Content Placeholder 5" descr="1459868_10201413654397471_1039635197_n.jpg"/>
          <p:cNvPicPr>
            <a:picLocks noGrp="1" noChangeAspect="1"/>
          </p:cNvPicPr>
          <p:nvPr>
            <p:ph sz="quarter" idx="2"/>
          </p:nvPr>
        </p:nvPicPr>
        <p:blipFill>
          <a:blip r:embed="rId3" cstate="print"/>
          <a:stretch>
            <a:fillRect/>
          </a:stretch>
        </p:blipFill>
        <p:spPr>
          <a:xfrm>
            <a:off x="4648200" y="1600200"/>
            <a:ext cx="2819400" cy="4572000"/>
          </a:xfr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a:t>
            </a:r>
            <a:endParaRPr lang="en-US" dirty="0"/>
          </a:p>
        </p:txBody>
      </p:sp>
      <p:sp>
        <p:nvSpPr>
          <p:cNvPr id="4" name="Content Placeholder 3"/>
          <p:cNvSpPr>
            <a:spLocks noGrp="1"/>
          </p:cNvSpPr>
          <p:nvPr>
            <p:ph sz="quarter" idx="2"/>
          </p:nvPr>
        </p:nvSpPr>
        <p:spPr/>
        <p:txBody>
          <a:bodyPr/>
          <a:lstStyle/>
          <a:p>
            <a:r>
              <a:rPr lang="en-US" dirty="0" smtClean="0"/>
              <a:t>In this activity for example you will be able to search for nearby airports, list them and find directions to the place you want.</a:t>
            </a:r>
            <a:endParaRPr lang="en-US"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90600" y="1600200"/>
            <a:ext cx="2971799"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direction</a:t>
            </a:r>
            <a:endParaRPr lang="en-US"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95401" y="1752600"/>
            <a:ext cx="2667000" cy="4038600"/>
          </a:xfrm>
          <a:prstGeom prst="rect">
            <a:avLst/>
          </a:prstGeom>
        </p:spPr>
      </p:pic>
      <p:sp>
        <p:nvSpPr>
          <p:cNvPr id="4" name="Content Placeholder 3"/>
          <p:cNvSpPr>
            <a:spLocks noGrp="1"/>
          </p:cNvSpPr>
          <p:nvPr>
            <p:ph sz="quarter" idx="2"/>
          </p:nvPr>
        </p:nvSpPr>
        <p:spPr/>
        <p:txBody>
          <a:bodyPr/>
          <a:lstStyle/>
          <a:p>
            <a:r>
              <a:rPr lang="en-US" dirty="0" smtClean="0"/>
              <a:t> if the user presses the  the “route ” button then destination point, route will be drawn as in this figure, this was tested in Abu Dhabi, UAE.</a:t>
            </a: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exchange</a:t>
            </a:r>
            <a:endParaRPr lang="en-US" dirty="0"/>
          </a:p>
        </p:txBody>
      </p:sp>
      <p:sp>
        <p:nvSpPr>
          <p:cNvPr id="4" name="Content Placeholder 3"/>
          <p:cNvSpPr>
            <a:spLocks noGrp="1"/>
          </p:cNvSpPr>
          <p:nvPr>
            <p:ph sz="quarter" idx="2"/>
          </p:nvPr>
        </p:nvSpPr>
        <p:spPr/>
        <p:txBody>
          <a:bodyPr/>
          <a:lstStyle/>
          <a:p>
            <a:r>
              <a:rPr lang="en-US" dirty="0" smtClean="0"/>
              <a:t>In this activity the user enters the amount of money to exchange, and </a:t>
            </a:r>
            <a:r>
              <a:rPr lang="en-US" dirty="0" err="1" smtClean="0"/>
              <a:t>choses</a:t>
            </a:r>
            <a:r>
              <a:rPr lang="en-US" dirty="0" smtClean="0"/>
              <a:t> the currency he wants to change from and to.</a:t>
            </a:r>
            <a:endParaRPr lang="en-US" dirty="0"/>
          </a:p>
        </p:txBody>
      </p:sp>
      <p:pic>
        <p:nvPicPr>
          <p:cNvPr id="6" name="Content Placeholder 5"/>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2667000" cy="411480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pic>
        <p:nvPicPr>
          <p:cNvPr id="5" name="Content Placeholder 4" descr="1486777_473536336090547_1028085928_n.jpg"/>
          <p:cNvPicPr>
            <a:picLocks noGrp="1" noChangeAspect="1"/>
          </p:cNvPicPr>
          <p:nvPr>
            <p:ph sz="quarter" idx="1"/>
          </p:nvPr>
        </p:nvPicPr>
        <p:blipFill>
          <a:blip r:embed="rId2" cstate="print"/>
          <a:stretch>
            <a:fillRect/>
          </a:stretch>
        </p:blipFill>
        <p:spPr>
          <a:xfrm>
            <a:off x="1000124" y="1600200"/>
            <a:ext cx="2886075" cy="4572000"/>
          </a:xfrm>
        </p:spPr>
      </p:pic>
      <p:sp>
        <p:nvSpPr>
          <p:cNvPr id="4" name="Content Placeholder 3"/>
          <p:cNvSpPr>
            <a:spLocks noGrp="1"/>
          </p:cNvSpPr>
          <p:nvPr>
            <p:ph sz="quarter" idx="2"/>
          </p:nvPr>
        </p:nvSpPr>
        <p:spPr/>
        <p:txBody>
          <a:bodyPr/>
          <a:lstStyle/>
          <a:p>
            <a:r>
              <a:rPr lang="en-US" dirty="0" smtClean="0"/>
              <a:t>In this activity you will get the weather of your current location or for the place you enter in text field.  the weather will include temperature, wind, humidity and pressure.</a:t>
            </a:r>
          </a:p>
          <a:p>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translator</a:t>
            </a:r>
            <a:endParaRPr lang="en-US" dirty="0"/>
          </a:p>
        </p:txBody>
      </p:sp>
      <p:sp>
        <p:nvSpPr>
          <p:cNvPr id="4" name="Content Placeholder 3"/>
          <p:cNvSpPr>
            <a:spLocks noGrp="1"/>
          </p:cNvSpPr>
          <p:nvPr>
            <p:ph sz="quarter" idx="2"/>
          </p:nvPr>
        </p:nvSpPr>
        <p:spPr/>
        <p:txBody>
          <a:bodyPr/>
          <a:lstStyle/>
          <a:p>
            <a:r>
              <a:rPr lang="en-US" dirty="0" smtClean="0"/>
              <a:t>The application will provide you with an easy to use translator with speech for the translated words, the application will auto detect the language of the word and translate it to the language you want.</a:t>
            </a:r>
            <a:endParaRPr lang="en-US"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95400" y="1676400"/>
            <a:ext cx="2819400" cy="4038600"/>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list</a:t>
            </a:r>
            <a:endParaRPr lang="en-US" dirty="0"/>
          </a:p>
        </p:txBody>
      </p:sp>
      <p:sp>
        <p:nvSpPr>
          <p:cNvPr id="4" name="Content Placeholder 3"/>
          <p:cNvSpPr>
            <a:spLocks noGrp="1"/>
          </p:cNvSpPr>
          <p:nvPr>
            <p:ph sz="quarter" idx="2"/>
          </p:nvPr>
        </p:nvSpPr>
        <p:spPr/>
        <p:txBody>
          <a:bodyPr/>
          <a:lstStyle/>
          <a:p>
            <a:r>
              <a:rPr lang="en-US" dirty="0" smtClean="0"/>
              <a:t>The application will give you a simple To Do list, so you can organize your trip activities as you want</a:t>
            </a:r>
            <a:endParaRPr lang="en-US"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90600" y="1600200"/>
            <a:ext cx="2819400"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 time</a:t>
            </a:r>
            <a:endParaRPr lang="en-US" dirty="0"/>
          </a:p>
        </p:txBody>
      </p:sp>
      <p:sp>
        <p:nvSpPr>
          <p:cNvPr id="4" name="Content Placeholder 3"/>
          <p:cNvSpPr>
            <a:spLocks noGrp="1"/>
          </p:cNvSpPr>
          <p:nvPr>
            <p:ph sz="quarter" idx="2"/>
          </p:nvPr>
        </p:nvSpPr>
        <p:spPr/>
        <p:txBody>
          <a:bodyPr/>
          <a:lstStyle/>
          <a:p>
            <a:r>
              <a:rPr lang="en-US" dirty="0" smtClean="0"/>
              <a:t>This activity will show you the pray time for your current location, or for a location you enter in a text field.</a:t>
            </a:r>
            <a:endParaRPr lang="en-US" dirty="0"/>
          </a:p>
        </p:txBody>
      </p:sp>
      <p:pic>
        <p:nvPicPr>
          <p:cNvPr id="7" name="Content Placeholder 6" descr="1426510_473542662756581_161047433_n.jpg"/>
          <p:cNvPicPr>
            <a:picLocks noGrp="1" noChangeAspect="1"/>
          </p:cNvPicPr>
          <p:nvPr>
            <p:ph sz="quarter" idx="1"/>
          </p:nvPr>
        </p:nvPicPr>
        <p:blipFill>
          <a:blip r:embed="rId2" cstate="print"/>
          <a:stretch>
            <a:fillRect/>
          </a:stretch>
        </p:blipFill>
        <p:spPr>
          <a:xfrm>
            <a:off x="838200" y="1600200"/>
            <a:ext cx="3048000" cy="4572000"/>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OUTLINES</a:t>
            </a:r>
            <a:endParaRPr lang="en-US" dirty="0"/>
          </a:p>
        </p:txBody>
      </p:sp>
      <p:sp>
        <p:nvSpPr>
          <p:cNvPr id="3" name="Content Placeholder 2"/>
          <p:cNvSpPr>
            <a:spLocks noGrp="1"/>
          </p:cNvSpPr>
          <p:nvPr>
            <p:ph sz="quarter" idx="1"/>
          </p:nvPr>
        </p:nvSpPr>
        <p:spPr/>
        <p:txBody>
          <a:bodyPr/>
          <a:lstStyle/>
          <a:p>
            <a:r>
              <a:rPr lang="en-US" dirty="0" smtClean="0"/>
              <a:t>Motivation.</a:t>
            </a:r>
          </a:p>
          <a:p>
            <a:r>
              <a:rPr lang="en-US" dirty="0" smtClean="0"/>
              <a:t>Previous work.</a:t>
            </a:r>
          </a:p>
          <a:p>
            <a:r>
              <a:rPr lang="en-US" dirty="0" smtClean="0"/>
              <a:t>Languages applications and services used.</a:t>
            </a:r>
          </a:p>
          <a:p>
            <a:r>
              <a:rPr lang="en-US" dirty="0" smtClean="0"/>
              <a:t>Projects features.</a:t>
            </a:r>
          </a:p>
          <a:p>
            <a:r>
              <a:rPr lang="en-US" dirty="0" smtClean="0"/>
              <a:t>Future work.</a:t>
            </a:r>
          </a:p>
          <a:p>
            <a:r>
              <a:rPr lang="en-US" dirty="0" smtClean="0"/>
              <a:t>Problems.</a:t>
            </a:r>
          </a:p>
          <a:p>
            <a:r>
              <a:rPr lang="en-US" dirty="0" smtClean="0"/>
              <a:t>Demo.</a:t>
            </a:r>
          </a:p>
          <a:p>
            <a:endParaRPr lang="en-US"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and sharing photo</a:t>
            </a:r>
            <a:endParaRPr lang="en-US" dirty="0"/>
          </a:p>
        </p:txBody>
      </p:sp>
      <p:sp>
        <p:nvSpPr>
          <p:cNvPr id="4" name="Content Placeholder 3"/>
          <p:cNvSpPr>
            <a:spLocks noGrp="1"/>
          </p:cNvSpPr>
          <p:nvPr>
            <p:ph sz="quarter" idx="2"/>
          </p:nvPr>
        </p:nvSpPr>
        <p:spPr/>
        <p:txBody>
          <a:bodyPr/>
          <a:lstStyle/>
          <a:p>
            <a:r>
              <a:rPr lang="en-US" dirty="0" smtClean="0"/>
              <a:t>In this activity you can capture photo  or choose one from gallery, then share it.</a:t>
            </a:r>
            <a:endParaRPr lang="en-US" dirty="0"/>
          </a:p>
        </p:txBody>
      </p:sp>
      <p:pic>
        <p:nvPicPr>
          <p:cNvPr id="7" name="Content Placeholder 6" descr="1003572_10201413682078163_1967788229_n.jpg"/>
          <p:cNvPicPr>
            <a:picLocks noGrp="1" noChangeAspect="1"/>
          </p:cNvPicPr>
          <p:nvPr>
            <p:ph sz="quarter" idx="1"/>
          </p:nvPr>
        </p:nvPicPr>
        <p:blipFill>
          <a:blip r:embed="rId2" cstate="print"/>
          <a:stretch>
            <a:fillRect/>
          </a:stretch>
        </p:blipFill>
        <p:spPr>
          <a:xfrm>
            <a:off x="762000" y="1600200"/>
            <a:ext cx="3124199" cy="4572000"/>
          </a:xfr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future work: OCR</a:t>
            </a:r>
            <a:r>
              <a:rPr lang="en-US" dirty="0" smtClean="0"/>
              <a:t/>
            </a:r>
            <a:br>
              <a:rPr lang="en-US" dirty="0" smtClean="0"/>
            </a:br>
            <a:endParaRPr lang="en-US" dirty="0"/>
          </a:p>
        </p:txBody>
      </p:sp>
      <p:sp>
        <p:nvSpPr>
          <p:cNvPr id="4" name="Content Placeholder 3"/>
          <p:cNvSpPr>
            <a:spLocks noGrp="1"/>
          </p:cNvSpPr>
          <p:nvPr>
            <p:ph sz="quarter" idx="2"/>
          </p:nvPr>
        </p:nvSpPr>
        <p:spPr/>
        <p:txBody>
          <a:bodyPr/>
          <a:lstStyle/>
          <a:p>
            <a:r>
              <a:rPr lang="en-US" dirty="0" smtClean="0"/>
              <a:t>We wish to detect texts in different languages and translate to multi </a:t>
            </a:r>
            <a:r>
              <a:rPr lang="en-US" dirty="0" err="1" smtClean="0"/>
              <a:t>lanaguges</a:t>
            </a:r>
            <a:r>
              <a:rPr lang="en-US" dirty="0" smtClean="0"/>
              <a:t>.</a:t>
            </a:r>
            <a:endParaRPr lang="en-US"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 y="2209800"/>
            <a:ext cx="3657600" cy="2743200"/>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problems</a:t>
            </a:r>
            <a:endParaRPr lang="en-US" dirty="0"/>
          </a:p>
        </p:txBody>
      </p:sp>
      <p:sp>
        <p:nvSpPr>
          <p:cNvPr id="7" name="Content Placeholder 6"/>
          <p:cNvSpPr>
            <a:spLocks noGrp="1"/>
          </p:cNvSpPr>
          <p:nvPr>
            <p:ph sz="quarter" idx="1"/>
          </p:nvPr>
        </p:nvSpPr>
        <p:spPr>
          <a:xfrm>
            <a:off x="457200" y="1524000"/>
            <a:ext cx="7467600" cy="4873752"/>
          </a:xfrm>
        </p:spPr>
        <p:txBody>
          <a:bodyPr/>
          <a:lstStyle/>
          <a:p>
            <a:r>
              <a:rPr lang="en-US" dirty="0" smtClean="0"/>
              <a:t>SDK versions</a:t>
            </a:r>
          </a:p>
          <a:p>
            <a:r>
              <a:rPr lang="en-US" dirty="0" smtClean="0"/>
              <a:t>Simulator(not perfect for GPS).</a:t>
            </a:r>
          </a:p>
          <a:p>
            <a:r>
              <a:rPr lang="en-US" dirty="0" smtClean="0"/>
              <a:t>Google maps(not available in Palestine).</a:t>
            </a:r>
          </a:p>
          <a:p>
            <a:endParaRPr lang="en-US" dirty="0" smtClean="0"/>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6" name="Content Placeholder 5" descr="download.jpg"/>
          <p:cNvPicPr>
            <a:picLocks noGrp="1" noChangeAspect="1"/>
          </p:cNvPicPr>
          <p:nvPr>
            <p:ph sz="quarter" idx="1"/>
          </p:nvPr>
        </p:nvPicPr>
        <p:blipFill>
          <a:blip r:embed="rId2" cstate="print"/>
          <a:stretch>
            <a:fillRect/>
          </a:stretch>
        </p:blipFill>
        <p:spPr>
          <a:xfrm>
            <a:off x="1333934" y="1828800"/>
            <a:ext cx="6039246" cy="4343400"/>
          </a:xfr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br>
              <a:rPr lang="en-US" dirty="0" smtClean="0"/>
            </a:br>
            <a:endParaRPr lang="en-US" dirty="0"/>
          </a:p>
        </p:txBody>
      </p:sp>
      <p:sp>
        <p:nvSpPr>
          <p:cNvPr id="3" name="Content Placeholder 2"/>
          <p:cNvSpPr>
            <a:spLocks noGrp="1"/>
          </p:cNvSpPr>
          <p:nvPr>
            <p:ph sz="quarter" idx="1"/>
          </p:nvPr>
        </p:nvSpPr>
        <p:spPr>
          <a:xfrm>
            <a:off x="457200" y="1600200"/>
            <a:ext cx="7467600" cy="4267200"/>
          </a:xfrm>
        </p:spPr>
        <p:txBody>
          <a:bodyPr/>
          <a:lstStyle/>
          <a:p>
            <a:endParaRPr lang="en-US" dirty="0" smtClean="0"/>
          </a:p>
          <a:p>
            <a:r>
              <a:rPr lang="en-US" sz="2000" dirty="0" smtClean="0"/>
              <a:t>Due to the difference in culture, language and environment for the places that people travel to, they might face some difficulties.</a:t>
            </a:r>
          </a:p>
          <a:p>
            <a:endParaRPr lang="en-US" sz="2000" dirty="0" smtClean="0"/>
          </a:p>
          <a:p>
            <a:r>
              <a:rPr lang="en-US" sz="2000" dirty="0" smtClean="0"/>
              <a:t>Since smart phones spread globally and for reason was mentioned above, there is a need for mobile application that provides some services to the travelers.</a:t>
            </a:r>
          </a:p>
          <a:p>
            <a:endParaRPr lang="en-US" sz="2000" dirty="0" smtClean="0"/>
          </a:p>
          <a:p>
            <a:r>
              <a:rPr lang="en-US" sz="2000" dirty="0" smtClean="0"/>
              <a:t>Integrating of several  services in only one mobile application(no need to install many apps to get these services).</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sz="quarter" idx="1"/>
          </p:nvPr>
        </p:nvSpPr>
        <p:spPr/>
        <p:txBody>
          <a:bodyPr/>
          <a:lstStyle/>
          <a:p>
            <a:r>
              <a:rPr lang="en-US" dirty="0" smtClean="0"/>
              <a:t>We are not the first to develop such an application. In fact, there are several applications have been implemented previously, such as KAYAK, Trip Advisor and yelp, but we added some additional features like: pray time, OCR, translator and weather.  </a:t>
            </a:r>
          </a:p>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services  and application used</a:t>
            </a:r>
            <a:endParaRPr lang="en-US" dirty="0"/>
          </a:p>
        </p:txBody>
      </p:sp>
      <p:sp>
        <p:nvSpPr>
          <p:cNvPr id="3" name="Content Placeholder 2"/>
          <p:cNvSpPr>
            <a:spLocks noGrp="1"/>
          </p:cNvSpPr>
          <p:nvPr>
            <p:ph sz="quarter" idx="1"/>
          </p:nvPr>
        </p:nvSpPr>
        <p:spPr/>
        <p:txBody>
          <a:bodyPr>
            <a:normAutofit/>
          </a:bodyPr>
          <a:lstStyle/>
          <a:p>
            <a:r>
              <a:rPr lang="en-US" dirty="0" smtClean="0"/>
              <a:t>Languages:</a:t>
            </a:r>
          </a:p>
          <a:p>
            <a:pPr marL="457200" indent="-457200">
              <a:buFont typeface="+mj-lt"/>
              <a:buAutoNum type="arabicPeriod"/>
            </a:pPr>
            <a:r>
              <a:rPr lang="en-US" dirty="0" smtClean="0"/>
              <a:t>Java language.</a:t>
            </a:r>
          </a:p>
          <a:p>
            <a:pPr marL="457200" indent="-457200">
              <a:buFont typeface="+mj-lt"/>
              <a:buAutoNum type="arabicPeriod"/>
            </a:pPr>
            <a:r>
              <a:rPr lang="en-US" dirty="0" smtClean="0"/>
              <a:t>Xml language.</a:t>
            </a:r>
          </a:p>
          <a:p>
            <a:pPr marL="457200" indent="-457200">
              <a:buNone/>
            </a:pPr>
            <a:endParaRPr lang="en-US" dirty="0" smtClean="0"/>
          </a:p>
          <a:p>
            <a:pPr marL="457200" indent="-457200">
              <a:buNone/>
            </a:pPr>
            <a:endParaRPr lang="en-US" dirty="0" smtClean="0"/>
          </a:p>
          <a:p>
            <a:pPr marL="457200" indent="-457200"/>
            <a:r>
              <a:rPr lang="en-US" dirty="0" smtClean="0"/>
              <a:t>Applications:</a:t>
            </a:r>
            <a:endParaRPr lang="en-US" b="1" i="1" dirty="0" smtClean="0"/>
          </a:p>
          <a:p>
            <a:pPr marL="457200" lvl="0" indent="-457200">
              <a:buFont typeface="+mj-lt"/>
              <a:buAutoNum type="arabicPeriod"/>
            </a:pPr>
            <a:r>
              <a:rPr lang="en-US" dirty="0" smtClean="0"/>
              <a:t>Eclipse IDE</a:t>
            </a:r>
          </a:p>
          <a:p>
            <a:pPr marL="457200" lvl="0" indent="-457200">
              <a:buFont typeface="+mj-lt"/>
              <a:buAutoNum type="arabicPeriod"/>
            </a:pPr>
            <a:r>
              <a:rPr lang="en-US" dirty="0" smtClean="0"/>
              <a:t>Android SDK</a:t>
            </a:r>
          </a:p>
          <a:p>
            <a:pPr marL="457200" lvl="0" indent="-457200">
              <a:buFont typeface="+mj-lt"/>
              <a:buAutoNum type="arabicPeriod"/>
            </a:pPr>
            <a:r>
              <a:rPr lang="en-US" dirty="0" smtClean="0"/>
              <a:t>Android NDK</a:t>
            </a:r>
          </a:p>
          <a:p>
            <a:pPr marL="457200" lvl="0" indent="-457200">
              <a:buFont typeface="+mj-lt"/>
              <a:buAutoNum type="arabicPeriod"/>
            </a:pPr>
            <a:r>
              <a:rPr lang="en-US" dirty="0" err="1" smtClean="0"/>
              <a:t>Cygwin</a:t>
            </a:r>
            <a:endParaRPr lang="en-US" dirty="0" smtClean="0"/>
          </a:p>
          <a:p>
            <a:pPr marL="457200" lvl="0" indent="-457200">
              <a:buNone/>
            </a:pPr>
            <a:endParaRPr lang="en-US" dirty="0" smtClean="0"/>
          </a:p>
          <a:p>
            <a:pPr marL="457200" indent="-457200">
              <a:buNone/>
            </a:pPr>
            <a:endParaRPr lang="en-US" dirty="0" smtClean="0"/>
          </a:p>
          <a:p>
            <a:pPr marL="457200" indent="-457200">
              <a:buNone/>
            </a:pPr>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APIs and services: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marL="457200" lvl="0" indent="-457200">
              <a:buFont typeface="+mj-lt"/>
              <a:buAutoNum type="arabicPeriod"/>
            </a:pPr>
            <a:r>
              <a:rPr lang="en-US" dirty="0" smtClean="0"/>
              <a:t>Google places API</a:t>
            </a:r>
          </a:p>
          <a:p>
            <a:pPr marL="457200" lvl="0" indent="-457200">
              <a:buFont typeface="+mj-lt"/>
              <a:buAutoNum type="arabicPeriod"/>
            </a:pPr>
            <a:r>
              <a:rPr lang="en-US" dirty="0" smtClean="0"/>
              <a:t>Microsoft API translator</a:t>
            </a:r>
          </a:p>
          <a:p>
            <a:pPr marL="457200" lvl="0" indent="-457200">
              <a:buFont typeface="+mj-lt"/>
              <a:buAutoNum type="arabicPeriod"/>
            </a:pPr>
            <a:r>
              <a:rPr lang="en-US" dirty="0" smtClean="0"/>
              <a:t>Yahoo finance exchange</a:t>
            </a:r>
          </a:p>
          <a:p>
            <a:pPr marL="457200" lvl="0" indent="-457200">
              <a:buFont typeface="+mj-lt"/>
              <a:buAutoNum type="arabicPeriod"/>
            </a:pPr>
            <a:r>
              <a:rPr lang="en-US" dirty="0" err="1" smtClean="0"/>
              <a:t>Openweather</a:t>
            </a:r>
            <a:r>
              <a:rPr lang="en-US" dirty="0" smtClean="0"/>
              <a:t> API </a:t>
            </a:r>
          </a:p>
          <a:p>
            <a:pPr marL="457200" lvl="0" indent="-457200">
              <a:buFont typeface="+mj-lt"/>
              <a:buAutoNum type="arabicPeriod"/>
            </a:pPr>
            <a:r>
              <a:rPr lang="en-US" dirty="0" err="1" smtClean="0"/>
              <a:t>Tesscart</a:t>
            </a:r>
            <a:r>
              <a:rPr lang="en-US" dirty="0" smtClean="0"/>
              <a:t> OCR</a:t>
            </a:r>
          </a:p>
          <a:p>
            <a:pPr marL="457200" lvl="0" indent="-457200">
              <a:buFont typeface="+mj-lt"/>
              <a:buAutoNum type="arabicPeriod"/>
            </a:pPr>
            <a:r>
              <a:rPr lang="en-US" dirty="0" smtClean="0"/>
              <a:t>Open street Map</a:t>
            </a:r>
          </a:p>
          <a:p>
            <a:pPr marL="457200" lvl="0" indent="-457200">
              <a:buFont typeface="+mj-lt"/>
              <a:buAutoNum type="arabicPeriod"/>
            </a:pPr>
            <a:r>
              <a:rPr lang="en-US" dirty="0" err="1" smtClean="0"/>
              <a:t>SQLlite</a:t>
            </a:r>
            <a:endParaRPr lang="en-US" dirty="0" smtClean="0"/>
          </a:p>
          <a:p>
            <a:pPr marL="457200" lvl="0" indent="-457200">
              <a:buNone/>
            </a:pPr>
            <a:endParaRPr lang="en-US" dirty="0" smtClean="0"/>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features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lvl="0"/>
            <a:r>
              <a:rPr lang="en-US" dirty="0" smtClean="0"/>
              <a:t>Nearby locations.</a:t>
            </a:r>
          </a:p>
          <a:p>
            <a:pPr lvl="0"/>
            <a:r>
              <a:rPr lang="en-US" dirty="0" smtClean="0"/>
              <a:t>Currency exchange.</a:t>
            </a:r>
          </a:p>
          <a:p>
            <a:pPr lvl="0"/>
            <a:r>
              <a:rPr lang="en-US" dirty="0" smtClean="0"/>
              <a:t>Weather.</a:t>
            </a:r>
          </a:p>
          <a:p>
            <a:pPr lvl="0"/>
            <a:r>
              <a:rPr lang="en-US" dirty="0" smtClean="0"/>
              <a:t>Translator.</a:t>
            </a:r>
          </a:p>
          <a:p>
            <a:pPr lvl="0"/>
            <a:r>
              <a:rPr lang="en-US" dirty="0" smtClean="0"/>
              <a:t>TO DO list. </a:t>
            </a:r>
          </a:p>
          <a:p>
            <a:pPr lvl="0"/>
            <a:r>
              <a:rPr lang="en-US" dirty="0" smtClean="0"/>
              <a:t>Direction and path.</a:t>
            </a:r>
          </a:p>
          <a:p>
            <a:pPr lvl="0"/>
            <a:r>
              <a:rPr lang="en-US" dirty="0" smtClean="0"/>
              <a:t>OCR.</a:t>
            </a:r>
          </a:p>
          <a:p>
            <a:pPr lvl="0"/>
            <a:r>
              <a:rPr lang="en-US" dirty="0" smtClean="0"/>
              <a:t>Pray time. </a:t>
            </a:r>
          </a:p>
          <a:p>
            <a:pPr lvl="0"/>
            <a:r>
              <a:rPr lang="en-US" dirty="0" smtClean="0"/>
              <a:t>Capture and share photos.</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splash page</a:t>
            </a:r>
            <a:endParaRPr lang="en-US" dirty="0"/>
          </a:p>
        </p:txBody>
      </p:sp>
      <p:pic>
        <p:nvPicPr>
          <p:cNvPr id="4" name="Content Placeholder 3" descr="t1.jpg"/>
          <p:cNvPicPr>
            <a:picLocks noGrp="1" noChangeAspect="1"/>
          </p:cNvPicPr>
          <p:nvPr>
            <p:ph sz="quarter" idx="1"/>
          </p:nvPr>
        </p:nvPicPr>
        <p:blipFill>
          <a:blip r:embed="rId2" cstate="print"/>
          <a:stretch>
            <a:fillRect/>
          </a:stretch>
        </p:blipFill>
        <p:spPr>
          <a:xfrm>
            <a:off x="1000124" y="1676400"/>
            <a:ext cx="2962275" cy="4572000"/>
          </a:xfrm>
        </p:spPr>
      </p:pic>
      <p:sp>
        <p:nvSpPr>
          <p:cNvPr id="6" name="Content Placeholder 5"/>
          <p:cNvSpPr>
            <a:spLocks noGrp="1"/>
          </p:cNvSpPr>
          <p:nvPr>
            <p:ph sz="quarter" idx="2"/>
          </p:nvPr>
        </p:nvSpPr>
        <p:spPr/>
        <p:txBody>
          <a:bodyPr/>
          <a:lstStyle/>
          <a:p>
            <a:r>
              <a:rPr lang="en-US" dirty="0" smtClean="0"/>
              <a:t>Splash page. After this page you directed to the main page.</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page:</a:t>
            </a:r>
            <a:endParaRPr lang="en-US" dirty="0"/>
          </a:p>
        </p:txBody>
      </p:sp>
      <p:pic>
        <p:nvPicPr>
          <p:cNvPr id="4" name="Content Placeholder 3"/>
          <p:cNvPicPr>
            <a:picLocks noGrp="1"/>
          </p:cNvPicPr>
          <p:nvPr>
            <p:ph sz="quarter" idx="1"/>
          </p:nvPr>
        </p:nvPicPr>
        <p:blipFill>
          <a:blip r:embed="rId2" cstate="print"/>
          <a:stretch>
            <a:fillRect/>
          </a:stretch>
        </p:blipFill>
        <p:spPr>
          <a:xfrm>
            <a:off x="1295400" y="1752601"/>
            <a:ext cx="2532978" cy="4190999"/>
          </a:xfrm>
          <a:prstGeom prst="rect">
            <a:avLst/>
          </a:prstGeom>
        </p:spPr>
      </p:pic>
      <p:sp>
        <p:nvSpPr>
          <p:cNvPr id="8" name="Content Placeholder 7"/>
          <p:cNvSpPr>
            <a:spLocks noGrp="1"/>
          </p:cNvSpPr>
          <p:nvPr>
            <p:ph sz="quarter" idx="2"/>
          </p:nvPr>
        </p:nvSpPr>
        <p:spPr/>
        <p:txBody>
          <a:bodyPr/>
          <a:lstStyle/>
          <a:p>
            <a:pPr>
              <a:buNone/>
            </a:pPr>
            <a:r>
              <a:rPr lang="en-US" dirty="0" smtClean="0"/>
              <a:t>Our application supports multi languages.</a:t>
            </a:r>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3409</TotalTime>
  <Words>586</Words>
  <Application>Microsoft Office PowerPoint</Application>
  <PresentationFormat>On-screen Show (4:3)</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TRAVEL PLANNER</vt:lpstr>
      <vt:lpstr>OUTLINES</vt:lpstr>
      <vt:lpstr>Motivation </vt:lpstr>
      <vt:lpstr>PREVIOUS WORK</vt:lpstr>
      <vt:lpstr>languages, services  and application used</vt:lpstr>
      <vt:lpstr>APIs and services: </vt:lpstr>
      <vt:lpstr>features </vt:lpstr>
      <vt:lpstr>splash page</vt:lpstr>
      <vt:lpstr>main page:</vt:lpstr>
      <vt:lpstr>con’d</vt:lpstr>
      <vt:lpstr>places</vt:lpstr>
      <vt:lpstr>You can show the list of the places on the map by clicking the “show places on map” </vt:lpstr>
      <vt:lpstr>con’d</vt:lpstr>
      <vt:lpstr>direction</vt:lpstr>
      <vt:lpstr>currency exchange</vt:lpstr>
      <vt:lpstr>weather</vt:lpstr>
      <vt:lpstr>translator</vt:lpstr>
      <vt:lpstr>to do list</vt:lpstr>
      <vt:lpstr>pray time</vt:lpstr>
      <vt:lpstr>capture and sharing photo</vt:lpstr>
      <vt:lpstr>future work: OCR </vt:lpstr>
      <vt:lpstr>problems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Ruaa</cp:lastModifiedBy>
  <cp:revision>150</cp:revision>
  <dcterms:created xsi:type="dcterms:W3CDTF">2013-12-06T11:14:25Z</dcterms:created>
  <dcterms:modified xsi:type="dcterms:W3CDTF">2014-06-01T19:45:41Z</dcterms:modified>
</cp:coreProperties>
</file>