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3" r:id="rId2"/>
    <p:sldId id="281" r:id="rId3"/>
    <p:sldId id="257" r:id="rId4"/>
    <p:sldId id="265" r:id="rId5"/>
    <p:sldId id="264" r:id="rId6"/>
    <p:sldId id="267" r:id="rId7"/>
    <p:sldId id="268" r:id="rId8"/>
    <p:sldId id="269" r:id="rId9"/>
    <p:sldId id="280" r:id="rId10"/>
    <p:sldId id="271" r:id="rId11"/>
    <p:sldId id="272" r:id="rId12"/>
    <p:sldId id="285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926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F2176-F36D-406F-B3BA-E3CF5B66F1DC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F22CAB-5E67-4390-A2EC-975A1D85D7A1}">
      <dgm:prSet phldrT="[نص]"/>
      <dgm:spPr/>
      <dgm:t>
        <a:bodyPr/>
        <a:lstStyle/>
        <a:p>
          <a:pPr algn="ctr"/>
          <a:r>
            <a:rPr lang="en-US" dirty="0" smtClean="0"/>
            <a:t>Create </a:t>
          </a:r>
        </a:p>
        <a:p>
          <a:pPr algn="ctr"/>
          <a:r>
            <a:rPr lang="en-US" dirty="0" smtClean="0"/>
            <a:t>Data set</a:t>
          </a:r>
          <a:endParaRPr lang="en-US" dirty="0"/>
        </a:p>
      </dgm:t>
    </dgm:pt>
    <dgm:pt modelId="{FBB597C9-E523-4D4A-8503-9D966901104E}" type="parTrans" cxnId="{1A0C215B-658A-45AC-A6D7-07417625102A}">
      <dgm:prSet/>
      <dgm:spPr/>
      <dgm:t>
        <a:bodyPr/>
        <a:lstStyle/>
        <a:p>
          <a:endParaRPr lang="en-US"/>
        </a:p>
      </dgm:t>
    </dgm:pt>
    <dgm:pt modelId="{CDD713E9-90B4-418F-8CF2-B985B1586D82}" type="sibTrans" cxnId="{1A0C215B-658A-45AC-A6D7-07417625102A}">
      <dgm:prSet/>
      <dgm:spPr/>
      <dgm:t>
        <a:bodyPr/>
        <a:lstStyle/>
        <a:p>
          <a:endParaRPr lang="en-US"/>
        </a:p>
      </dgm:t>
    </dgm:pt>
    <dgm:pt modelId="{3F5791C1-6CE7-469A-AC19-45F4DC60A8CD}">
      <dgm:prSet phldrT="[نص]"/>
      <dgm:spPr/>
      <dgm:t>
        <a:bodyPr/>
        <a:lstStyle/>
        <a:p>
          <a:r>
            <a:rPr lang="en-US" dirty="0" smtClean="0"/>
            <a:t>Link objects with targets</a:t>
          </a:r>
          <a:endParaRPr lang="en-US" dirty="0"/>
        </a:p>
      </dgm:t>
    </dgm:pt>
    <dgm:pt modelId="{50B7A99C-6B02-490C-B381-915814915E47}" type="parTrans" cxnId="{3B2B9BBA-216C-4B65-B98F-7A7593B48787}">
      <dgm:prSet/>
      <dgm:spPr/>
      <dgm:t>
        <a:bodyPr/>
        <a:lstStyle/>
        <a:p>
          <a:endParaRPr lang="en-US"/>
        </a:p>
      </dgm:t>
    </dgm:pt>
    <dgm:pt modelId="{1BFD2ED0-3687-4FDD-ADB9-F2E166C541F7}" type="sibTrans" cxnId="{3B2B9BBA-216C-4B65-B98F-7A7593B48787}">
      <dgm:prSet/>
      <dgm:spPr/>
      <dgm:t>
        <a:bodyPr/>
        <a:lstStyle/>
        <a:p>
          <a:endParaRPr lang="en-US"/>
        </a:p>
      </dgm:t>
    </dgm:pt>
    <dgm:pt modelId="{F1C5375D-0460-457F-874A-B6DFBA136B60}">
      <dgm:prSet phldrT="[نص]"/>
      <dgm:spPr/>
      <dgm:t>
        <a:bodyPr/>
        <a:lstStyle/>
        <a:p>
          <a:r>
            <a:rPr lang="en-US" dirty="0" smtClean="0"/>
            <a:t>Prepare assets and URLS </a:t>
          </a:r>
          <a:endParaRPr lang="en-US" dirty="0"/>
        </a:p>
      </dgm:t>
    </dgm:pt>
    <dgm:pt modelId="{91DCD3B8-FE4E-46DF-B5F5-46D328DD88F3}" type="parTrans" cxnId="{853D1021-D935-427B-94F4-EFCBB3F45397}">
      <dgm:prSet/>
      <dgm:spPr/>
      <dgm:t>
        <a:bodyPr/>
        <a:lstStyle/>
        <a:p>
          <a:endParaRPr lang="en-US"/>
        </a:p>
      </dgm:t>
    </dgm:pt>
    <dgm:pt modelId="{19EF62E3-2ED4-43DE-899B-D764B2E4FC3A}" type="sibTrans" cxnId="{853D1021-D935-427B-94F4-EFCBB3F45397}">
      <dgm:prSet/>
      <dgm:spPr/>
      <dgm:t>
        <a:bodyPr/>
        <a:lstStyle/>
        <a:p>
          <a:endParaRPr lang="en-US"/>
        </a:p>
      </dgm:t>
    </dgm:pt>
    <dgm:pt modelId="{BC2E61FF-07D4-43B5-90F1-4F581BC3526B}">
      <dgm:prSet phldrT="[نص]"/>
      <dgm:spPr/>
      <dgm:t>
        <a:bodyPr/>
        <a:lstStyle/>
        <a:p>
          <a:r>
            <a:rPr lang="en-US" dirty="0" smtClean="0"/>
            <a:t>Compile</a:t>
          </a:r>
          <a:endParaRPr lang="en-US" dirty="0"/>
        </a:p>
      </dgm:t>
    </dgm:pt>
    <dgm:pt modelId="{6A5E9A0D-A93A-4646-8F32-DBD59EC14C59}" type="parTrans" cxnId="{61B1181F-8C4F-49E3-8F9A-31DBE9B1999F}">
      <dgm:prSet/>
      <dgm:spPr/>
      <dgm:t>
        <a:bodyPr/>
        <a:lstStyle/>
        <a:p>
          <a:endParaRPr lang="en-US"/>
        </a:p>
      </dgm:t>
    </dgm:pt>
    <dgm:pt modelId="{246C7202-176A-4A18-92C3-5D2EDA1B8542}" type="sibTrans" cxnId="{61B1181F-8C4F-49E3-8F9A-31DBE9B1999F}">
      <dgm:prSet/>
      <dgm:spPr/>
      <dgm:t>
        <a:bodyPr/>
        <a:lstStyle/>
        <a:p>
          <a:endParaRPr lang="en-US"/>
        </a:p>
      </dgm:t>
    </dgm:pt>
    <dgm:pt modelId="{8F2C194B-F33C-445A-9EDF-52F2EAB996A9}">
      <dgm:prSet phldrT="[نص]" custT="1"/>
      <dgm:spPr/>
      <dgm:t>
        <a:bodyPr/>
        <a:lstStyle/>
        <a:p>
          <a:r>
            <a:rPr lang="en-US" sz="1600" dirty="0" smtClean="0"/>
            <a:t>Prepare</a:t>
          </a:r>
          <a:r>
            <a:rPr lang="en-US" sz="1300" dirty="0" smtClean="0"/>
            <a:t> o</a:t>
          </a:r>
          <a:r>
            <a:rPr lang="en-US" sz="1600" dirty="0" smtClean="0"/>
            <a:t>bjects</a:t>
          </a:r>
          <a:endParaRPr lang="en-US" sz="1600" dirty="0"/>
        </a:p>
      </dgm:t>
    </dgm:pt>
    <dgm:pt modelId="{2996DBD8-89A8-4119-A6B2-D0917152D93A}" type="parTrans" cxnId="{39DE0D3A-9524-4CDF-9CBD-2DCBCA52C3FA}">
      <dgm:prSet/>
      <dgm:spPr/>
      <dgm:t>
        <a:bodyPr/>
        <a:lstStyle/>
        <a:p>
          <a:endParaRPr lang="en-US"/>
        </a:p>
      </dgm:t>
    </dgm:pt>
    <dgm:pt modelId="{4C912BD3-907C-4711-A38A-A133C31E6A2F}" type="sibTrans" cxnId="{39DE0D3A-9524-4CDF-9CBD-2DCBCA52C3FA}">
      <dgm:prSet/>
      <dgm:spPr/>
      <dgm:t>
        <a:bodyPr/>
        <a:lstStyle/>
        <a:p>
          <a:endParaRPr lang="en-US"/>
        </a:p>
      </dgm:t>
    </dgm:pt>
    <dgm:pt modelId="{C8012824-CA70-4ECC-BD65-116656E8CD94}">
      <dgm:prSet/>
      <dgm:spPr/>
      <dgm:t>
        <a:bodyPr/>
        <a:lstStyle/>
        <a:p>
          <a:pPr algn="l"/>
          <a:endParaRPr lang="en-US" dirty="0"/>
        </a:p>
      </dgm:t>
    </dgm:pt>
    <dgm:pt modelId="{2482D7F2-6763-4691-888D-EA6FFDC1084F}" type="parTrans" cxnId="{50EEDEA8-8EBD-47A8-9EC2-9110DA44751B}">
      <dgm:prSet/>
      <dgm:spPr/>
      <dgm:t>
        <a:bodyPr/>
        <a:lstStyle/>
        <a:p>
          <a:endParaRPr lang="en-US"/>
        </a:p>
      </dgm:t>
    </dgm:pt>
    <dgm:pt modelId="{B532B584-EDB2-4A21-8C4A-11B9DC93A658}" type="sibTrans" cxnId="{50EEDEA8-8EBD-47A8-9EC2-9110DA44751B}">
      <dgm:prSet/>
      <dgm:spPr/>
      <dgm:t>
        <a:bodyPr/>
        <a:lstStyle/>
        <a:p>
          <a:endParaRPr lang="en-US"/>
        </a:p>
      </dgm:t>
    </dgm:pt>
    <dgm:pt modelId="{C5187A5F-AA6E-4DE3-8606-0668D1DBA2DF}">
      <dgm:prSet/>
      <dgm:spPr/>
      <dgm:t>
        <a:bodyPr/>
        <a:lstStyle/>
        <a:p>
          <a:pPr algn="l"/>
          <a:endParaRPr lang="en-US" dirty="0"/>
        </a:p>
      </dgm:t>
    </dgm:pt>
    <dgm:pt modelId="{ED42EEA8-A86C-46E2-933F-C8140426DA16}" type="parTrans" cxnId="{F3EBA268-30B9-4FD3-B843-C9B75FBC456E}">
      <dgm:prSet/>
      <dgm:spPr/>
      <dgm:t>
        <a:bodyPr/>
        <a:lstStyle/>
        <a:p>
          <a:endParaRPr lang="en-US"/>
        </a:p>
      </dgm:t>
    </dgm:pt>
    <dgm:pt modelId="{66208C69-ED05-47BF-8455-E6ED19AF73C4}" type="sibTrans" cxnId="{F3EBA268-30B9-4FD3-B843-C9B75FBC456E}">
      <dgm:prSet/>
      <dgm:spPr/>
      <dgm:t>
        <a:bodyPr/>
        <a:lstStyle/>
        <a:p>
          <a:endParaRPr lang="en-US"/>
        </a:p>
      </dgm:t>
    </dgm:pt>
    <dgm:pt modelId="{F1BD73C7-F4B2-4B76-9952-464FAD3CAD86}" type="pres">
      <dgm:prSet presAssocID="{E57F2176-F36D-406F-B3BA-E3CF5B66F1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C6EB6-D062-4D06-BD2A-5814A547D4D7}" type="pres">
      <dgm:prSet presAssocID="{89F22CAB-5E67-4390-A2EC-975A1D85D7A1}" presName="node" presStyleLbl="node1" presStyleIdx="0" presStyleCnt="5" custRadScaleRad="100073" custRadScaleInc="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739D1-9D14-413A-8678-879F7BA686AB}" type="pres">
      <dgm:prSet presAssocID="{CDD713E9-90B4-418F-8CF2-B985B1586D8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D34A849-BB05-42A1-AC5A-3E02418557C3}" type="pres">
      <dgm:prSet presAssocID="{CDD713E9-90B4-418F-8CF2-B985B1586D8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29EEF9D-9B62-41F8-830F-6A4F0068A395}" type="pres">
      <dgm:prSet presAssocID="{3F5791C1-6CE7-469A-AC19-45F4DC60A8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4113C-1DA1-4A88-9979-562981AFA28E}" type="pres">
      <dgm:prSet presAssocID="{1BFD2ED0-3687-4FDD-ADB9-F2E166C541F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2B18746-A4F3-45FE-AB97-A55E0EDA19CD}" type="pres">
      <dgm:prSet presAssocID="{1BFD2ED0-3687-4FDD-ADB9-F2E166C541F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F55119B-D9AD-4B3F-99ED-7A7453AE86DD}" type="pres">
      <dgm:prSet presAssocID="{F1C5375D-0460-457F-874A-B6DFBA136B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8C524-ECF6-469D-A08B-431C83AFD073}" type="pres">
      <dgm:prSet presAssocID="{19EF62E3-2ED4-43DE-899B-D764B2E4FC3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ED876A6-7491-4601-AA56-491A7C6AB197}" type="pres">
      <dgm:prSet presAssocID="{19EF62E3-2ED4-43DE-899B-D764B2E4FC3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5FC40F1-86CD-46D3-9D3B-842F42597367}" type="pres">
      <dgm:prSet presAssocID="{BC2E61FF-07D4-43B5-90F1-4F581BC352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440D9-52D7-4CAD-9D57-8E040FC18445}" type="pres">
      <dgm:prSet presAssocID="{246C7202-176A-4A18-92C3-5D2EDA1B85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DA66744-5CB5-45E5-AA65-34418E7E444B}" type="pres">
      <dgm:prSet presAssocID="{246C7202-176A-4A18-92C3-5D2EDA1B85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387D55-EA2A-49C6-9A87-55074A0F92F9}" type="pres">
      <dgm:prSet presAssocID="{8F2C194B-F33C-445A-9EDF-52F2EAB996A9}" presName="node" presStyleLbl="node1" presStyleIdx="4" presStyleCnt="5" custRadScaleRad="101412" custRadScaleInc="-2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370D4-A161-42EC-9F06-905BDCADFF46}" type="pres">
      <dgm:prSet presAssocID="{4C912BD3-907C-4711-A38A-A133C31E6A2F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6D127E6-6EF3-40DA-B020-5FD29AB23971}" type="pres">
      <dgm:prSet presAssocID="{4C912BD3-907C-4711-A38A-A133C31E6A2F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3EBA268-30B9-4FD3-B843-C9B75FBC456E}" srcId="{89F22CAB-5E67-4390-A2EC-975A1D85D7A1}" destId="{C5187A5F-AA6E-4DE3-8606-0668D1DBA2DF}" srcOrd="1" destOrd="0" parTransId="{ED42EEA8-A86C-46E2-933F-C8140426DA16}" sibTransId="{66208C69-ED05-47BF-8455-E6ED19AF73C4}"/>
    <dgm:cxn modelId="{C6285BF8-7DA4-4483-A6C4-B4F4A3191429}" type="presOf" srcId="{4C912BD3-907C-4711-A38A-A133C31E6A2F}" destId="{A6D127E6-6EF3-40DA-B020-5FD29AB23971}" srcOrd="1" destOrd="0" presId="urn:microsoft.com/office/officeart/2005/8/layout/cycle2"/>
    <dgm:cxn modelId="{43B4889A-A7E0-490C-B74C-F2788D7E5FCF}" type="presOf" srcId="{3F5791C1-6CE7-469A-AC19-45F4DC60A8CD}" destId="{029EEF9D-9B62-41F8-830F-6A4F0068A395}" srcOrd="0" destOrd="0" presId="urn:microsoft.com/office/officeart/2005/8/layout/cycle2"/>
    <dgm:cxn modelId="{61B1181F-8C4F-49E3-8F9A-31DBE9B1999F}" srcId="{E57F2176-F36D-406F-B3BA-E3CF5B66F1DC}" destId="{BC2E61FF-07D4-43B5-90F1-4F581BC3526B}" srcOrd="3" destOrd="0" parTransId="{6A5E9A0D-A93A-4646-8F32-DBD59EC14C59}" sibTransId="{246C7202-176A-4A18-92C3-5D2EDA1B8542}"/>
    <dgm:cxn modelId="{3EBF180C-2774-42C0-B8DD-B34DA209DD5A}" type="presOf" srcId="{8F2C194B-F33C-445A-9EDF-52F2EAB996A9}" destId="{30387D55-EA2A-49C6-9A87-55074A0F92F9}" srcOrd="0" destOrd="0" presId="urn:microsoft.com/office/officeart/2005/8/layout/cycle2"/>
    <dgm:cxn modelId="{FACA78C1-2631-43DD-B5BD-5DC74E4C5DF1}" type="presOf" srcId="{19EF62E3-2ED4-43DE-899B-D764B2E4FC3A}" destId="{C408C524-ECF6-469D-A08B-431C83AFD073}" srcOrd="0" destOrd="0" presId="urn:microsoft.com/office/officeart/2005/8/layout/cycle2"/>
    <dgm:cxn modelId="{3B2B9BBA-216C-4B65-B98F-7A7593B48787}" srcId="{E57F2176-F36D-406F-B3BA-E3CF5B66F1DC}" destId="{3F5791C1-6CE7-469A-AC19-45F4DC60A8CD}" srcOrd="1" destOrd="0" parTransId="{50B7A99C-6B02-490C-B381-915814915E47}" sibTransId="{1BFD2ED0-3687-4FDD-ADB9-F2E166C541F7}"/>
    <dgm:cxn modelId="{B85AC0D2-0B9E-4EFC-8079-4D4E7D433629}" type="presOf" srcId="{F1C5375D-0460-457F-874A-B6DFBA136B60}" destId="{7F55119B-D9AD-4B3F-99ED-7A7453AE86DD}" srcOrd="0" destOrd="0" presId="urn:microsoft.com/office/officeart/2005/8/layout/cycle2"/>
    <dgm:cxn modelId="{39DE0D3A-9524-4CDF-9CBD-2DCBCA52C3FA}" srcId="{E57F2176-F36D-406F-B3BA-E3CF5B66F1DC}" destId="{8F2C194B-F33C-445A-9EDF-52F2EAB996A9}" srcOrd="4" destOrd="0" parTransId="{2996DBD8-89A8-4119-A6B2-D0917152D93A}" sibTransId="{4C912BD3-907C-4711-A38A-A133C31E6A2F}"/>
    <dgm:cxn modelId="{853D1021-D935-427B-94F4-EFCBB3F45397}" srcId="{E57F2176-F36D-406F-B3BA-E3CF5B66F1DC}" destId="{F1C5375D-0460-457F-874A-B6DFBA136B60}" srcOrd="2" destOrd="0" parTransId="{91DCD3B8-FE4E-46DF-B5F5-46D328DD88F3}" sibTransId="{19EF62E3-2ED4-43DE-899B-D764B2E4FC3A}"/>
    <dgm:cxn modelId="{F0A97A21-7008-4D06-9BCB-D3648C2FFE84}" type="presOf" srcId="{1BFD2ED0-3687-4FDD-ADB9-F2E166C541F7}" destId="{7D44113C-1DA1-4A88-9979-562981AFA28E}" srcOrd="0" destOrd="0" presId="urn:microsoft.com/office/officeart/2005/8/layout/cycle2"/>
    <dgm:cxn modelId="{E717CBC8-7E9E-45E5-A829-E05697D70805}" type="presOf" srcId="{E57F2176-F36D-406F-B3BA-E3CF5B66F1DC}" destId="{F1BD73C7-F4B2-4B76-9952-464FAD3CAD86}" srcOrd="0" destOrd="0" presId="urn:microsoft.com/office/officeart/2005/8/layout/cycle2"/>
    <dgm:cxn modelId="{25AEE713-73EC-49DC-8AF5-DDD2BB7C8FD6}" type="presOf" srcId="{CDD713E9-90B4-418F-8CF2-B985B1586D82}" destId="{738739D1-9D14-413A-8678-879F7BA686AB}" srcOrd="0" destOrd="0" presId="urn:microsoft.com/office/officeart/2005/8/layout/cycle2"/>
    <dgm:cxn modelId="{1907B665-7046-459D-81FC-8A017989AC65}" type="presOf" srcId="{246C7202-176A-4A18-92C3-5D2EDA1B8542}" destId="{623440D9-52D7-4CAD-9D57-8E040FC18445}" srcOrd="0" destOrd="0" presId="urn:microsoft.com/office/officeart/2005/8/layout/cycle2"/>
    <dgm:cxn modelId="{A67C81F6-BBF6-4D81-A0AE-BBEBDBE3E9A5}" type="presOf" srcId="{19EF62E3-2ED4-43DE-899B-D764B2E4FC3A}" destId="{CED876A6-7491-4601-AA56-491A7C6AB197}" srcOrd="1" destOrd="0" presId="urn:microsoft.com/office/officeart/2005/8/layout/cycle2"/>
    <dgm:cxn modelId="{1A0C215B-658A-45AC-A6D7-07417625102A}" srcId="{E57F2176-F36D-406F-B3BA-E3CF5B66F1DC}" destId="{89F22CAB-5E67-4390-A2EC-975A1D85D7A1}" srcOrd="0" destOrd="0" parTransId="{FBB597C9-E523-4D4A-8503-9D966901104E}" sibTransId="{CDD713E9-90B4-418F-8CF2-B985B1586D82}"/>
    <dgm:cxn modelId="{F3859625-B6E1-4365-A4D9-1B6F9F028A97}" type="presOf" srcId="{C8012824-CA70-4ECC-BD65-116656E8CD94}" destId="{EB6C6EB6-D062-4D06-BD2A-5814A547D4D7}" srcOrd="0" destOrd="1" presId="urn:microsoft.com/office/officeart/2005/8/layout/cycle2"/>
    <dgm:cxn modelId="{5D5BEB31-2EAC-4E81-A7D0-916B2F6900A0}" type="presOf" srcId="{CDD713E9-90B4-418F-8CF2-B985B1586D82}" destId="{8D34A849-BB05-42A1-AC5A-3E02418557C3}" srcOrd="1" destOrd="0" presId="urn:microsoft.com/office/officeart/2005/8/layout/cycle2"/>
    <dgm:cxn modelId="{7EF23AAC-B9F7-4E4F-9D87-4F576B781A82}" type="presOf" srcId="{246C7202-176A-4A18-92C3-5D2EDA1B8542}" destId="{FDA66744-5CB5-45E5-AA65-34418E7E444B}" srcOrd="1" destOrd="0" presId="urn:microsoft.com/office/officeart/2005/8/layout/cycle2"/>
    <dgm:cxn modelId="{620A5FCC-9E34-4DAF-96CE-C59F36410E8D}" type="presOf" srcId="{89F22CAB-5E67-4390-A2EC-975A1D85D7A1}" destId="{EB6C6EB6-D062-4D06-BD2A-5814A547D4D7}" srcOrd="0" destOrd="0" presId="urn:microsoft.com/office/officeart/2005/8/layout/cycle2"/>
    <dgm:cxn modelId="{14EF3BC0-831F-4D99-AEDD-8DFAB6623157}" type="presOf" srcId="{4C912BD3-907C-4711-A38A-A133C31E6A2F}" destId="{66B370D4-A161-42EC-9F06-905BDCADFF46}" srcOrd="0" destOrd="0" presId="urn:microsoft.com/office/officeart/2005/8/layout/cycle2"/>
    <dgm:cxn modelId="{EBC48239-E915-4B16-AB32-7A4051863620}" type="presOf" srcId="{1BFD2ED0-3687-4FDD-ADB9-F2E166C541F7}" destId="{42B18746-A4F3-45FE-AB97-A55E0EDA19CD}" srcOrd="1" destOrd="0" presId="urn:microsoft.com/office/officeart/2005/8/layout/cycle2"/>
    <dgm:cxn modelId="{F1303CFB-BC37-41E7-BCC6-2E56EFC9170F}" type="presOf" srcId="{BC2E61FF-07D4-43B5-90F1-4F581BC3526B}" destId="{B5FC40F1-86CD-46D3-9D3B-842F42597367}" srcOrd="0" destOrd="0" presId="urn:microsoft.com/office/officeart/2005/8/layout/cycle2"/>
    <dgm:cxn modelId="{FE06C743-D6FE-4DD6-91E1-3CDACD7FBBB5}" type="presOf" srcId="{C5187A5F-AA6E-4DE3-8606-0668D1DBA2DF}" destId="{EB6C6EB6-D062-4D06-BD2A-5814A547D4D7}" srcOrd="0" destOrd="2" presId="urn:microsoft.com/office/officeart/2005/8/layout/cycle2"/>
    <dgm:cxn modelId="{50EEDEA8-8EBD-47A8-9EC2-9110DA44751B}" srcId="{89F22CAB-5E67-4390-A2EC-975A1D85D7A1}" destId="{C8012824-CA70-4ECC-BD65-116656E8CD94}" srcOrd="0" destOrd="0" parTransId="{2482D7F2-6763-4691-888D-EA6FFDC1084F}" sibTransId="{B532B584-EDB2-4A21-8C4A-11B9DC93A658}"/>
    <dgm:cxn modelId="{5FDDC1D8-8468-4F07-BEA1-A30DB5645BE1}" type="presParOf" srcId="{F1BD73C7-F4B2-4B76-9952-464FAD3CAD86}" destId="{EB6C6EB6-D062-4D06-BD2A-5814A547D4D7}" srcOrd="0" destOrd="0" presId="urn:microsoft.com/office/officeart/2005/8/layout/cycle2"/>
    <dgm:cxn modelId="{CD280354-4513-4A27-9176-8C35708286FB}" type="presParOf" srcId="{F1BD73C7-F4B2-4B76-9952-464FAD3CAD86}" destId="{738739D1-9D14-413A-8678-879F7BA686AB}" srcOrd="1" destOrd="0" presId="urn:microsoft.com/office/officeart/2005/8/layout/cycle2"/>
    <dgm:cxn modelId="{E67C2770-B4B5-46B6-BAC2-B13BAD0ACBC6}" type="presParOf" srcId="{738739D1-9D14-413A-8678-879F7BA686AB}" destId="{8D34A849-BB05-42A1-AC5A-3E02418557C3}" srcOrd="0" destOrd="0" presId="urn:microsoft.com/office/officeart/2005/8/layout/cycle2"/>
    <dgm:cxn modelId="{38A26FA5-9099-4350-916C-B99A82156C82}" type="presParOf" srcId="{F1BD73C7-F4B2-4B76-9952-464FAD3CAD86}" destId="{029EEF9D-9B62-41F8-830F-6A4F0068A395}" srcOrd="2" destOrd="0" presId="urn:microsoft.com/office/officeart/2005/8/layout/cycle2"/>
    <dgm:cxn modelId="{8B4DA5EA-66F1-45EA-9D67-E8A7A44F58E9}" type="presParOf" srcId="{F1BD73C7-F4B2-4B76-9952-464FAD3CAD86}" destId="{7D44113C-1DA1-4A88-9979-562981AFA28E}" srcOrd="3" destOrd="0" presId="urn:microsoft.com/office/officeart/2005/8/layout/cycle2"/>
    <dgm:cxn modelId="{FF84D9D8-A28D-49E8-8F46-9A00EC6A14AA}" type="presParOf" srcId="{7D44113C-1DA1-4A88-9979-562981AFA28E}" destId="{42B18746-A4F3-45FE-AB97-A55E0EDA19CD}" srcOrd="0" destOrd="0" presId="urn:microsoft.com/office/officeart/2005/8/layout/cycle2"/>
    <dgm:cxn modelId="{F81CCEF0-83E5-47A2-924A-B0233125F918}" type="presParOf" srcId="{F1BD73C7-F4B2-4B76-9952-464FAD3CAD86}" destId="{7F55119B-D9AD-4B3F-99ED-7A7453AE86DD}" srcOrd="4" destOrd="0" presId="urn:microsoft.com/office/officeart/2005/8/layout/cycle2"/>
    <dgm:cxn modelId="{A01F34D8-E638-4B0C-95AB-1B1005E8DCF8}" type="presParOf" srcId="{F1BD73C7-F4B2-4B76-9952-464FAD3CAD86}" destId="{C408C524-ECF6-469D-A08B-431C83AFD073}" srcOrd="5" destOrd="0" presId="urn:microsoft.com/office/officeart/2005/8/layout/cycle2"/>
    <dgm:cxn modelId="{0BB42B27-5CE8-43AE-B323-15F77D4D1EA8}" type="presParOf" srcId="{C408C524-ECF6-469D-A08B-431C83AFD073}" destId="{CED876A6-7491-4601-AA56-491A7C6AB197}" srcOrd="0" destOrd="0" presId="urn:microsoft.com/office/officeart/2005/8/layout/cycle2"/>
    <dgm:cxn modelId="{0FF27026-60D6-447F-9062-A1D747D8A9B7}" type="presParOf" srcId="{F1BD73C7-F4B2-4B76-9952-464FAD3CAD86}" destId="{B5FC40F1-86CD-46D3-9D3B-842F42597367}" srcOrd="6" destOrd="0" presId="urn:microsoft.com/office/officeart/2005/8/layout/cycle2"/>
    <dgm:cxn modelId="{9F0F2938-9399-4A0D-8DEB-8C598139479B}" type="presParOf" srcId="{F1BD73C7-F4B2-4B76-9952-464FAD3CAD86}" destId="{623440D9-52D7-4CAD-9D57-8E040FC18445}" srcOrd="7" destOrd="0" presId="urn:microsoft.com/office/officeart/2005/8/layout/cycle2"/>
    <dgm:cxn modelId="{82905257-A387-4E4B-875C-F5FC435060E5}" type="presParOf" srcId="{623440D9-52D7-4CAD-9D57-8E040FC18445}" destId="{FDA66744-5CB5-45E5-AA65-34418E7E444B}" srcOrd="0" destOrd="0" presId="urn:microsoft.com/office/officeart/2005/8/layout/cycle2"/>
    <dgm:cxn modelId="{A74AA518-755F-4C58-8704-E32FD33BCD2B}" type="presParOf" srcId="{F1BD73C7-F4B2-4B76-9952-464FAD3CAD86}" destId="{30387D55-EA2A-49C6-9A87-55074A0F92F9}" srcOrd="8" destOrd="0" presId="urn:microsoft.com/office/officeart/2005/8/layout/cycle2"/>
    <dgm:cxn modelId="{9B7D5BDA-EB38-4617-9D8F-BF801B9012C0}" type="presParOf" srcId="{F1BD73C7-F4B2-4B76-9952-464FAD3CAD86}" destId="{66B370D4-A161-42EC-9F06-905BDCADFF46}" srcOrd="9" destOrd="0" presId="urn:microsoft.com/office/officeart/2005/8/layout/cycle2"/>
    <dgm:cxn modelId="{BCD1FDC4-9AEA-40F1-B233-5A4E80052E2A}" type="presParOf" srcId="{66B370D4-A161-42EC-9F06-905BDCADFF46}" destId="{A6D127E6-6EF3-40DA-B020-5FD29AB2397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C6EB6-D062-4D06-BD2A-5814A547D4D7}">
      <dsp:nvSpPr>
        <dsp:cNvPr id="0" name=""/>
        <dsp:cNvSpPr/>
      </dsp:nvSpPr>
      <dsp:spPr>
        <a:xfrm>
          <a:off x="3060694" y="0"/>
          <a:ext cx="1450069" cy="14500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Create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set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/>
        </a:p>
      </dsp:txBody>
      <dsp:txXfrm>
        <a:off x="3060694" y="0"/>
        <a:ext cx="1450069" cy="1450069"/>
      </dsp:txXfrm>
    </dsp:sp>
    <dsp:sp modelId="{738739D1-9D14-413A-8678-879F7BA686AB}">
      <dsp:nvSpPr>
        <dsp:cNvPr id="0" name=""/>
        <dsp:cNvSpPr/>
      </dsp:nvSpPr>
      <dsp:spPr>
        <a:xfrm rot="2195220">
          <a:off x="4454685" y="1114112"/>
          <a:ext cx="369658" cy="48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2195220">
        <a:off x="4454685" y="1114112"/>
        <a:ext cx="369658" cy="489398"/>
      </dsp:txXfrm>
    </dsp:sp>
    <dsp:sp modelId="{029EEF9D-9B62-41F8-830F-6A4F0068A395}">
      <dsp:nvSpPr>
        <dsp:cNvPr id="0" name=""/>
        <dsp:cNvSpPr/>
      </dsp:nvSpPr>
      <dsp:spPr>
        <a:xfrm>
          <a:off x="4785067" y="1280024"/>
          <a:ext cx="1450069" cy="1450069"/>
        </a:xfrm>
        <a:prstGeom prst="ellipse">
          <a:avLst/>
        </a:prstGeom>
        <a:solidFill>
          <a:schemeClr val="accent5">
            <a:hueOff val="390811"/>
            <a:satOff val="-3465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Link objects with targets</a:t>
          </a:r>
          <a:endParaRPr lang="en-US" sz="1600" kern="1200" dirty="0"/>
        </a:p>
      </dsp:txBody>
      <dsp:txXfrm>
        <a:off x="4785067" y="1280024"/>
        <a:ext cx="1450069" cy="1450069"/>
      </dsp:txXfrm>
    </dsp:sp>
    <dsp:sp modelId="{7D44113C-1DA1-4A88-9979-562981AFA28E}">
      <dsp:nvSpPr>
        <dsp:cNvPr id="0" name=""/>
        <dsp:cNvSpPr/>
      </dsp:nvSpPr>
      <dsp:spPr>
        <a:xfrm rot="6480000">
          <a:off x="4984881" y="2784757"/>
          <a:ext cx="384746" cy="48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0811"/>
            <a:satOff val="-3465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6480000">
        <a:off x="4984881" y="2784757"/>
        <a:ext cx="384746" cy="489398"/>
      </dsp:txXfrm>
    </dsp:sp>
    <dsp:sp modelId="{7F55119B-D9AD-4B3F-99ED-7A7453AE86DD}">
      <dsp:nvSpPr>
        <dsp:cNvPr id="0" name=""/>
        <dsp:cNvSpPr/>
      </dsp:nvSpPr>
      <dsp:spPr>
        <a:xfrm>
          <a:off x="4112643" y="3349530"/>
          <a:ext cx="1450069" cy="1450069"/>
        </a:xfrm>
        <a:prstGeom prst="ellipse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Prepare assets and URLS </a:t>
          </a:r>
          <a:endParaRPr lang="en-US" sz="1600" kern="1200" dirty="0"/>
        </a:p>
      </dsp:txBody>
      <dsp:txXfrm>
        <a:off x="4112643" y="3349530"/>
        <a:ext cx="1450069" cy="1450069"/>
      </dsp:txXfrm>
    </dsp:sp>
    <dsp:sp modelId="{C408C524-ECF6-469D-A08B-431C83AFD073}">
      <dsp:nvSpPr>
        <dsp:cNvPr id="0" name=""/>
        <dsp:cNvSpPr/>
      </dsp:nvSpPr>
      <dsp:spPr>
        <a:xfrm rot="10800000">
          <a:off x="3568190" y="3829866"/>
          <a:ext cx="384746" cy="48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568190" y="3829866"/>
        <a:ext cx="384746" cy="489398"/>
      </dsp:txXfrm>
    </dsp:sp>
    <dsp:sp modelId="{B5FC40F1-86CD-46D3-9D3B-842F42597367}">
      <dsp:nvSpPr>
        <dsp:cNvPr id="0" name=""/>
        <dsp:cNvSpPr/>
      </dsp:nvSpPr>
      <dsp:spPr>
        <a:xfrm>
          <a:off x="1936636" y="3349530"/>
          <a:ext cx="1450069" cy="1450069"/>
        </a:xfrm>
        <a:prstGeom prst="ellipse">
          <a:avLst/>
        </a:prstGeom>
        <a:solidFill>
          <a:schemeClr val="accent5">
            <a:hueOff val="1172434"/>
            <a:satOff val="-1039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Compile</a:t>
          </a:r>
          <a:endParaRPr lang="en-US" sz="1600" kern="1200" dirty="0"/>
        </a:p>
      </dsp:txBody>
      <dsp:txXfrm>
        <a:off x="1936636" y="3349530"/>
        <a:ext cx="1450069" cy="1450069"/>
      </dsp:txXfrm>
    </dsp:sp>
    <dsp:sp modelId="{623440D9-52D7-4CAD-9D57-8E040FC18445}">
      <dsp:nvSpPr>
        <dsp:cNvPr id="0" name=""/>
        <dsp:cNvSpPr/>
      </dsp:nvSpPr>
      <dsp:spPr>
        <a:xfrm rot="15063829">
          <a:off x="2121598" y="2813042"/>
          <a:ext cx="382438" cy="48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172434"/>
            <a:satOff val="-10396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5063829">
        <a:off x="2121598" y="2813042"/>
        <a:ext cx="382438" cy="489398"/>
      </dsp:txXfrm>
    </dsp:sp>
    <dsp:sp modelId="{30387D55-EA2A-49C6-9A87-55074A0F92F9}">
      <dsp:nvSpPr>
        <dsp:cNvPr id="0" name=""/>
        <dsp:cNvSpPr/>
      </dsp:nvSpPr>
      <dsp:spPr>
        <a:xfrm>
          <a:off x="1231903" y="1295407"/>
          <a:ext cx="1450069" cy="1450069"/>
        </a:xfrm>
        <a:prstGeom prst="ellipse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Prepare</a:t>
          </a:r>
          <a:r>
            <a:rPr lang="en-US" sz="1300" kern="1200" dirty="0" smtClean="0"/>
            <a:t> o</a:t>
          </a:r>
          <a:r>
            <a:rPr lang="en-US" sz="1600" kern="1200" dirty="0" smtClean="0"/>
            <a:t>bjects</a:t>
          </a:r>
          <a:endParaRPr lang="en-US" sz="1600" kern="1200" dirty="0"/>
        </a:p>
      </dsp:txBody>
      <dsp:txXfrm>
        <a:off x="1231903" y="1295407"/>
        <a:ext cx="1450069" cy="1450069"/>
      </dsp:txXfrm>
    </dsp:sp>
    <dsp:sp modelId="{66B370D4-A161-42EC-9F06-905BDCADFF46}">
      <dsp:nvSpPr>
        <dsp:cNvPr id="0" name=""/>
        <dsp:cNvSpPr/>
      </dsp:nvSpPr>
      <dsp:spPr>
        <a:xfrm rot="19481310">
          <a:off x="2652026" y="1134897"/>
          <a:ext cx="419249" cy="48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9481310">
        <a:off x="2652026" y="1134897"/>
        <a:ext cx="419249" cy="489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409138-B917-444E-9F3C-91CA040D55F6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4B7A359-3D8D-4866-95B7-B662D283A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vuforia.com/" TargetMode="External"/><Relationship Id="rId2" Type="http://schemas.openxmlformats.org/officeDocument/2006/relationships/hyperlink" Target="http://vufori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vuforia.com/downloads/sample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ARAM-pr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863" y="0"/>
            <a:ext cx="812713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ARAM Mobile App-Image Targets 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This part is used to detect image targets and render either 3d-Objects or play videos . 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Also it provides the following options :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Home .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Full screen for videos .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Flash : used in dim light .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Autofocus for clarity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endParaRPr lang="en-US" sz="2100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ARAM Mobile App-Text Recognition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This part is used to detect custom words and render either 3d-Objects or play audios  . 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Technique used :  Filter's white mode .</a:t>
            </a:r>
          </a:p>
          <a:p>
            <a:pPr>
              <a:buFont typeface="Courier New" pitchFamily="49" charset="0"/>
              <a:buChar char="o"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Options provided :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Home .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Flash : used in dim light .</a:t>
            </a:r>
          </a:p>
          <a:p>
            <a:pPr lvl="1">
              <a:buFont typeface="Wingdings" pitchFamily="2" charset="2"/>
              <a:buChar char="v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Autofocus for clarity 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Main features :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Tracking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Rendering</a:t>
            </a:r>
          </a:p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Extra features :</a:t>
            </a: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Animation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Scale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Rotate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Transfer</a:t>
            </a:r>
          </a:p>
          <a:p>
            <a:pPr lvl="1"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Update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Reset factory </a:t>
            </a:r>
          </a:p>
          <a:p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to use Vuforia ?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752600"/>
            <a:ext cx="7498080" cy="48006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Available for all platforms . 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Provides precise coordinates of tracked targets regarding to its angle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Solves incorrect insight's angle 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Choosing idea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Time constraint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Learning new technology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Working together .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and issues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Dealing with graphics :  JPCT versus OpenGL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Loading 3d-Objects’ data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Performance and size limitations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endParaRPr lang="en-US" sz="2100" dirty="0" smtClean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We decided to use OpenGL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We built our loader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We used compressed files and reduced the quality of videos </a:t>
            </a:r>
            <a:r>
              <a:rPr lang="en-US" sz="2100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Recommendations and conclusion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We hope to expand this project : 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Target almost all of students’ categories .</a:t>
            </a:r>
          </a:p>
          <a:p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Cover all related things from trivial ones to others that are more vital such as touch interaction 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/>
              <a:t>   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[1] (2015, 12 2) .Retrieved from </a:t>
            </a:r>
            <a:r>
              <a:rPr lang="en-US" sz="2100" u="sng" dirty="0" smtClean="0">
                <a:hlinkClick r:id="rId2"/>
              </a:rPr>
              <a:t>vuforia.com: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u="sng" dirty="0" smtClean="0">
                <a:hlinkClick r:id="rId3"/>
              </a:rPr>
              <a:t>https://developer.vuforia.com/</a:t>
            </a:r>
            <a:endParaRPr lang="en-US" sz="2100" u="sng" dirty="0" smtClean="0"/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[2](2015, 12 2) .Retrieved from </a:t>
            </a:r>
            <a:r>
              <a:rPr lang="en-US" sz="2100" u="sng" dirty="0" smtClean="0">
                <a:hlinkClick r:id="rId2"/>
              </a:rPr>
              <a:t>vuforia.com: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u="sng" dirty="0" smtClean="0">
                <a:hlinkClick r:id="rId4"/>
              </a:rPr>
              <a:t>https://developer.vuforia.com/downloads/samples</a:t>
            </a:r>
            <a:endParaRPr lang="en-US" sz="2100" u="sng" dirty="0" smtClean="0"/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[3]Kevin Brothaler. (2013).OpenGL ES 2 for Android. The elements of style (3rd ed.).</a:t>
            </a:r>
            <a:br>
              <a:rPr lang="en-US" sz="2100" dirty="0" smtClean="0">
                <a:latin typeface="Arial" pitchFamily="34" charset="0"/>
                <a:cs typeface="Arial" pitchFamily="34" charset="0"/>
              </a:rPr>
            </a:br>
            <a:r>
              <a:rPr lang="en-US" sz="2100" dirty="0" smtClean="0">
                <a:latin typeface="Arial" pitchFamily="34" charset="0"/>
                <a:cs typeface="Arial" pitchFamily="34" charset="0"/>
              </a:rPr>
              <a:t>Pragmatic Bookshelf.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352800" y="2514600"/>
            <a:ext cx="4343400" cy="17526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      Demo </a:t>
            </a:r>
            <a:endParaRPr lang="en-US" sz="5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Scope </a:t>
            </a:r>
          </a:p>
          <a:p>
            <a:r>
              <a:rPr lang="en-US" dirty="0" smtClean="0"/>
              <a:t>Generation life-cycle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Our project in general</a:t>
            </a:r>
          </a:p>
          <a:p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dirty="0" smtClean="0"/>
              <a:t>Why to use Vuforia ?</a:t>
            </a:r>
          </a:p>
          <a:p>
            <a:r>
              <a:rPr lang="en-US" dirty="0" smtClean="0"/>
              <a:t>Constraints </a:t>
            </a:r>
          </a:p>
          <a:p>
            <a:r>
              <a:rPr lang="en-US" dirty="0" smtClean="0"/>
              <a:t>Solutions</a:t>
            </a:r>
          </a:p>
          <a:p>
            <a:r>
              <a:rPr lang="en-US" dirty="0" smtClean="0"/>
              <a:t>Recommendations and conclusion </a:t>
            </a:r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 Nowadays, multiple learning resources  but sometimes boring or require a Wi-Fi connection.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Kids need to achieve knowledge with entertainment .</a:t>
            </a:r>
          </a:p>
          <a:p>
            <a:pPr>
              <a:buNone/>
            </a:pP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ARAM  app allows you to detect some predefined images/texts with rendering. 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0" y="1981200"/>
            <a:ext cx="7409688" cy="21336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The app is planned to be used by kids and students of early school stages to add an interactive environment and achieve the desired knowledge.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مستقيم 5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Life-Cycle</a:t>
            </a:r>
            <a:endParaRPr lang="en-US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752600" y="3200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Start</a:t>
            </a:r>
            <a:endParaRPr lang="en-US" sz="2200" dirty="0"/>
          </a:p>
        </p:txBody>
      </p:sp>
      <p:cxnSp>
        <p:nvCxnSpPr>
          <p:cNvPr id="7" name="رابط مستقيم 6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Vuforia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OpenGL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3dmax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Photoshop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Commons-io-1.3</a:t>
            </a:r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 In General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ARAM project is divided into two parts :</a:t>
            </a:r>
          </a:p>
          <a:p>
            <a:pPr>
              <a:buNone/>
            </a:pPr>
            <a:endParaRPr lang="en-US" sz="2100" b="1" dirty="0" smtClean="0"/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ARAM studio </a:t>
            </a:r>
          </a:p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ARAM mobile app :    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Image Targets</a:t>
            </a:r>
          </a:p>
          <a:p>
            <a:pPr lvl="1">
              <a:buFont typeface="Wingdings" pitchFamily="2" charset="2"/>
              <a:buChar char="Ø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Text Recognition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ARAM Studio Interface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362200"/>
            <a:ext cx="3657600" cy="28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1447800" y="1524000"/>
            <a:ext cx="2895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image 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62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410200" y="1524000"/>
            <a:ext cx="2895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text: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ARAM Studio Generated Xml Files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7800" y="1524000"/>
            <a:ext cx="7485888" cy="762000"/>
          </a:xfrm>
        </p:spPr>
        <p:txBody>
          <a:bodyPr/>
          <a:lstStyle/>
          <a:p>
            <a:r>
              <a:rPr lang="en-US" sz="2100" dirty="0" smtClean="0">
                <a:latin typeface="Arial" pitchFamily="34" charset="0"/>
                <a:cs typeface="Arial" pitchFamily="34" charset="0"/>
              </a:rPr>
              <a:t>For image :</a:t>
            </a:r>
          </a:p>
          <a:p>
            <a:endParaRPr lang="en-US" dirty="0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1295400" y="3733800"/>
            <a:ext cx="749808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text :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60161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0"/>
            <a:ext cx="7229213" cy="125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رابط مستقيم 8"/>
          <p:cNvCxnSpPr/>
          <p:nvPr/>
        </p:nvCxnSpPr>
        <p:spPr>
          <a:xfrm>
            <a:off x="990600" y="1371600"/>
            <a:ext cx="8138160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313</TotalTime>
  <Words>391</Words>
  <Application>Microsoft Office PowerPoint</Application>
  <PresentationFormat>عرض على الشاشة (3:4)‏</PresentationFormat>
  <Paragraphs>118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انقلاب</vt:lpstr>
      <vt:lpstr>الشريحة 1</vt:lpstr>
      <vt:lpstr>Outlines</vt:lpstr>
      <vt:lpstr>Overview</vt:lpstr>
      <vt:lpstr>Scope</vt:lpstr>
      <vt:lpstr>Generation Life-Cycle</vt:lpstr>
      <vt:lpstr>Tools</vt:lpstr>
      <vt:lpstr>Our Project In General</vt:lpstr>
      <vt:lpstr>ARAM Studio Interface</vt:lpstr>
      <vt:lpstr>ARAM Studio Generated Xml Files</vt:lpstr>
      <vt:lpstr>ARAM Mobile App-Image Targets  </vt:lpstr>
      <vt:lpstr>ARAM Mobile App-Text Recognition </vt:lpstr>
      <vt:lpstr>Features</vt:lpstr>
      <vt:lpstr>Why to use Vuforia ?</vt:lpstr>
      <vt:lpstr>Constraints </vt:lpstr>
      <vt:lpstr>Problems and issues</vt:lpstr>
      <vt:lpstr>Solutions </vt:lpstr>
      <vt:lpstr>Recommendations and conclusion </vt:lpstr>
      <vt:lpstr>References</vt:lpstr>
      <vt:lpstr>      Demo 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computer world</dc:creator>
  <cp:lastModifiedBy>computer world</cp:lastModifiedBy>
  <cp:revision>59</cp:revision>
  <dcterms:created xsi:type="dcterms:W3CDTF">2015-12-18T16:52:03Z</dcterms:created>
  <dcterms:modified xsi:type="dcterms:W3CDTF">2016-05-17T20:45:40Z</dcterms:modified>
</cp:coreProperties>
</file>