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20" r:id="rId6"/>
    <p:sldMasterId id="2147483732" r:id="rId7"/>
    <p:sldMasterId id="2147483744" r:id="rId8"/>
    <p:sldMasterId id="2147483756" r:id="rId9"/>
    <p:sldMasterId id="2147483879" r:id="rId10"/>
    <p:sldMasterId id="2147483891" r:id="rId11"/>
    <p:sldMasterId id="2147483915" r:id="rId12"/>
    <p:sldMasterId id="2147483927" r:id="rId13"/>
    <p:sldMasterId id="2147483939" r:id="rId14"/>
  </p:sldMasterIdLst>
  <p:sldIdLst>
    <p:sldId id="256" r:id="rId15"/>
    <p:sldId id="279" r:id="rId16"/>
    <p:sldId id="287" r:id="rId17"/>
    <p:sldId id="282" r:id="rId18"/>
    <p:sldId id="300" r:id="rId19"/>
    <p:sldId id="288" r:id="rId20"/>
    <p:sldId id="284" r:id="rId21"/>
    <p:sldId id="286" r:id="rId22"/>
    <p:sldId id="301" r:id="rId23"/>
    <p:sldId id="257" r:id="rId24"/>
    <p:sldId id="258" r:id="rId25"/>
    <p:sldId id="262" r:id="rId26"/>
    <p:sldId id="260" r:id="rId27"/>
    <p:sldId id="265" r:id="rId28"/>
    <p:sldId id="268" r:id="rId29"/>
    <p:sldId id="267" r:id="rId30"/>
    <p:sldId id="302" r:id="rId31"/>
    <p:sldId id="269" r:id="rId32"/>
    <p:sldId id="292" r:id="rId33"/>
    <p:sldId id="295" r:id="rId34"/>
    <p:sldId id="296" r:id="rId35"/>
    <p:sldId id="297" r:id="rId36"/>
    <p:sldId id="270" r:id="rId37"/>
    <p:sldId id="298" r:id="rId38"/>
    <p:sldId id="299" r:id="rId39"/>
    <p:sldId id="272" r:id="rId40"/>
    <p:sldId id="274" r:id="rId41"/>
    <p:sldId id="271" r:id="rId42"/>
    <p:sldId id="275" r:id="rId43"/>
    <p:sldId id="276" r:id="rId44"/>
    <p:sldId id="277" r:id="rId45"/>
    <p:sldId id="278" r:id="rId46"/>
    <p:sldId id="259" r:id="rId47"/>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06D3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983" autoAdjust="0"/>
  </p:normalViewPr>
  <p:slideViewPr>
    <p:cSldViewPr>
      <p:cViewPr>
        <p:scale>
          <a:sx n="80" d="100"/>
          <a:sy n="80" d="100"/>
        </p:scale>
        <p:origin x="-864" y="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6647BC29-7010-4845-A822-44A164C8DE14}"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346E3F7-245C-46D2-B420-849776706DBE}"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E84ABE73-B0D9-4BA5-A016-B8C1D05604BB}"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40244BF-E83D-4588-ACE6-AE7F40FCF47B}" type="slidenum">
              <a:rPr lang="fr-CA"/>
              <a:pPr>
                <a:defRPr/>
              </a:pPr>
              <a:t>‹#›</a:t>
            </a:fld>
            <a:endParaRPr lang="fr-CA"/>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6647BC29-7010-4845-A822-44A164C8DE14}" type="datetimeFigureOut">
              <a:rPr lang="fr-FR">
                <a:solidFill>
                  <a:prstClr val="black">
                    <a:tint val="75000"/>
                  </a:prstClr>
                </a:solidFill>
              </a:rPr>
              <a:pPr>
                <a:defRPr/>
              </a:pPr>
              <a:t>02/01/2012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346E3F7-245C-46D2-B420-849776706DBE}" type="slidenum">
              <a:rPr lang="fr-CA">
                <a:solidFill>
                  <a:prstClr val="black">
                    <a:tint val="75000"/>
                  </a:prstClr>
                </a:solidFill>
              </a:rPr>
              <a:pPr>
                <a:defRPr/>
              </a:pPr>
              <a:t>‹#›</a:t>
            </a:fld>
            <a:endParaRPr lang="fr-CA">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41669171-7D85-4EE6-8A9E-9A4982B3E34F}" type="datetimeFigureOut">
              <a:rPr lang="fr-FR">
                <a:solidFill>
                  <a:prstClr val="black">
                    <a:tint val="75000"/>
                  </a:prstClr>
                </a:solidFill>
              </a:rPr>
              <a:pPr>
                <a:defRPr/>
              </a:pPr>
              <a:t>02/01/2012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269C1DA-C216-4B14-AFA6-39D03405E21B}" type="slidenum">
              <a:rPr lang="fr-CA">
                <a:solidFill>
                  <a:prstClr val="black">
                    <a:tint val="75000"/>
                  </a:prstClr>
                </a:solidFill>
              </a:rPr>
              <a:pPr>
                <a:defRPr/>
              </a:pPr>
              <a:t>‹#›</a:t>
            </a:fld>
            <a:endParaRPr lang="fr-CA">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D94C4A4F-CCBE-4A67-9CDC-2EAF51789EF3}" type="datetimeFigureOut">
              <a:rPr lang="fr-FR">
                <a:solidFill>
                  <a:prstClr val="black">
                    <a:tint val="75000"/>
                  </a:prstClr>
                </a:solidFill>
              </a:rPr>
              <a:pPr>
                <a:defRPr/>
              </a:pPr>
              <a:t>02/01/2012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D8FDD6D-8E90-4630-804A-F732A12FAE2C}" type="slidenum">
              <a:rPr lang="fr-CA">
                <a:solidFill>
                  <a:prstClr val="black">
                    <a:tint val="75000"/>
                  </a:prstClr>
                </a:solidFill>
              </a:rPr>
              <a:pPr>
                <a:defRPr/>
              </a:pPr>
              <a:t>‹#›</a:t>
            </a:fld>
            <a:endParaRPr lang="fr-CA">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6E7D6DD1-819B-4537-B00F-B74707405AE3}" type="datetimeFigureOut">
              <a:rPr lang="fr-FR">
                <a:solidFill>
                  <a:prstClr val="black">
                    <a:tint val="75000"/>
                  </a:prstClr>
                </a:solidFill>
              </a:rPr>
              <a:pPr>
                <a:defRPr/>
              </a:pPr>
              <a:t>02/01/2012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0BCE64E9-BB4B-415A-85D3-EBC05BE3BC7D}" type="slidenum">
              <a:rPr lang="fr-CA">
                <a:solidFill>
                  <a:prstClr val="black">
                    <a:tint val="75000"/>
                  </a:prstClr>
                </a:solidFill>
              </a:rPr>
              <a:pPr>
                <a:defRPr/>
              </a:pPr>
              <a:t>‹#›</a:t>
            </a:fld>
            <a:endParaRPr lang="fr-CA">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F8C79BA6-58E9-43CC-B62F-1293194EA175}" type="datetimeFigureOut">
              <a:rPr lang="fr-FR">
                <a:solidFill>
                  <a:prstClr val="black">
                    <a:tint val="75000"/>
                  </a:prstClr>
                </a:solidFill>
              </a:rPr>
              <a:pPr>
                <a:defRPr/>
              </a:pPr>
              <a:t>02/01/2012</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7E98321A-70F2-4498-9E5A-742F148DC484}" type="slidenum">
              <a:rPr lang="fr-CA">
                <a:solidFill>
                  <a:prstClr val="black">
                    <a:tint val="75000"/>
                  </a:prstClr>
                </a:solidFill>
              </a:rPr>
              <a:pPr>
                <a:defRPr/>
              </a:pPr>
              <a:t>‹#›</a:t>
            </a:fld>
            <a:endParaRPr lang="fr-CA">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05597E94-04F1-4797-AC52-8C139D21DB9C}" type="datetimeFigureOut">
              <a:rPr lang="fr-FR">
                <a:solidFill>
                  <a:prstClr val="black">
                    <a:tint val="75000"/>
                  </a:prstClr>
                </a:solidFill>
              </a:rPr>
              <a:pPr>
                <a:defRPr/>
              </a:pPr>
              <a:t>02/01/2012</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3EE285E1-0CF0-4752-876A-672B3CE5768E}" type="slidenum">
              <a:rPr lang="fr-CA">
                <a:solidFill>
                  <a:prstClr val="black">
                    <a:tint val="75000"/>
                  </a:prstClr>
                </a:solidFill>
              </a:rPr>
              <a:pPr>
                <a:defRPr/>
              </a:pPr>
              <a:t>‹#›</a:t>
            </a:fld>
            <a:endParaRPr lang="fr-CA">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5818E07-1A69-4AD7-AFFA-C170580EDE3D}" type="datetimeFigureOut">
              <a:rPr lang="fr-FR">
                <a:solidFill>
                  <a:prstClr val="black">
                    <a:tint val="75000"/>
                  </a:prstClr>
                </a:solidFill>
              </a:rPr>
              <a:pPr>
                <a:defRPr/>
              </a:pPr>
              <a:t>02/01/2012</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92E03CF2-D912-46DF-BE6E-920A84E2126A}" type="slidenum">
              <a:rPr lang="fr-CA">
                <a:solidFill>
                  <a:prstClr val="black">
                    <a:tint val="75000"/>
                  </a:prstClr>
                </a:solidFill>
              </a:rPr>
              <a:pPr>
                <a:defRPr/>
              </a:pPr>
              <a:t>‹#›</a:t>
            </a:fld>
            <a:endParaRPr lang="fr-CA">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CF06B709-72BD-47ED-8A6C-EEA2E8F51F79}" type="datetimeFigureOut">
              <a:rPr lang="fr-FR">
                <a:solidFill>
                  <a:prstClr val="black">
                    <a:tint val="75000"/>
                  </a:prstClr>
                </a:solidFill>
              </a:rPr>
              <a:pPr>
                <a:defRPr/>
              </a:pPr>
              <a:t>02/01/2012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B689590-5950-45A6-8046-C3A4882F6D08}" type="slidenum">
              <a:rPr lang="fr-CA">
                <a:solidFill>
                  <a:prstClr val="black">
                    <a:tint val="75000"/>
                  </a:prstClr>
                </a:solidFill>
              </a:rPr>
              <a:pPr>
                <a:defRPr/>
              </a:pPr>
              <a:t>‹#›</a:t>
            </a:fld>
            <a:endParaRPr lang="fr-CA">
              <a:solidFill>
                <a:prstClr val="black">
                  <a:tint val="75000"/>
                </a:prst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1BD90F17-2A78-40B0-95B6-B56FD7AA75F0}" type="datetimeFigureOut">
              <a:rPr lang="fr-FR">
                <a:solidFill>
                  <a:prstClr val="black">
                    <a:tint val="75000"/>
                  </a:prstClr>
                </a:solidFill>
              </a:rPr>
              <a:pPr>
                <a:defRPr/>
              </a:pPr>
              <a:t>02/01/2012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D3CBE42-0216-403F-A448-2BD6EA73C3F0}" type="slidenum">
              <a:rPr lang="fr-CA">
                <a:solidFill>
                  <a:prstClr val="black">
                    <a:tint val="75000"/>
                  </a:prstClr>
                </a:solidFill>
              </a:rPr>
              <a:pPr>
                <a:defRPr/>
              </a:pPr>
              <a:t>‹#›</a:t>
            </a:fld>
            <a:endParaRPr lang="fr-CA">
              <a:solidFill>
                <a:prstClr val="black">
                  <a:tint val="7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E84ABE73-B0D9-4BA5-A016-B8C1D05604BB}" type="datetimeFigureOut">
              <a:rPr lang="fr-FR">
                <a:solidFill>
                  <a:prstClr val="black">
                    <a:tint val="75000"/>
                  </a:prstClr>
                </a:solidFill>
              </a:rPr>
              <a:pPr>
                <a:defRPr/>
              </a:pPr>
              <a:t>02/01/2012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40244BF-E83D-4588-ACE6-AE7F40FCF47B}" type="slidenum">
              <a:rPr lang="fr-CA">
                <a:solidFill>
                  <a:prstClr val="black">
                    <a:tint val="75000"/>
                  </a:prstClr>
                </a:solidFill>
              </a:rPr>
              <a:pPr>
                <a:defRPr/>
              </a:pPr>
              <a:t>‹#›</a:t>
            </a:fld>
            <a:endParaRPr lang="fr-CA">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8D2C87A-44B2-4CFB-990B-28F2AC59175B}"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81C3B58A-C7BB-441A-BB20-31790DFF0B4F}" type="slidenum">
              <a:rPr lang="fr-CA"/>
              <a:pPr>
                <a:defRPr/>
              </a:pPr>
              <a:t>‹#›</a:t>
            </a:fld>
            <a:endParaRPr lang="fr-CA"/>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8D2C87A-44B2-4CFB-990B-28F2AC59175B}" type="datetimeFigureOut">
              <a:rPr lang="fr-FR">
                <a:solidFill>
                  <a:prstClr val="black">
                    <a:tint val="75000"/>
                  </a:prstClr>
                </a:solidFill>
              </a:rPr>
              <a:pPr>
                <a:defRPr/>
              </a:pPr>
              <a:t>02/01/2012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1C3B58A-C7BB-441A-BB20-31790DFF0B4F}" type="slidenum">
              <a:rPr lang="fr-CA">
                <a:solidFill>
                  <a:prstClr val="black">
                    <a:tint val="75000"/>
                  </a:prstClr>
                </a:solidFill>
              </a:rPr>
              <a:pPr>
                <a:defRPr/>
              </a:pPr>
              <a:t>‹#›</a:t>
            </a:fld>
            <a:endParaRPr lang="fr-CA">
              <a:solidFill>
                <a:prstClr val="black">
                  <a:tint val="75000"/>
                </a:prst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6647BC29-7010-4845-A822-44A164C8DE14}" type="datetimeFigureOut">
              <a:rPr lang="fr-FR">
                <a:solidFill>
                  <a:prstClr val="black">
                    <a:tint val="75000"/>
                  </a:prstClr>
                </a:solidFill>
              </a:rPr>
              <a:pPr>
                <a:defRPr/>
              </a:pPr>
              <a:t>02/01/2012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346E3F7-245C-46D2-B420-849776706DBE}" type="slidenum">
              <a:rPr lang="fr-CA">
                <a:solidFill>
                  <a:prstClr val="black">
                    <a:tint val="75000"/>
                  </a:prstClr>
                </a:solidFill>
              </a:rPr>
              <a:pPr>
                <a:defRPr/>
              </a:pPr>
              <a:t>‹#›</a:t>
            </a:fld>
            <a:endParaRPr lang="fr-CA">
              <a:solidFill>
                <a:prstClr val="black">
                  <a:tint val="7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41669171-7D85-4EE6-8A9E-9A4982B3E34F}" type="datetimeFigureOut">
              <a:rPr lang="fr-FR">
                <a:solidFill>
                  <a:prstClr val="black">
                    <a:tint val="75000"/>
                  </a:prstClr>
                </a:solidFill>
              </a:rPr>
              <a:pPr>
                <a:defRPr/>
              </a:pPr>
              <a:t>02/01/2012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269C1DA-C216-4B14-AFA6-39D03405E21B}" type="slidenum">
              <a:rPr lang="fr-CA">
                <a:solidFill>
                  <a:prstClr val="black">
                    <a:tint val="75000"/>
                  </a:prstClr>
                </a:solidFill>
              </a:rPr>
              <a:pPr>
                <a:defRPr/>
              </a:pPr>
              <a:t>‹#›</a:t>
            </a:fld>
            <a:endParaRPr lang="fr-CA">
              <a:solidFill>
                <a:prstClr val="black">
                  <a:tint val="7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D94C4A4F-CCBE-4A67-9CDC-2EAF51789EF3}" type="datetimeFigureOut">
              <a:rPr lang="fr-FR">
                <a:solidFill>
                  <a:prstClr val="black">
                    <a:tint val="75000"/>
                  </a:prstClr>
                </a:solidFill>
              </a:rPr>
              <a:pPr>
                <a:defRPr/>
              </a:pPr>
              <a:t>02/01/2012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D8FDD6D-8E90-4630-804A-F732A12FAE2C}" type="slidenum">
              <a:rPr lang="fr-CA">
                <a:solidFill>
                  <a:prstClr val="black">
                    <a:tint val="75000"/>
                  </a:prstClr>
                </a:solidFill>
              </a:rPr>
              <a:pPr>
                <a:defRPr/>
              </a:pPr>
              <a:t>‹#›</a:t>
            </a:fld>
            <a:endParaRPr lang="fr-CA">
              <a:solidFill>
                <a:prstClr val="black">
                  <a:tint val="75000"/>
                </a:prstClr>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6E7D6DD1-819B-4537-B00F-B74707405AE3}" type="datetimeFigureOut">
              <a:rPr lang="fr-FR">
                <a:solidFill>
                  <a:prstClr val="black">
                    <a:tint val="75000"/>
                  </a:prstClr>
                </a:solidFill>
              </a:rPr>
              <a:pPr>
                <a:defRPr/>
              </a:pPr>
              <a:t>02/01/2012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0BCE64E9-BB4B-415A-85D3-EBC05BE3BC7D}" type="slidenum">
              <a:rPr lang="fr-CA">
                <a:solidFill>
                  <a:prstClr val="black">
                    <a:tint val="75000"/>
                  </a:prstClr>
                </a:solidFill>
              </a:rPr>
              <a:pPr>
                <a:defRPr/>
              </a:pPr>
              <a:t>‹#›</a:t>
            </a:fld>
            <a:endParaRPr lang="fr-CA">
              <a:solidFill>
                <a:prstClr val="black">
                  <a:tint val="75000"/>
                </a:prstClr>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F8C79BA6-58E9-43CC-B62F-1293194EA175}" type="datetimeFigureOut">
              <a:rPr lang="fr-FR">
                <a:solidFill>
                  <a:prstClr val="black">
                    <a:tint val="75000"/>
                  </a:prstClr>
                </a:solidFill>
              </a:rPr>
              <a:pPr>
                <a:defRPr/>
              </a:pPr>
              <a:t>02/01/2012</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7E98321A-70F2-4498-9E5A-742F148DC484}" type="slidenum">
              <a:rPr lang="fr-CA">
                <a:solidFill>
                  <a:prstClr val="black">
                    <a:tint val="75000"/>
                  </a:prstClr>
                </a:solidFill>
              </a:rPr>
              <a:pPr>
                <a:defRPr/>
              </a:pPr>
              <a:t>‹#›</a:t>
            </a:fld>
            <a:endParaRPr lang="fr-CA">
              <a:solidFill>
                <a:prstClr val="black">
                  <a:tint val="75000"/>
                </a:prst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05597E94-04F1-4797-AC52-8C139D21DB9C}" type="datetimeFigureOut">
              <a:rPr lang="fr-FR">
                <a:solidFill>
                  <a:prstClr val="black">
                    <a:tint val="75000"/>
                  </a:prstClr>
                </a:solidFill>
              </a:rPr>
              <a:pPr>
                <a:defRPr/>
              </a:pPr>
              <a:t>02/01/2012</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3EE285E1-0CF0-4752-876A-672B3CE5768E}" type="slidenum">
              <a:rPr lang="fr-CA">
                <a:solidFill>
                  <a:prstClr val="black">
                    <a:tint val="75000"/>
                  </a:prstClr>
                </a:solidFill>
              </a:rPr>
              <a:pPr>
                <a:defRPr/>
              </a:pPr>
              <a:t>‹#›</a:t>
            </a:fld>
            <a:endParaRPr lang="fr-CA">
              <a:solidFill>
                <a:prstClr val="black">
                  <a:tint val="75000"/>
                </a:prst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5818E07-1A69-4AD7-AFFA-C170580EDE3D}" type="datetimeFigureOut">
              <a:rPr lang="fr-FR">
                <a:solidFill>
                  <a:prstClr val="black">
                    <a:tint val="75000"/>
                  </a:prstClr>
                </a:solidFill>
              </a:rPr>
              <a:pPr>
                <a:defRPr/>
              </a:pPr>
              <a:t>02/01/2012</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92E03CF2-D912-46DF-BE6E-920A84E2126A}" type="slidenum">
              <a:rPr lang="fr-CA">
                <a:solidFill>
                  <a:prstClr val="black">
                    <a:tint val="75000"/>
                  </a:prstClr>
                </a:solidFill>
              </a:rPr>
              <a:pPr>
                <a:defRPr/>
              </a:pPr>
              <a:t>‹#›</a:t>
            </a:fld>
            <a:endParaRPr lang="fr-CA">
              <a:solidFill>
                <a:prstClr val="black">
                  <a:tint val="75000"/>
                </a:prst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CF06B709-72BD-47ED-8A6C-EEA2E8F51F79}" type="datetimeFigureOut">
              <a:rPr lang="fr-FR">
                <a:solidFill>
                  <a:prstClr val="black">
                    <a:tint val="75000"/>
                  </a:prstClr>
                </a:solidFill>
              </a:rPr>
              <a:pPr>
                <a:defRPr/>
              </a:pPr>
              <a:t>02/01/2012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B689590-5950-45A6-8046-C3A4882F6D08}" type="slidenum">
              <a:rPr lang="fr-CA">
                <a:solidFill>
                  <a:prstClr val="black">
                    <a:tint val="75000"/>
                  </a:prstClr>
                </a:solidFill>
              </a:rPr>
              <a:pPr>
                <a:defRPr/>
              </a:pPr>
              <a:t>‹#›</a:t>
            </a:fld>
            <a:endParaRPr lang="fr-CA">
              <a:solidFill>
                <a:prstClr val="black">
                  <a:tint val="75000"/>
                </a:prstClr>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1BD90F17-2A78-40B0-95B6-B56FD7AA75F0}" type="datetimeFigureOut">
              <a:rPr lang="fr-FR">
                <a:solidFill>
                  <a:prstClr val="black">
                    <a:tint val="75000"/>
                  </a:prstClr>
                </a:solidFill>
              </a:rPr>
              <a:pPr>
                <a:defRPr/>
              </a:pPr>
              <a:t>02/01/2012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D3CBE42-0216-403F-A448-2BD6EA73C3F0}" type="slidenum">
              <a:rPr lang="fr-CA">
                <a:solidFill>
                  <a:prstClr val="black">
                    <a:tint val="75000"/>
                  </a:prstClr>
                </a:solidFill>
              </a:rPr>
              <a:pPr>
                <a:defRPr/>
              </a:pPr>
              <a:t>‹#›</a:t>
            </a:fld>
            <a:endParaRPr lang="fr-CA">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7ADB01E6-8928-4C29-BB4B-66045BC0D993}"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2625D7C9-C217-45C7-9C4E-58C1532B326C}" type="slidenum">
              <a:rPr lang="fr-CA"/>
              <a:pPr>
                <a:defRPr/>
              </a:pPr>
              <a:t>‹#›</a:t>
            </a:fld>
            <a:endParaRPr lang="fr-CA"/>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E84ABE73-B0D9-4BA5-A016-B8C1D05604BB}" type="datetimeFigureOut">
              <a:rPr lang="fr-FR">
                <a:solidFill>
                  <a:prstClr val="black">
                    <a:tint val="75000"/>
                  </a:prstClr>
                </a:solidFill>
              </a:rPr>
              <a:pPr>
                <a:defRPr/>
              </a:pPr>
              <a:t>02/01/2012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40244BF-E83D-4588-ACE6-AE7F40FCF47B}" type="slidenum">
              <a:rPr lang="fr-CA">
                <a:solidFill>
                  <a:prstClr val="black">
                    <a:tint val="75000"/>
                  </a:prstClr>
                </a:solidFill>
              </a:rPr>
              <a:pPr>
                <a:defRPr/>
              </a:pPr>
              <a:t>‹#›</a:t>
            </a:fld>
            <a:endParaRPr lang="fr-CA">
              <a:solidFill>
                <a:prstClr val="black">
                  <a:tint val="75000"/>
                </a:prst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8D2C87A-44B2-4CFB-990B-28F2AC59175B}" type="datetimeFigureOut">
              <a:rPr lang="fr-FR">
                <a:solidFill>
                  <a:prstClr val="black">
                    <a:tint val="75000"/>
                  </a:prstClr>
                </a:solidFill>
              </a:rPr>
              <a:pPr>
                <a:defRPr/>
              </a:pPr>
              <a:t>02/01/2012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1C3B58A-C7BB-441A-BB20-31790DFF0B4F}" type="slidenum">
              <a:rPr lang="fr-CA">
                <a:solidFill>
                  <a:prstClr val="black">
                    <a:tint val="75000"/>
                  </a:prstClr>
                </a:solidFill>
              </a:rPr>
              <a:pPr>
                <a:defRPr/>
              </a:pPr>
              <a:t>‹#›</a:t>
            </a:fld>
            <a:endParaRPr lang="fr-CA">
              <a:solidFill>
                <a:prstClr val="black">
                  <a:tint val="75000"/>
                </a:prstClr>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6647BC29-7010-4845-A822-44A164C8DE14}" type="datetimeFigureOut">
              <a:rPr lang="fr-FR">
                <a:solidFill>
                  <a:prstClr val="black">
                    <a:tint val="75000"/>
                  </a:prstClr>
                </a:solidFill>
              </a:rPr>
              <a:pPr>
                <a:defRPr/>
              </a:pPr>
              <a:t>02/01/2012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346E3F7-245C-46D2-B420-849776706DBE}"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69565468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41669171-7D85-4EE6-8A9E-9A4982B3E34F}" type="datetimeFigureOut">
              <a:rPr lang="fr-FR">
                <a:solidFill>
                  <a:prstClr val="black">
                    <a:tint val="75000"/>
                  </a:prstClr>
                </a:solidFill>
              </a:rPr>
              <a:pPr>
                <a:defRPr/>
              </a:pPr>
              <a:t>02/01/2012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269C1DA-C216-4B14-AFA6-39D03405E21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21481663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D94C4A4F-CCBE-4A67-9CDC-2EAF51789EF3}" type="datetimeFigureOut">
              <a:rPr lang="fr-FR">
                <a:solidFill>
                  <a:prstClr val="black">
                    <a:tint val="75000"/>
                  </a:prstClr>
                </a:solidFill>
              </a:rPr>
              <a:pPr>
                <a:defRPr/>
              </a:pPr>
              <a:t>02/01/2012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D8FDD6D-8E90-4630-804A-F732A12FAE2C}"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397494983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6E7D6DD1-819B-4537-B00F-B74707405AE3}" type="datetimeFigureOut">
              <a:rPr lang="fr-FR">
                <a:solidFill>
                  <a:prstClr val="black">
                    <a:tint val="75000"/>
                  </a:prstClr>
                </a:solidFill>
              </a:rPr>
              <a:pPr>
                <a:defRPr/>
              </a:pPr>
              <a:t>02/01/2012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0BCE64E9-BB4B-415A-85D3-EBC05BE3BC7D}"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10692429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F8C79BA6-58E9-43CC-B62F-1293194EA175}" type="datetimeFigureOut">
              <a:rPr lang="fr-FR">
                <a:solidFill>
                  <a:prstClr val="black">
                    <a:tint val="75000"/>
                  </a:prstClr>
                </a:solidFill>
              </a:rPr>
              <a:pPr>
                <a:defRPr/>
              </a:pPr>
              <a:t>02/01/2012</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7E98321A-70F2-4498-9E5A-742F148DC484}"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13416474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05597E94-04F1-4797-AC52-8C139D21DB9C}" type="datetimeFigureOut">
              <a:rPr lang="fr-FR">
                <a:solidFill>
                  <a:prstClr val="black">
                    <a:tint val="75000"/>
                  </a:prstClr>
                </a:solidFill>
              </a:rPr>
              <a:pPr>
                <a:defRPr/>
              </a:pPr>
              <a:t>02/01/2012</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3EE285E1-0CF0-4752-876A-672B3CE5768E}"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418069160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5818E07-1A69-4AD7-AFFA-C170580EDE3D}" type="datetimeFigureOut">
              <a:rPr lang="fr-FR">
                <a:solidFill>
                  <a:prstClr val="black">
                    <a:tint val="75000"/>
                  </a:prstClr>
                </a:solidFill>
              </a:rPr>
              <a:pPr>
                <a:defRPr/>
              </a:pPr>
              <a:t>02/01/2012</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92E03CF2-D912-46DF-BE6E-920A84E2126A}"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14672765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CF06B709-72BD-47ED-8A6C-EEA2E8F51F79}" type="datetimeFigureOut">
              <a:rPr lang="fr-FR">
                <a:solidFill>
                  <a:prstClr val="black">
                    <a:tint val="75000"/>
                  </a:prstClr>
                </a:solidFill>
              </a:rPr>
              <a:pPr>
                <a:defRPr/>
              </a:pPr>
              <a:t>02/01/2012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B689590-5950-45A6-8046-C3A4882F6D08}"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812764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FB87D529-A3A8-45CF-8BEB-C3137B538D8C}"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23766DE9-93DC-4354-B318-66D34D64CAF7}" type="slidenum">
              <a:rPr lang="fr-CA"/>
              <a:pPr>
                <a:defRPr/>
              </a:pPr>
              <a:t>‹#›</a:t>
            </a:fld>
            <a:endParaRPr lang="fr-CA"/>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1BD90F17-2A78-40B0-95B6-B56FD7AA75F0}" type="datetimeFigureOut">
              <a:rPr lang="fr-FR">
                <a:solidFill>
                  <a:prstClr val="black">
                    <a:tint val="75000"/>
                  </a:prstClr>
                </a:solidFill>
              </a:rPr>
              <a:pPr>
                <a:defRPr/>
              </a:pPr>
              <a:t>02/01/2012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D3CBE42-0216-403F-A448-2BD6EA73C3F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268868731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E84ABE73-B0D9-4BA5-A016-B8C1D05604BB}" type="datetimeFigureOut">
              <a:rPr lang="fr-FR">
                <a:solidFill>
                  <a:prstClr val="black">
                    <a:tint val="75000"/>
                  </a:prstClr>
                </a:solidFill>
              </a:rPr>
              <a:pPr>
                <a:defRPr/>
              </a:pPr>
              <a:t>02/01/2012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40244BF-E83D-4588-ACE6-AE7F40FCF47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7775906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8D2C87A-44B2-4CFB-990B-28F2AC59175B}" type="datetimeFigureOut">
              <a:rPr lang="fr-FR">
                <a:solidFill>
                  <a:prstClr val="black">
                    <a:tint val="75000"/>
                  </a:prstClr>
                </a:solidFill>
              </a:rPr>
              <a:pPr>
                <a:defRPr/>
              </a:pPr>
              <a:t>02/01/2012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1C3B58A-C7BB-441A-BB20-31790DFF0B4F}"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7403034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6647BC29-7010-4845-A822-44A164C8DE14}" type="datetimeFigureOut">
              <a:rPr lang="fr-FR">
                <a:solidFill>
                  <a:prstClr val="black">
                    <a:tint val="75000"/>
                  </a:prstClr>
                </a:solidFill>
              </a:rPr>
              <a:pPr>
                <a:defRPr/>
              </a:pPr>
              <a:t>02/01/2012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346E3F7-245C-46D2-B420-849776706DBE}"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39519402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41669171-7D85-4EE6-8A9E-9A4982B3E34F}" type="datetimeFigureOut">
              <a:rPr lang="fr-FR">
                <a:solidFill>
                  <a:prstClr val="black">
                    <a:tint val="75000"/>
                  </a:prstClr>
                </a:solidFill>
              </a:rPr>
              <a:pPr>
                <a:defRPr/>
              </a:pPr>
              <a:t>02/01/2012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269C1DA-C216-4B14-AFA6-39D03405E21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14651972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D94C4A4F-CCBE-4A67-9CDC-2EAF51789EF3}" type="datetimeFigureOut">
              <a:rPr lang="fr-FR">
                <a:solidFill>
                  <a:prstClr val="black">
                    <a:tint val="75000"/>
                  </a:prstClr>
                </a:solidFill>
              </a:rPr>
              <a:pPr>
                <a:defRPr/>
              </a:pPr>
              <a:t>02/01/2012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D8FDD6D-8E90-4630-804A-F732A12FAE2C}"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49320952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6E7D6DD1-819B-4537-B00F-B74707405AE3}" type="datetimeFigureOut">
              <a:rPr lang="fr-FR">
                <a:solidFill>
                  <a:prstClr val="black">
                    <a:tint val="75000"/>
                  </a:prstClr>
                </a:solidFill>
              </a:rPr>
              <a:pPr>
                <a:defRPr/>
              </a:pPr>
              <a:t>02/01/2012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0BCE64E9-BB4B-415A-85D3-EBC05BE3BC7D}"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13941429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F8C79BA6-58E9-43CC-B62F-1293194EA175}" type="datetimeFigureOut">
              <a:rPr lang="fr-FR">
                <a:solidFill>
                  <a:prstClr val="black">
                    <a:tint val="75000"/>
                  </a:prstClr>
                </a:solidFill>
              </a:rPr>
              <a:pPr>
                <a:defRPr/>
              </a:pPr>
              <a:t>02/01/2012</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7E98321A-70F2-4498-9E5A-742F148DC484}"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146470726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05597E94-04F1-4797-AC52-8C139D21DB9C}" type="datetimeFigureOut">
              <a:rPr lang="fr-FR">
                <a:solidFill>
                  <a:prstClr val="black">
                    <a:tint val="75000"/>
                  </a:prstClr>
                </a:solidFill>
              </a:rPr>
              <a:pPr>
                <a:defRPr/>
              </a:pPr>
              <a:t>02/01/2012</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3EE285E1-0CF0-4752-876A-672B3CE5768E}"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104174975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5818E07-1A69-4AD7-AFFA-C170580EDE3D}" type="datetimeFigureOut">
              <a:rPr lang="fr-FR">
                <a:solidFill>
                  <a:prstClr val="black">
                    <a:tint val="75000"/>
                  </a:prstClr>
                </a:solidFill>
              </a:rPr>
              <a:pPr>
                <a:defRPr/>
              </a:pPr>
              <a:t>02/01/2012</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92E03CF2-D912-46DF-BE6E-920A84E2126A}"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714542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1F9A73F-FBF4-493D-A003-2C4919212D0E}"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2ACE6032-53EE-4E13-86E6-3200D14CD17F}" type="slidenum">
              <a:rPr lang="fr-CA"/>
              <a:pPr>
                <a:defRPr/>
              </a:pPr>
              <a:t>‹#›</a:t>
            </a:fld>
            <a:endParaRPr lang="fr-CA"/>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CF06B709-72BD-47ED-8A6C-EEA2E8F51F79}" type="datetimeFigureOut">
              <a:rPr lang="fr-FR">
                <a:solidFill>
                  <a:prstClr val="black">
                    <a:tint val="75000"/>
                  </a:prstClr>
                </a:solidFill>
              </a:rPr>
              <a:pPr>
                <a:defRPr/>
              </a:pPr>
              <a:t>02/01/2012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B689590-5950-45A6-8046-C3A4882F6D08}"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262084378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1BD90F17-2A78-40B0-95B6-B56FD7AA75F0}" type="datetimeFigureOut">
              <a:rPr lang="fr-FR">
                <a:solidFill>
                  <a:prstClr val="black">
                    <a:tint val="75000"/>
                  </a:prstClr>
                </a:solidFill>
              </a:rPr>
              <a:pPr>
                <a:defRPr/>
              </a:pPr>
              <a:t>02/01/2012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D3CBE42-0216-403F-A448-2BD6EA73C3F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377296078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E84ABE73-B0D9-4BA5-A016-B8C1D05604BB}" type="datetimeFigureOut">
              <a:rPr lang="fr-FR">
                <a:solidFill>
                  <a:prstClr val="black">
                    <a:tint val="75000"/>
                  </a:prstClr>
                </a:solidFill>
              </a:rPr>
              <a:pPr>
                <a:defRPr/>
              </a:pPr>
              <a:t>02/01/2012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40244BF-E83D-4588-ACE6-AE7F40FCF47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270298590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8D2C87A-44B2-4CFB-990B-28F2AC59175B}" type="datetimeFigureOut">
              <a:rPr lang="fr-FR">
                <a:solidFill>
                  <a:prstClr val="black">
                    <a:tint val="75000"/>
                  </a:prstClr>
                </a:solidFill>
              </a:rPr>
              <a:pPr>
                <a:defRPr/>
              </a:pPr>
              <a:t>02/01/2012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1C3B58A-C7BB-441A-BB20-31790DFF0B4F}"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31296754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6647BC29-7010-4845-A822-44A164C8DE14}" type="datetimeFigureOut">
              <a:rPr lang="fr-FR">
                <a:solidFill>
                  <a:prstClr val="black">
                    <a:tint val="75000"/>
                  </a:prstClr>
                </a:solidFill>
              </a:rPr>
              <a:pPr>
                <a:defRPr/>
              </a:pPr>
              <a:t>02/01/2012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346E3F7-245C-46D2-B420-849776706DBE}"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265008032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41669171-7D85-4EE6-8A9E-9A4982B3E34F}" type="datetimeFigureOut">
              <a:rPr lang="fr-FR">
                <a:solidFill>
                  <a:prstClr val="black">
                    <a:tint val="75000"/>
                  </a:prstClr>
                </a:solidFill>
              </a:rPr>
              <a:pPr>
                <a:defRPr/>
              </a:pPr>
              <a:t>02/01/2012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269C1DA-C216-4B14-AFA6-39D03405E21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164352148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D94C4A4F-CCBE-4A67-9CDC-2EAF51789EF3}" type="datetimeFigureOut">
              <a:rPr lang="fr-FR">
                <a:solidFill>
                  <a:prstClr val="black">
                    <a:tint val="75000"/>
                  </a:prstClr>
                </a:solidFill>
              </a:rPr>
              <a:pPr>
                <a:defRPr/>
              </a:pPr>
              <a:t>02/01/2012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D8FDD6D-8E90-4630-804A-F732A12FAE2C}"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17381070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6E7D6DD1-819B-4537-B00F-B74707405AE3}" type="datetimeFigureOut">
              <a:rPr lang="fr-FR">
                <a:solidFill>
                  <a:prstClr val="black">
                    <a:tint val="75000"/>
                  </a:prstClr>
                </a:solidFill>
              </a:rPr>
              <a:pPr>
                <a:defRPr/>
              </a:pPr>
              <a:t>02/01/2012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0BCE64E9-BB4B-415A-85D3-EBC05BE3BC7D}"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170662927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F8C79BA6-58E9-43CC-B62F-1293194EA175}" type="datetimeFigureOut">
              <a:rPr lang="fr-FR">
                <a:solidFill>
                  <a:prstClr val="black">
                    <a:tint val="75000"/>
                  </a:prstClr>
                </a:solidFill>
              </a:rPr>
              <a:pPr>
                <a:defRPr/>
              </a:pPr>
              <a:t>02/01/2012</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7E98321A-70F2-4498-9E5A-742F148DC484}"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284030112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05597E94-04F1-4797-AC52-8C139D21DB9C}" type="datetimeFigureOut">
              <a:rPr lang="fr-FR">
                <a:solidFill>
                  <a:prstClr val="black">
                    <a:tint val="75000"/>
                  </a:prstClr>
                </a:solidFill>
              </a:rPr>
              <a:pPr>
                <a:defRPr/>
              </a:pPr>
              <a:t>02/01/2012</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3EE285E1-0CF0-4752-876A-672B3CE5768E}"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1521706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5F0DDB51-DD37-4555-93A2-843FC1075705}" type="datetimeFigureOut">
              <a:rPr lang="fr-FR"/>
              <a:pPr>
                <a:defRPr/>
              </a:pPr>
              <a:t>02/01/2012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E110859E-38A3-4BC1-8244-65C7C7059B7E}" type="slidenum">
              <a:rPr lang="fr-CA"/>
              <a:pPr>
                <a:defRPr/>
              </a:pPr>
              <a:t>‹#›</a:t>
            </a:fld>
            <a:endParaRPr lang="fr-CA"/>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5818E07-1A69-4AD7-AFFA-C170580EDE3D}" type="datetimeFigureOut">
              <a:rPr lang="fr-FR">
                <a:solidFill>
                  <a:prstClr val="black">
                    <a:tint val="75000"/>
                  </a:prstClr>
                </a:solidFill>
              </a:rPr>
              <a:pPr>
                <a:defRPr/>
              </a:pPr>
              <a:t>02/01/2012</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92E03CF2-D912-46DF-BE6E-920A84E2126A}"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18693732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CF06B709-72BD-47ED-8A6C-EEA2E8F51F79}" type="datetimeFigureOut">
              <a:rPr lang="fr-FR">
                <a:solidFill>
                  <a:prstClr val="black">
                    <a:tint val="75000"/>
                  </a:prstClr>
                </a:solidFill>
              </a:rPr>
              <a:pPr>
                <a:defRPr/>
              </a:pPr>
              <a:t>02/01/2012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B689590-5950-45A6-8046-C3A4882F6D08}"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121423405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1BD90F17-2A78-40B0-95B6-B56FD7AA75F0}" type="datetimeFigureOut">
              <a:rPr lang="fr-FR">
                <a:solidFill>
                  <a:prstClr val="black">
                    <a:tint val="75000"/>
                  </a:prstClr>
                </a:solidFill>
              </a:rPr>
              <a:pPr>
                <a:defRPr/>
              </a:pPr>
              <a:t>02/01/2012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D3CBE42-0216-403F-A448-2BD6EA73C3F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18682796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E84ABE73-B0D9-4BA5-A016-B8C1D05604BB}" type="datetimeFigureOut">
              <a:rPr lang="fr-FR">
                <a:solidFill>
                  <a:prstClr val="black">
                    <a:tint val="75000"/>
                  </a:prstClr>
                </a:solidFill>
              </a:rPr>
              <a:pPr>
                <a:defRPr/>
              </a:pPr>
              <a:t>02/01/2012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40244BF-E83D-4588-ACE6-AE7F40FCF47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28198507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8D2C87A-44B2-4CFB-990B-28F2AC59175B}" type="datetimeFigureOut">
              <a:rPr lang="fr-FR">
                <a:solidFill>
                  <a:prstClr val="black">
                    <a:tint val="75000"/>
                  </a:prstClr>
                </a:solidFill>
              </a:rPr>
              <a:pPr>
                <a:defRPr/>
              </a:pPr>
              <a:t>02/01/2012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1C3B58A-C7BB-441A-BB20-31790DFF0B4F}"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2201941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C05688A9-C1C3-4E83-9FE1-BA54BA7EA8B7}" type="datetimeFigureOut">
              <a:rPr lang="fr-FR"/>
              <a:pPr>
                <a:defRPr/>
              </a:pPr>
              <a:t>02/01/2012</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62C82A38-3C1A-4F3A-82F5-3D83C30108D5}" type="slidenum">
              <a:rPr lang="fr-CA"/>
              <a:pPr>
                <a:defRPr/>
              </a:pPr>
              <a:t>‹#›</a:t>
            </a:fld>
            <a:endParaRPr lang="fr-C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0526EB74-2AE0-4DD9-ABE5-7DE6A1EAA98B}" type="datetimeFigureOut">
              <a:rPr lang="fr-FR"/>
              <a:pPr>
                <a:defRPr/>
              </a:pPr>
              <a:t>02/01/2012</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ED5A5A89-B9EB-408E-8296-24C5E9363223}" type="slidenum">
              <a:rPr lang="fr-CA"/>
              <a:pPr>
                <a:defRPr/>
              </a:pPr>
              <a:t>‹#›</a:t>
            </a:fld>
            <a:endParaRPr lang="fr-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A79E330-BDA1-4090-92B1-365FFEC2E8A0}" type="datetimeFigureOut">
              <a:rPr lang="fr-FR"/>
              <a:pPr>
                <a:defRPr/>
              </a:pPr>
              <a:t>02/01/2012</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0D1F42C8-21FB-4119-811B-C6EE5F5DA8DD}" type="slidenum">
              <a:rPr lang="fr-CA"/>
              <a:pPr>
                <a:defRPr/>
              </a:pPr>
              <a:t>‹#›</a:t>
            </a:fld>
            <a:endParaRPr lang="fr-C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0282A55-ED07-4703-81BD-11F6DF44B75E}" type="datetimeFigureOut">
              <a:rPr lang="fr-FR"/>
              <a:pPr>
                <a:defRPr/>
              </a:pPr>
              <a:t>02/01/2012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7DD898E7-24AC-45A7-8E6A-BAADB202CAEE}" type="slidenum">
              <a:rPr lang="fr-CA"/>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41669171-7D85-4EE6-8A9E-9A4982B3E34F}"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8269C1DA-C216-4B14-AFA6-39D03405E21B}" type="slidenum">
              <a:rPr lang="fr-CA"/>
              <a:pPr>
                <a:defRPr/>
              </a:pPr>
              <a:t>‹#›</a:t>
            </a:fld>
            <a:endParaRPr lang="fr-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E66637E-25B9-4E79-ACC2-49AFB7D1D303}" type="datetimeFigureOut">
              <a:rPr lang="fr-FR"/>
              <a:pPr>
                <a:defRPr/>
              </a:pPr>
              <a:t>02/01/2012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0F3E540D-D11C-4733-B1CD-842116AF3EC3}" type="slidenum">
              <a:rPr lang="fr-CA"/>
              <a:pPr>
                <a:defRPr/>
              </a:pPr>
              <a:t>‹#›</a:t>
            </a:fld>
            <a:endParaRPr lang="fr-C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D230A3A9-62F5-4398-9C43-306D55C94A43}"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FCE00FFD-49F7-465E-A16C-DDEC969D5DF7}" type="slidenum">
              <a:rPr lang="fr-CA"/>
              <a:pPr>
                <a:defRPr/>
              </a:pPr>
              <a:t>‹#›</a:t>
            </a:fld>
            <a:endParaRPr lang="fr-C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E5466878-CD6D-407C-9970-A755920F22FB}"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5213D8FF-15A3-4F9E-ADEC-259B55D4CFC2}" type="slidenum">
              <a:rPr lang="fr-CA"/>
              <a:pPr>
                <a:defRPr/>
              </a:pPr>
              <a:t>‹#›</a:t>
            </a:fld>
            <a:endParaRPr lang="fr-C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AE4C2CBC-ED3A-42D2-A671-6EEC2E9E60F5}"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038C6DC-F169-4B9A-8927-E8D8EB605B8B}" type="slidenum">
              <a:rPr lang="fr-CA"/>
              <a:pPr>
                <a:defRPr/>
              </a:pPr>
              <a:t>‹#›</a:t>
            </a:fld>
            <a:endParaRPr lang="fr-C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02AA12E8-6B01-4A2F-90BA-378638891D02}"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A2685EE8-06D2-408C-9C3E-8E157DF2E599}" type="slidenum">
              <a:rPr lang="fr-CA"/>
              <a:pPr>
                <a:defRPr/>
              </a:pPr>
              <a:t>‹#›</a:t>
            </a:fld>
            <a:endParaRPr lang="fr-C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619C52E3-05EC-4FE2-953E-C8173E4C2E49}"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EBA3787-8B1A-424D-B3D9-701CECA7F3C0}" type="slidenum">
              <a:rPr lang="fr-CA"/>
              <a:pPr>
                <a:defRPr/>
              </a:pPr>
              <a:t>‹#›</a:t>
            </a:fld>
            <a:endParaRPr lang="fr-C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F8921B2E-4EB6-40F1-AAFD-1854971AEA3F}" type="datetimeFigureOut">
              <a:rPr lang="fr-FR"/>
              <a:pPr>
                <a:defRPr/>
              </a:pPr>
              <a:t>02/01/2012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F43BE664-5CF1-4158-9736-1468915B36E1}" type="slidenum">
              <a:rPr lang="fr-CA"/>
              <a:pPr>
                <a:defRPr/>
              </a:pPr>
              <a:t>‹#›</a:t>
            </a:fld>
            <a:endParaRPr lang="fr-C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63682DFD-27ED-4DB4-9380-CD633097C6C8}" type="datetimeFigureOut">
              <a:rPr lang="fr-FR"/>
              <a:pPr>
                <a:defRPr/>
              </a:pPr>
              <a:t>02/01/2012</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E8EB0CB8-F5F5-436E-9EF0-1F71711F0CAB}" type="slidenum">
              <a:rPr lang="fr-CA"/>
              <a:pPr>
                <a:defRPr/>
              </a:pPr>
              <a:t>‹#›</a:t>
            </a:fld>
            <a:endParaRPr lang="fr-C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29916E5C-1756-4047-BB4B-7A2E58220E31}" type="datetimeFigureOut">
              <a:rPr lang="fr-FR"/>
              <a:pPr>
                <a:defRPr/>
              </a:pPr>
              <a:t>02/01/2012</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1F3C8AAB-6859-48CA-9567-B787CFF1E881}" type="slidenum">
              <a:rPr lang="fr-CA"/>
              <a:pPr>
                <a:defRPr/>
              </a:pPr>
              <a:t>‹#›</a:t>
            </a:fld>
            <a:endParaRPr lang="fr-C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B1F0EB1-8AEA-4D10-92D1-802889063E3C}" type="datetimeFigureOut">
              <a:rPr lang="fr-FR"/>
              <a:pPr>
                <a:defRPr/>
              </a:pPr>
              <a:t>02/01/2012</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A3F82EAE-88B9-4A76-AAFF-8469AEB5BA82}"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D94C4A4F-CCBE-4A67-9CDC-2EAF51789EF3}"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1D8FDD6D-8E90-4630-804A-F732A12FAE2C}" type="slidenum">
              <a:rPr lang="fr-CA"/>
              <a:pPr>
                <a:defRPr/>
              </a:pPr>
              <a:t>‹#›</a:t>
            </a:fld>
            <a:endParaRPr lang="fr-C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DE75039-7B3A-4F99-8831-1FA664CFA74E}" type="datetimeFigureOut">
              <a:rPr lang="fr-FR"/>
              <a:pPr>
                <a:defRPr/>
              </a:pPr>
              <a:t>02/01/2012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59FA0E3D-9029-4670-B71A-3FADBC3DCC4A}" type="slidenum">
              <a:rPr lang="fr-CA"/>
              <a:pPr>
                <a:defRPr/>
              </a:pPr>
              <a:t>‹#›</a:t>
            </a:fld>
            <a:endParaRPr lang="fr-CA"/>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5DACE17-66C6-467C-AC35-DB6072A02AC0}" type="datetimeFigureOut">
              <a:rPr lang="fr-FR"/>
              <a:pPr>
                <a:defRPr/>
              </a:pPr>
              <a:t>02/01/2012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DA436BE2-7C6A-4C74-AA12-DD8DB5D993AB}" type="slidenum">
              <a:rPr lang="fr-CA"/>
              <a:pPr>
                <a:defRPr/>
              </a:pPr>
              <a:t>‹#›</a:t>
            </a:fld>
            <a:endParaRPr lang="fr-CA"/>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437F97F8-B8F6-42CB-9C27-4C1CC078982C}"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F998010-C9B1-4874-A904-2C8C0A18253E}" type="slidenum">
              <a:rPr lang="fr-CA"/>
              <a:pPr>
                <a:defRPr/>
              </a:pPr>
              <a:t>‹#›</a:t>
            </a:fld>
            <a:endParaRPr lang="fr-CA"/>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67E4C2A8-AF94-4B2A-9CCA-D3E31F429F5C}"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F7BA4E5B-8CE1-48D5-8BF2-835994A1AD3E}" type="slidenum">
              <a:rPr lang="fr-CA"/>
              <a:pPr>
                <a:defRPr/>
              </a:pPr>
              <a:t>‹#›</a:t>
            </a:fld>
            <a:endParaRPr lang="fr-CA"/>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05F15C07-2F5E-4FC0-A068-63FB8F3DE902}"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2603AE50-BF1E-4E42-B892-2BBD2CDCFF2E}" type="slidenum">
              <a:rPr lang="fr-CA"/>
              <a:pPr>
                <a:defRPr/>
              </a:pPr>
              <a:t>‹#›</a:t>
            </a:fld>
            <a:endParaRPr lang="fr-CA"/>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E77C45C3-CE1B-4B35-B9C5-B54A482CB0D7}"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DF30219D-A57A-4151-B428-211B4477E393}" type="slidenum">
              <a:rPr lang="fr-CA"/>
              <a:pPr>
                <a:defRPr/>
              </a:pPr>
              <a:t>‹#›</a:t>
            </a:fld>
            <a:endParaRPr lang="fr-CA"/>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3AD94F4-4CAE-4D63-A956-25E212D87FFF}"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4175C65E-C574-4B54-8EE3-45448DDCB96F}" type="slidenum">
              <a:rPr lang="fr-CA"/>
              <a:pPr>
                <a:defRPr/>
              </a:pPr>
              <a:t>‹#›</a:t>
            </a:fld>
            <a:endParaRPr lang="fr-CA"/>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98904387-CAA1-4749-AE85-4074585B26E6}" type="datetimeFigureOut">
              <a:rPr lang="fr-FR"/>
              <a:pPr>
                <a:defRPr/>
              </a:pPr>
              <a:t>02/01/2012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26B0A7C4-061E-4146-8F4B-0BABFA6E2D37}" type="slidenum">
              <a:rPr lang="fr-CA"/>
              <a:pPr>
                <a:defRPr/>
              </a:pPr>
              <a:t>‹#›</a:t>
            </a:fld>
            <a:endParaRPr lang="fr-CA"/>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08F9CCA5-2931-4CC1-AB66-776AE3F9B67F}" type="datetimeFigureOut">
              <a:rPr lang="fr-FR"/>
              <a:pPr>
                <a:defRPr/>
              </a:pPr>
              <a:t>02/01/2012</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5292B9C6-F88B-4E6A-96E2-FCF000ADA655}" type="slidenum">
              <a:rPr lang="fr-CA"/>
              <a:pPr>
                <a:defRPr/>
              </a:pPr>
              <a:t>‹#›</a:t>
            </a:fld>
            <a:endParaRPr lang="fr-CA"/>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20AEC489-E82F-4929-B74D-D7D6E48B3869}" type="datetimeFigureOut">
              <a:rPr lang="fr-FR"/>
              <a:pPr>
                <a:defRPr/>
              </a:pPr>
              <a:t>02/01/2012</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D048455C-F9C7-4C3D-9C42-A5A59A47BDF9}"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6E7D6DD1-819B-4537-B00F-B74707405AE3}" type="datetimeFigureOut">
              <a:rPr lang="fr-FR"/>
              <a:pPr>
                <a:defRPr/>
              </a:pPr>
              <a:t>02/01/2012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0BCE64E9-BB4B-415A-85D3-EBC05BE3BC7D}" type="slidenum">
              <a:rPr lang="fr-CA"/>
              <a:pPr>
                <a:defRPr/>
              </a:pPr>
              <a:t>‹#›</a:t>
            </a:fld>
            <a:endParaRPr lang="fr-C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E91D300-7FD0-4326-929A-2084B7506E9B}" type="datetimeFigureOut">
              <a:rPr lang="fr-FR"/>
              <a:pPr>
                <a:defRPr/>
              </a:pPr>
              <a:t>02/01/2012</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F9E3E6BD-C0F8-4D6B-87C9-7302842C35EE}" type="slidenum">
              <a:rPr lang="fr-CA"/>
              <a:pPr>
                <a:defRPr/>
              </a:pPr>
              <a:t>‹#›</a:t>
            </a:fld>
            <a:endParaRPr lang="fr-CA"/>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DFE32AF-DDCB-4DEA-8BA1-376B10A686CA}" type="datetimeFigureOut">
              <a:rPr lang="fr-FR"/>
              <a:pPr>
                <a:defRPr/>
              </a:pPr>
              <a:t>02/01/2012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CD334F66-4A6D-44CB-A77F-3059D1AF10E2}" type="slidenum">
              <a:rPr lang="fr-CA"/>
              <a:pPr>
                <a:defRPr/>
              </a:pPr>
              <a:t>‹#›</a:t>
            </a:fld>
            <a:endParaRPr lang="fr-CA"/>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E05C780-7C69-4F3A-BE9A-764453E5F629}" type="datetimeFigureOut">
              <a:rPr lang="fr-FR"/>
              <a:pPr>
                <a:defRPr/>
              </a:pPr>
              <a:t>02/01/2012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3E487F3B-ABDC-4641-83D9-DD483515BDEB}" type="slidenum">
              <a:rPr lang="fr-CA"/>
              <a:pPr>
                <a:defRPr/>
              </a:pPr>
              <a:t>‹#›</a:t>
            </a:fld>
            <a:endParaRPr lang="fr-CA"/>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71C6E1B7-E7E5-48FD-A9AC-D7604414B798}"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1B9BAC95-DD5B-4E54-AFE6-A41E4716AE51}" type="slidenum">
              <a:rPr lang="fr-CA"/>
              <a:pPr>
                <a:defRPr/>
              </a:pPr>
              <a:t>‹#›</a:t>
            </a:fld>
            <a:endParaRPr lang="fr-CA"/>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E6DE90DF-4D95-40C3-839A-3D4BAAA1B360}"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29E58955-C7A6-4803-BD22-E8B11BFCC940}" type="slidenum">
              <a:rPr lang="fr-CA"/>
              <a:pPr>
                <a:defRPr/>
              </a:pPr>
              <a:t>‹#›</a:t>
            </a:fld>
            <a:endParaRPr lang="fr-CA"/>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50D8460B-BC8A-46BF-BFA2-70A14EAD616A}"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2612331-4BB4-4870-A4A9-EFD8C10B34B0}" type="slidenum">
              <a:rPr lang="fr-CA"/>
              <a:pPr>
                <a:defRPr/>
              </a:pPr>
              <a:t>‹#›</a:t>
            </a:fld>
            <a:endParaRPr lang="fr-CA"/>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C97A7019-708D-418B-AF1D-B8A8AE127385}"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9C9A160A-6903-4402-99C1-AB530DD19422}" type="slidenum">
              <a:rPr lang="fr-CA"/>
              <a:pPr>
                <a:defRPr/>
              </a:pPr>
              <a:t>‹#›</a:t>
            </a:fld>
            <a:endParaRPr lang="fr-CA"/>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00469DE3-751A-4081-B313-B8820D41F56B}"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47BA580A-E8EB-4DD2-8172-0E88B0773A73}" type="slidenum">
              <a:rPr lang="fr-CA"/>
              <a:pPr>
                <a:defRPr/>
              </a:pPr>
              <a:t>‹#›</a:t>
            </a:fld>
            <a:endParaRPr lang="fr-CA"/>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2ABD0EE0-740D-4066-A321-30A29E28B21F}" type="datetimeFigureOut">
              <a:rPr lang="fr-FR"/>
              <a:pPr>
                <a:defRPr/>
              </a:pPr>
              <a:t>02/01/2012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E2C6484B-D84A-455B-815A-8E59FDA58CE0}" type="slidenum">
              <a:rPr lang="fr-CA"/>
              <a:pPr>
                <a:defRPr/>
              </a:pPr>
              <a:t>‹#›</a:t>
            </a:fld>
            <a:endParaRPr lang="fr-CA"/>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6DFBE376-9942-4A8C-81ED-F99E140434F2}" type="datetimeFigureOut">
              <a:rPr lang="fr-FR"/>
              <a:pPr>
                <a:defRPr/>
              </a:pPr>
              <a:t>02/01/2012</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1CFCAD55-495E-46BF-BB0E-C7A43D44D180}"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F8C79BA6-58E9-43CC-B62F-1293194EA175}" type="datetimeFigureOut">
              <a:rPr lang="fr-FR"/>
              <a:pPr>
                <a:defRPr/>
              </a:pPr>
              <a:t>02/01/2012</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7E98321A-70F2-4498-9E5A-742F148DC484}" type="slidenum">
              <a:rPr lang="fr-CA"/>
              <a:pPr>
                <a:defRPr/>
              </a:pPr>
              <a:t>‹#›</a:t>
            </a:fld>
            <a:endParaRPr lang="fr-C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D47E5396-F903-4C74-80C1-1A11F03BD4D2}" type="datetimeFigureOut">
              <a:rPr lang="fr-FR"/>
              <a:pPr>
                <a:defRPr/>
              </a:pPr>
              <a:t>02/01/2012</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B2832B45-1355-4AFE-9490-ABDA2554C90A}" type="slidenum">
              <a:rPr lang="fr-CA"/>
              <a:pPr>
                <a:defRPr/>
              </a:pPr>
              <a:t>‹#›</a:t>
            </a:fld>
            <a:endParaRPr lang="fr-CA"/>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7229A771-DFD2-40B0-B464-E7BCA20C0A31}" type="datetimeFigureOut">
              <a:rPr lang="fr-FR"/>
              <a:pPr>
                <a:defRPr/>
              </a:pPr>
              <a:t>02/01/2012</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CE922A6F-73B5-4798-BF76-0B5770FDC0FD}" type="slidenum">
              <a:rPr lang="fr-CA"/>
              <a:pPr>
                <a:defRPr/>
              </a:pPr>
              <a:t>‹#›</a:t>
            </a:fld>
            <a:endParaRPr lang="fr-CA"/>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9DE1B32-6CF6-4E9E-9191-7AF4925558FD}" type="datetimeFigureOut">
              <a:rPr lang="fr-FR"/>
              <a:pPr>
                <a:defRPr/>
              </a:pPr>
              <a:t>02/01/2012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66B56553-F583-46F3-BA6E-2884E2755099}" type="slidenum">
              <a:rPr lang="fr-CA"/>
              <a:pPr>
                <a:defRPr/>
              </a:pPr>
              <a:t>‹#›</a:t>
            </a:fld>
            <a:endParaRPr lang="fr-CA"/>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6BCEE968-8186-4A15-BDB5-1BADB2FB2BE6}" type="datetimeFigureOut">
              <a:rPr lang="fr-FR"/>
              <a:pPr>
                <a:defRPr/>
              </a:pPr>
              <a:t>02/01/2012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6EA07738-21D2-4385-9F10-9E08E7F8B13F}" type="slidenum">
              <a:rPr lang="fr-CA"/>
              <a:pPr>
                <a:defRPr/>
              </a:pPr>
              <a:t>‹#›</a:t>
            </a:fld>
            <a:endParaRPr lang="fr-CA"/>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CDC090D5-74BF-43EB-A0F4-3DBBB5A103BC}"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AA79CE4-6D3D-457E-8F9A-9229FDCF8AE4}" type="slidenum">
              <a:rPr lang="fr-CA"/>
              <a:pPr>
                <a:defRPr/>
              </a:pPr>
              <a:t>‹#›</a:t>
            </a:fld>
            <a:endParaRPr lang="fr-CA"/>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56C8E0F6-7FFC-4306-8EC5-6CC5C7D1C8E7}"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8D70B976-ACB1-4E8B-8490-398E352E6268}" type="slidenum">
              <a:rPr lang="fr-CA"/>
              <a:pPr>
                <a:defRPr/>
              </a:pPr>
              <a:t>‹#›</a:t>
            </a:fld>
            <a:endParaRPr lang="fr-CA"/>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49C53CA3-436B-4C8D-AF26-0080BEAB74AC}"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909DFDFA-28AC-43DA-86CC-7C9615E04500}" type="slidenum">
              <a:rPr lang="fr-CA"/>
              <a:pPr>
                <a:defRPr/>
              </a:pPr>
              <a:t>‹#›</a:t>
            </a:fld>
            <a:endParaRPr lang="fr-CA"/>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9C5AC684-3FD3-45D4-B4A3-46F070E6631E}"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59DB940E-0465-4788-8F2F-C7105F213E1E}" type="slidenum">
              <a:rPr lang="fr-CA"/>
              <a:pPr>
                <a:defRPr/>
              </a:pPr>
              <a:t>‹#›</a:t>
            </a:fld>
            <a:endParaRPr lang="fr-CA"/>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EDD050E1-BE42-453F-A72B-F5BEE15FFF83}"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B92B0D9B-E28B-4E96-B6AD-85844C061F02}" type="slidenum">
              <a:rPr lang="fr-CA"/>
              <a:pPr>
                <a:defRPr/>
              </a:pPr>
              <a:t>‹#›</a:t>
            </a:fld>
            <a:endParaRPr lang="fr-CA"/>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AE9B3A71-336E-4C62-B17B-622227A3840C}" type="datetimeFigureOut">
              <a:rPr lang="fr-FR"/>
              <a:pPr>
                <a:defRPr/>
              </a:pPr>
              <a:t>02/01/2012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0C2F8484-2D8D-430D-A3FC-B5ED44976D03}"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05597E94-04F1-4797-AC52-8C139D21DB9C}" type="datetimeFigureOut">
              <a:rPr lang="fr-FR"/>
              <a:pPr>
                <a:defRPr/>
              </a:pPr>
              <a:t>02/01/2012</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3EE285E1-0CF0-4752-876A-672B3CE5768E}" type="slidenum">
              <a:rPr lang="fr-CA"/>
              <a:pPr>
                <a:defRPr/>
              </a:pPr>
              <a:t>‹#›</a:t>
            </a:fld>
            <a:endParaRPr lang="fr-C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F5525027-D365-43BE-8652-188CF0CA9147}" type="datetimeFigureOut">
              <a:rPr lang="fr-FR"/>
              <a:pPr>
                <a:defRPr/>
              </a:pPr>
              <a:t>02/01/2012</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41F7988D-37A7-4447-B9EB-0E94D5E04B59}" type="slidenum">
              <a:rPr lang="fr-CA"/>
              <a:pPr>
                <a:defRPr/>
              </a:pPr>
              <a:t>‹#›</a:t>
            </a:fld>
            <a:endParaRPr lang="fr-CA"/>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5962D5DA-FC8C-4ACC-A51B-9AE54145CB30}" type="datetimeFigureOut">
              <a:rPr lang="fr-FR"/>
              <a:pPr>
                <a:defRPr/>
              </a:pPr>
              <a:t>02/01/2012</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5C3E4333-F91F-472C-85B9-C853E4570B94}" type="slidenum">
              <a:rPr lang="fr-CA"/>
              <a:pPr>
                <a:defRPr/>
              </a:pPr>
              <a:t>‹#›</a:t>
            </a:fld>
            <a:endParaRPr lang="fr-CA"/>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5452B817-CE1B-4FDB-A53E-AD62D3585CC0}" type="datetimeFigureOut">
              <a:rPr lang="fr-FR"/>
              <a:pPr>
                <a:defRPr/>
              </a:pPr>
              <a:t>02/01/2012</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975C92B8-FCB2-4389-B8D5-EB2B5A3E42E5}" type="slidenum">
              <a:rPr lang="fr-CA"/>
              <a:pPr>
                <a:defRPr/>
              </a:pPr>
              <a:t>‹#›</a:t>
            </a:fld>
            <a:endParaRPr lang="fr-CA"/>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53841EB-1477-4294-9AD9-32D742FAF5B9}" type="datetimeFigureOut">
              <a:rPr lang="fr-FR"/>
              <a:pPr>
                <a:defRPr/>
              </a:pPr>
              <a:t>02/01/2012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30BB4A4B-B641-4910-900E-A3DD0CF41711}" type="slidenum">
              <a:rPr lang="fr-CA"/>
              <a:pPr>
                <a:defRPr/>
              </a:pPr>
              <a:t>‹#›</a:t>
            </a:fld>
            <a:endParaRPr lang="fr-CA"/>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31FB1BB-CEF3-49A4-ABB9-256AF402E56F}" type="datetimeFigureOut">
              <a:rPr lang="fr-FR"/>
              <a:pPr>
                <a:defRPr/>
              </a:pPr>
              <a:t>02/01/2012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FE4D772F-D5F4-451F-98EF-1D723185FF14}" type="slidenum">
              <a:rPr lang="fr-CA"/>
              <a:pPr>
                <a:defRPr/>
              </a:pPr>
              <a:t>‹#›</a:t>
            </a:fld>
            <a:endParaRPr lang="fr-CA"/>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AF82CD37-92C1-4F2E-A85C-68BFE24127FF}"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A48880E-9D86-4344-9EB7-E7313C3BF021}" type="slidenum">
              <a:rPr lang="fr-CA"/>
              <a:pPr>
                <a:defRPr/>
              </a:pPr>
              <a:t>‹#›</a:t>
            </a:fld>
            <a:endParaRPr lang="fr-CA"/>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D08BA062-83FE-4962-BEA2-68273425114E}"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BCFF6EB9-C3A0-41FE-8E2E-F2357D1DE7B5}" type="slidenum">
              <a:rPr lang="fr-CA"/>
              <a:pPr>
                <a:defRPr/>
              </a:pPr>
              <a:t>‹#›</a:t>
            </a:fld>
            <a:endParaRPr lang="fr-CA"/>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13A125FA-8EFF-4B2C-9738-5F5A81E030AE}"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43FFDA5-B8E8-448A-903F-904467B2424E}" type="slidenum">
              <a:rPr lang="fr-CA"/>
              <a:pPr>
                <a:defRPr/>
              </a:pPr>
              <a:t>‹#›</a:t>
            </a:fld>
            <a:endParaRPr lang="fr-CA"/>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323657E1-2AFD-497F-934E-B1409ACFEF2F}"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859E0B5E-C6A1-47BD-BAF5-AE150AC5F126}" type="slidenum">
              <a:rPr lang="fr-CA"/>
              <a:pPr>
                <a:defRPr/>
              </a:pPr>
              <a:t>‹#›</a:t>
            </a:fld>
            <a:endParaRPr lang="fr-CA"/>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BC481076-C3F0-400A-A727-A98A59A25BCD}"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41428B60-24E8-461C-8A18-DBD879CBDEC2}"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5818E07-1A69-4AD7-AFFA-C170580EDE3D}" type="datetimeFigureOut">
              <a:rPr lang="fr-FR"/>
              <a:pPr>
                <a:defRPr/>
              </a:pPr>
              <a:t>02/01/2012</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92E03CF2-D912-46DF-BE6E-920A84E2126A}" type="slidenum">
              <a:rPr lang="fr-CA"/>
              <a:pPr>
                <a:defRPr/>
              </a:pPr>
              <a:t>‹#›</a:t>
            </a:fld>
            <a:endParaRPr lang="fr-C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89DCB74E-392B-4CC0-9A13-9BDDDF379EB7}" type="datetimeFigureOut">
              <a:rPr lang="fr-FR"/>
              <a:pPr>
                <a:defRPr/>
              </a:pPr>
              <a:t>02/01/2012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16F55AD2-8337-4255-8C5E-95560CF3D86F}" type="slidenum">
              <a:rPr lang="fr-CA"/>
              <a:pPr>
                <a:defRPr/>
              </a:pPr>
              <a:t>‹#›</a:t>
            </a:fld>
            <a:endParaRPr lang="fr-CA"/>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316A9AF2-CDB7-4719-9AE8-0DE25BEC459D}" type="datetimeFigureOut">
              <a:rPr lang="fr-FR"/>
              <a:pPr>
                <a:defRPr/>
              </a:pPr>
              <a:t>02/01/2012</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F526A4A8-E56C-4C16-8D16-94BA57EA75D6}" type="slidenum">
              <a:rPr lang="fr-CA"/>
              <a:pPr>
                <a:defRPr/>
              </a:pPr>
              <a:t>‹#›</a:t>
            </a:fld>
            <a:endParaRPr lang="fr-CA"/>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5CA36FFC-929B-40C1-8BA6-C32F230B05F8}" type="datetimeFigureOut">
              <a:rPr lang="fr-FR"/>
              <a:pPr>
                <a:defRPr/>
              </a:pPr>
              <a:t>02/01/2012</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51C18A4F-0461-4905-B7A7-98C116C9C3E6}" type="slidenum">
              <a:rPr lang="fr-CA"/>
              <a:pPr>
                <a:defRPr/>
              </a:pPr>
              <a:t>‹#›</a:t>
            </a:fld>
            <a:endParaRPr lang="fr-CA"/>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3809B8B8-AF35-4A5A-AB4A-C0E188AF84E7}" type="datetimeFigureOut">
              <a:rPr lang="fr-FR"/>
              <a:pPr>
                <a:defRPr/>
              </a:pPr>
              <a:t>02/01/2012</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6586696D-0689-43E6-B80C-B3C7CEC49A77}" type="slidenum">
              <a:rPr lang="fr-CA"/>
              <a:pPr>
                <a:defRPr/>
              </a:pPr>
              <a:t>‹#›</a:t>
            </a:fld>
            <a:endParaRPr lang="fr-CA"/>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984B50E-44DC-466E-B2A4-2DBAD20E8F8E}" type="datetimeFigureOut">
              <a:rPr lang="fr-FR"/>
              <a:pPr>
                <a:defRPr/>
              </a:pPr>
              <a:t>02/01/2012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3FED557B-F8A6-45AD-99E7-70225473556E}" type="slidenum">
              <a:rPr lang="fr-CA"/>
              <a:pPr>
                <a:defRPr/>
              </a:pPr>
              <a:t>‹#›</a:t>
            </a:fld>
            <a:endParaRPr lang="fr-CA"/>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C4CA1BF-E780-4324-9F05-92A50BBB0AA1}" type="datetimeFigureOut">
              <a:rPr lang="fr-FR"/>
              <a:pPr>
                <a:defRPr/>
              </a:pPr>
              <a:t>02/01/2012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6667938D-DD68-48B1-8433-D47992343870}" type="slidenum">
              <a:rPr lang="fr-CA"/>
              <a:pPr>
                <a:defRPr/>
              </a:pPr>
              <a:t>‹#›</a:t>
            </a:fld>
            <a:endParaRPr lang="fr-CA"/>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C8FFCFB5-8872-4FA7-AA23-50CB0E62B304}"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45826BA9-D4FD-417C-AC30-CF92C7132F8A}" type="slidenum">
              <a:rPr lang="fr-CA"/>
              <a:pPr>
                <a:defRPr/>
              </a:pPr>
              <a:t>‹#›</a:t>
            </a:fld>
            <a:endParaRPr lang="fr-CA"/>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C4DFC082-72A8-4745-8124-C52F07D8927C}"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006C9C1B-5AF7-4D2B-91E9-085034CB4005}" type="slidenum">
              <a:rPr lang="fr-CA"/>
              <a:pPr>
                <a:defRPr/>
              </a:pPr>
              <a:t>‹#›</a:t>
            </a:fld>
            <a:endParaRPr lang="fr-CA"/>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32762DF6-64F4-4636-9733-2DDBF4638B29}"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691D50D9-598B-4F7A-8D1B-2BBC0E37EBC6}" type="slidenum">
              <a:rPr lang="fr-CA"/>
              <a:pPr>
                <a:defRPr/>
              </a:pPr>
              <a:t>‹#›</a:t>
            </a:fld>
            <a:endParaRPr lang="fr-CA"/>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1CA566EC-2D74-4E59-B0D7-4629DE0AF025}"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0593652F-3BB0-4FC0-B819-D9433C2A9829}"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CF06B709-72BD-47ED-8A6C-EEA2E8F51F79}" type="datetimeFigureOut">
              <a:rPr lang="fr-FR"/>
              <a:pPr>
                <a:defRPr/>
              </a:pPr>
              <a:t>02/01/2012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4B689590-5950-45A6-8046-C3A4882F6D08}" type="slidenum">
              <a:rPr lang="fr-CA"/>
              <a:pPr>
                <a:defRPr/>
              </a:pPr>
              <a:t>‹#›</a:t>
            </a:fld>
            <a:endParaRPr lang="fr-CA"/>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0B164A3E-EC1A-459C-BAD3-E98EB6CA1B51}"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B29E9554-63EB-4E99-8D1F-6DF96257A909}" type="slidenum">
              <a:rPr lang="fr-CA"/>
              <a:pPr>
                <a:defRPr/>
              </a:pPr>
              <a:t>‹#›</a:t>
            </a:fld>
            <a:endParaRPr lang="fr-CA"/>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2216502A-6DCF-4777-B9B6-9575D6CD4EFE}" type="datetimeFigureOut">
              <a:rPr lang="fr-FR"/>
              <a:pPr>
                <a:defRPr/>
              </a:pPr>
              <a:t>02/01/2012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66FF116B-A88D-4A94-9A09-A403E96CEA38}" type="slidenum">
              <a:rPr lang="fr-CA"/>
              <a:pPr>
                <a:defRPr/>
              </a:pPr>
              <a:t>‹#›</a:t>
            </a:fld>
            <a:endParaRPr lang="fr-CA"/>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555DD527-3D05-4FBA-8C09-D2802DDC7890}" type="datetimeFigureOut">
              <a:rPr lang="fr-FR"/>
              <a:pPr>
                <a:defRPr/>
              </a:pPr>
              <a:t>02/01/2012</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1779E7C3-D48C-4254-9815-FD503DA0BB1A}" type="slidenum">
              <a:rPr lang="fr-CA"/>
              <a:pPr>
                <a:defRPr/>
              </a:pPr>
              <a:t>‹#›</a:t>
            </a:fld>
            <a:endParaRPr lang="fr-CA"/>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10D21699-FD3E-4748-B3BB-62E3A26A96DE}" type="datetimeFigureOut">
              <a:rPr lang="fr-FR"/>
              <a:pPr>
                <a:defRPr/>
              </a:pPr>
              <a:t>02/01/2012</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C4370FFE-3812-4E7C-BC34-FED1B96E57A3}" type="slidenum">
              <a:rPr lang="fr-CA"/>
              <a:pPr>
                <a:defRPr/>
              </a:pPr>
              <a:t>‹#›</a:t>
            </a:fld>
            <a:endParaRPr lang="fr-CA"/>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E6483C2-ECDD-48A8-A316-F489EBCE74A5}" type="datetimeFigureOut">
              <a:rPr lang="fr-FR"/>
              <a:pPr>
                <a:defRPr/>
              </a:pPr>
              <a:t>02/01/2012</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916917C5-9EED-42F0-840B-DFBA114BED11}" type="slidenum">
              <a:rPr lang="fr-CA"/>
              <a:pPr>
                <a:defRPr/>
              </a:pPr>
              <a:t>‹#›</a:t>
            </a:fld>
            <a:endParaRPr lang="fr-CA"/>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7AF73A24-D1CC-400B-B92D-B57883C2745C}" type="datetimeFigureOut">
              <a:rPr lang="fr-FR"/>
              <a:pPr>
                <a:defRPr/>
              </a:pPr>
              <a:t>02/01/2012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39CDAA02-CAC2-4CA8-AF07-A5E46290AA65}" type="slidenum">
              <a:rPr lang="fr-CA"/>
              <a:pPr>
                <a:defRPr/>
              </a:pPr>
              <a:t>‹#›</a:t>
            </a:fld>
            <a:endParaRPr lang="fr-CA"/>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7786ECBD-2F9C-4136-A9A4-B2D9D5CAE1BF}" type="datetimeFigureOut">
              <a:rPr lang="fr-FR"/>
              <a:pPr>
                <a:defRPr/>
              </a:pPr>
              <a:t>02/01/2012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E4342DA8-09DA-47C7-A154-F2C087149004}" type="slidenum">
              <a:rPr lang="fr-CA"/>
              <a:pPr>
                <a:defRPr/>
              </a:pPr>
              <a:t>‹#›</a:t>
            </a:fld>
            <a:endParaRPr lang="fr-CA"/>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34B0225C-08FA-4F37-A563-BED92E95DBE0}"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89819B0B-FECB-41F4-82E0-37B22E2D4E7C}" type="slidenum">
              <a:rPr lang="fr-CA"/>
              <a:pPr>
                <a:defRPr/>
              </a:pPr>
              <a:t>‹#›</a:t>
            </a:fld>
            <a:endParaRPr lang="fr-CA"/>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C58F78F8-94C6-47BC-A46E-C67683B000AF}"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55CDBD2C-8603-4605-AB91-07A6AD3C54B3}" type="slidenum">
              <a:rPr lang="fr-CA"/>
              <a:pPr>
                <a:defRPr/>
              </a:pPr>
              <a:t>‹#›</a:t>
            </a:fld>
            <a:endParaRPr lang="fr-CA"/>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0AEA8E41-B3AE-43A0-AEF0-FE2C0D05351A}"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0B62D2BA-D075-445F-B646-ED723F774EC0}"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1BD90F17-2A78-40B0-95B6-B56FD7AA75F0}" type="datetimeFigureOut">
              <a:rPr lang="fr-FR"/>
              <a:pPr>
                <a:defRPr/>
              </a:pPr>
              <a:t>02/01/2012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3D3CBE42-0216-403F-A448-2BD6EA73C3F0}" type="slidenum">
              <a:rPr lang="fr-CA"/>
              <a:pPr>
                <a:defRPr/>
              </a:pPr>
              <a:t>‹#›</a:t>
            </a:fld>
            <a:endParaRPr lang="fr-CA"/>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E2D1A45E-ED38-489A-8DD5-BBA02E178690}"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13A9EF0-FE8C-4FB0-A8D2-F853C7B2DE11}" type="slidenum">
              <a:rPr lang="fr-CA"/>
              <a:pPr>
                <a:defRPr/>
              </a:pPr>
              <a:t>‹#›</a:t>
            </a:fld>
            <a:endParaRPr lang="fr-CA"/>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CE45E41-6A79-4EF7-BCAE-AABBE5B7559C}"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3F14FAF-9821-4EA8-8C03-080B4F1C359A}" type="slidenum">
              <a:rPr lang="fr-CA"/>
              <a:pPr>
                <a:defRPr/>
              </a:pPr>
              <a:t>‹#›</a:t>
            </a:fld>
            <a:endParaRPr lang="fr-CA"/>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983CA5F-94F1-42C6-B976-9DA9E64F5251}" type="datetimeFigureOut">
              <a:rPr lang="fr-FR"/>
              <a:pPr>
                <a:defRPr/>
              </a:pPr>
              <a:t>02/01/2012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0B597185-7F03-4C63-9FDD-08E3E8C9FEA2}" type="slidenum">
              <a:rPr lang="fr-CA"/>
              <a:pPr>
                <a:defRPr/>
              </a:pPr>
              <a:t>‹#›</a:t>
            </a:fld>
            <a:endParaRPr lang="fr-CA"/>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5FA670F4-670A-4E20-A0FF-074064DB463A}" type="datetimeFigureOut">
              <a:rPr lang="fr-FR"/>
              <a:pPr>
                <a:defRPr/>
              </a:pPr>
              <a:t>02/01/2012</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3326F289-6426-485C-A564-F5068FC26E05}" type="slidenum">
              <a:rPr lang="fr-CA"/>
              <a:pPr>
                <a:defRPr/>
              </a:pPr>
              <a:t>‹#›</a:t>
            </a:fld>
            <a:endParaRPr lang="fr-CA"/>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AB382861-A14A-42E3-8E48-EFD95A2F1DB8}" type="datetimeFigureOut">
              <a:rPr lang="fr-FR"/>
              <a:pPr>
                <a:defRPr/>
              </a:pPr>
              <a:t>02/01/2012</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B0DF9300-86DA-4DD2-9A61-C45C1D9CA5A6}" type="slidenum">
              <a:rPr lang="fr-CA"/>
              <a:pPr>
                <a:defRPr/>
              </a:pPr>
              <a:t>‹#›</a:t>
            </a:fld>
            <a:endParaRPr lang="fr-CA"/>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EB93F13-1A43-427B-8BC9-168999DA7B5A}" type="datetimeFigureOut">
              <a:rPr lang="fr-FR"/>
              <a:pPr>
                <a:defRPr/>
              </a:pPr>
              <a:t>02/01/2012</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575C1E86-87EB-4257-BBE5-AB989CB37BF5}" type="slidenum">
              <a:rPr lang="fr-CA"/>
              <a:pPr>
                <a:defRPr/>
              </a:pPr>
              <a:t>‹#›</a:t>
            </a:fld>
            <a:endParaRPr lang="fr-CA"/>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4A9C64D-55CD-430F-92BC-7B651FC6AA42}" type="datetimeFigureOut">
              <a:rPr lang="fr-FR"/>
              <a:pPr>
                <a:defRPr/>
              </a:pPr>
              <a:t>02/01/2012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1A67443D-9EAF-41CE-B0A4-69BDDD0164E5}" type="slidenum">
              <a:rPr lang="fr-CA"/>
              <a:pPr>
                <a:defRPr/>
              </a:pPr>
              <a:t>‹#›</a:t>
            </a:fld>
            <a:endParaRPr lang="fr-CA"/>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277C447-89D9-4768-A21E-D01E3424AD76}" type="datetimeFigureOut">
              <a:rPr lang="fr-FR"/>
              <a:pPr>
                <a:defRPr/>
              </a:pPr>
              <a:t>02/01/2012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F6B15945-9612-4BF0-93B9-1B4588EC1F90}" type="slidenum">
              <a:rPr lang="fr-CA"/>
              <a:pPr>
                <a:defRPr/>
              </a:pPr>
              <a:t>‹#›</a:t>
            </a:fld>
            <a:endParaRPr lang="fr-CA"/>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07A432E1-6398-44BB-8D2D-761466664C6F}"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41E2562-F7FF-4E4E-BE35-17A2DCD6A343}" type="slidenum">
              <a:rPr lang="fr-CA"/>
              <a:pPr>
                <a:defRPr/>
              </a:pPr>
              <a:t>‹#›</a:t>
            </a:fld>
            <a:endParaRPr lang="fr-CA"/>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6D4A560F-1236-466F-BFC6-6E546FF8E866}" type="datetimeFigureOut">
              <a:rPr lang="fr-FR"/>
              <a:pPr>
                <a:defRPr/>
              </a:pPr>
              <a:t>02/01/2012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77CAE3B1-B68D-4A41-9F60-35C20B9FF225}"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77A2CE1-A47A-4FB9-B567-B8C41A5E2414}" type="datetimeFigureOut">
              <a:rPr lang="fr-FR"/>
              <a:pPr>
                <a:defRPr/>
              </a:pPr>
              <a:t>02/01/2012</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323EC9C-2E83-4525-A4A5-9BF4C99B4910}"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77A2CE1-A47A-4FB9-B567-B8C41A5E2414}" type="datetimeFigureOut">
              <a:rPr lang="fr-FR">
                <a:solidFill>
                  <a:prstClr val="black">
                    <a:tint val="75000"/>
                  </a:prstClr>
                </a:solidFill>
              </a:rPr>
              <a:pPr>
                <a:defRPr/>
              </a:pPr>
              <a:t>02/01/2012</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323EC9C-2E83-4525-A4A5-9BF4C99B4910}" type="slidenum">
              <a:rPr lang="fr-CA">
                <a:solidFill>
                  <a:prstClr val="black">
                    <a:tint val="75000"/>
                  </a:prstClr>
                </a:solidFill>
              </a:rPr>
              <a:pPr>
                <a:defRPr/>
              </a:pPr>
              <a:t>‹#›</a:t>
            </a:fld>
            <a:endParaRPr lang="fr-C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77A2CE1-A47A-4FB9-B567-B8C41A5E2414}" type="datetimeFigureOut">
              <a:rPr lang="fr-FR">
                <a:solidFill>
                  <a:prstClr val="black">
                    <a:tint val="75000"/>
                  </a:prstClr>
                </a:solidFill>
              </a:rPr>
              <a:pPr>
                <a:defRPr/>
              </a:pPr>
              <a:t>02/01/2012</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323EC9C-2E83-4525-A4A5-9BF4C99B4910}" type="slidenum">
              <a:rPr lang="fr-CA">
                <a:solidFill>
                  <a:prstClr val="black">
                    <a:tint val="75000"/>
                  </a:prstClr>
                </a:solidFill>
              </a:rPr>
              <a:pPr>
                <a:defRPr/>
              </a:pPr>
              <a:t>‹#›</a:t>
            </a:fld>
            <a:endParaRPr lang="fr-C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77A2CE1-A47A-4FB9-B567-B8C41A5E2414}" type="datetimeFigureOut">
              <a:rPr lang="fr-FR">
                <a:solidFill>
                  <a:prstClr val="black">
                    <a:tint val="75000"/>
                  </a:prstClr>
                </a:solidFill>
              </a:rPr>
              <a:pPr>
                <a:defRPr/>
              </a:pPr>
              <a:t>02/01/2012</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323EC9C-2E83-4525-A4A5-9BF4C99B491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1948022052"/>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77A2CE1-A47A-4FB9-B567-B8C41A5E2414}" type="datetimeFigureOut">
              <a:rPr lang="fr-FR">
                <a:solidFill>
                  <a:prstClr val="black">
                    <a:tint val="75000"/>
                  </a:prstClr>
                </a:solidFill>
              </a:rPr>
              <a:pPr>
                <a:defRPr/>
              </a:pPr>
              <a:t>02/01/2012</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323EC9C-2E83-4525-A4A5-9BF4C99B491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1130591374"/>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77A2CE1-A47A-4FB9-B567-B8C41A5E2414}" type="datetimeFigureOut">
              <a:rPr lang="fr-FR">
                <a:solidFill>
                  <a:prstClr val="black">
                    <a:tint val="75000"/>
                  </a:prstClr>
                </a:solidFill>
              </a:rPr>
              <a:pPr>
                <a:defRPr/>
              </a:pPr>
              <a:t>02/01/2012</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323EC9C-2E83-4525-A4A5-9BF4C99B491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xmlns="" val="3196045453"/>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2051"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E5DF9619-720E-47B8-876E-DC11FFF84AAE}" type="datetimeFigureOut">
              <a:rPr lang="fr-FR"/>
              <a:pPr>
                <a:defRPr/>
              </a:pPr>
              <a:t>02/01/2012</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0B8F5582-58F2-464A-9B03-81CC0864EE90}"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3075"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F57D5469-10BF-4610-8D19-BBB5E4DF1427}" type="datetimeFigureOut">
              <a:rPr lang="fr-FR"/>
              <a:pPr>
                <a:defRPr/>
              </a:pPr>
              <a:t>02/01/2012</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02F574D3-2DD6-431C-8E70-A07DA6A2A7D2}"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4099"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A7CE6916-1902-4648-84F9-7FE26CBD7969}" type="datetimeFigureOut">
              <a:rPr lang="fr-FR"/>
              <a:pPr>
                <a:defRPr/>
              </a:pPr>
              <a:t>02/01/2012</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6AEA4AE4-1714-4714-83A2-0A673FF99F85}"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5123"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438B4071-0C5F-40AF-9A7C-458AF5FB19BC}" type="datetimeFigureOut">
              <a:rPr lang="fr-FR"/>
              <a:pPr>
                <a:defRPr/>
              </a:pPr>
              <a:t>02/01/2012</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B5FEDA96-E86A-461D-8FAF-004A76766750}"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614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7835E0A7-732A-4414-92E0-EFF7A82F0487}" type="datetimeFigureOut">
              <a:rPr lang="fr-FR"/>
              <a:pPr>
                <a:defRPr/>
              </a:pPr>
              <a:t>02/01/2012</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55990BEC-0463-4C3C-B29D-60547FD79460}"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7171"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D9BF5CC4-56DA-47C2-8F3B-DBB0AE6EB5F4}" type="datetimeFigureOut">
              <a:rPr lang="fr-FR"/>
              <a:pPr>
                <a:defRPr/>
              </a:pPr>
              <a:t>02/01/2012</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765F6F53-A575-406B-BDA7-FBF848FF13D3}"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8195"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2D60B03C-6FBA-4F00-AF01-1169B9A02766}" type="datetimeFigureOut">
              <a:rPr lang="fr-FR"/>
              <a:pPr>
                <a:defRPr/>
              </a:pPr>
              <a:t>02/01/2012</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31D46E0B-E147-47A7-9B95-CE3B60B7AD3E}"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9219"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12BFDBB9-3DB6-485C-A109-F0F5B24D2601}" type="datetimeFigureOut">
              <a:rPr lang="fr-FR"/>
              <a:pPr>
                <a:defRPr/>
              </a:pPr>
              <a:t>02/01/2012</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530660A8-23FF-4271-BC2C-7129BDC97C02}"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0.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14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68313" y="692151"/>
            <a:ext cx="7772400" cy="1136650"/>
          </a:xfrm>
        </p:spPr>
        <p:txBody>
          <a:bodyPr rtlCol="0">
            <a:normAutofit fontScale="90000"/>
          </a:bodyPr>
          <a:lstStyle/>
          <a:p>
            <a:pPr fontAlgn="auto">
              <a:spcAft>
                <a:spcPts val="0"/>
              </a:spcAft>
              <a:defRPr/>
            </a:pPr>
            <a:r>
              <a:rPr lang="fr-CA" sz="5300" dirty="0" smtClean="0">
                <a:solidFill>
                  <a:schemeClr val="bg1">
                    <a:lumMod val="95000"/>
                  </a:schemeClr>
                </a:solidFill>
                <a:latin typeface="Georgia" pitchFamily="18" charset="0"/>
              </a:rPr>
              <a:t/>
            </a:r>
            <a:br>
              <a:rPr lang="fr-CA" sz="5300" dirty="0" smtClean="0">
                <a:solidFill>
                  <a:schemeClr val="bg1">
                    <a:lumMod val="95000"/>
                  </a:schemeClr>
                </a:solidFill>
                <a:latin typeface="Georgia" pitchFamily="18" charset="0"/>
              </a:rPr>
            </a:br>
            <a:r>
              <a:rPr lang="fr-CA" sz="5300" dirty="0" smtClean="0">
                <a:solidFill>
                  <a:schemeClr val="bg1">
                    <a:lumMod val="95000"/>
                  </a:schemeClr>
                </a:solidFill>
                <a:latin typeface="Georgia" pitchFamily="18" charset="0"/>
              </a:rPr>
              <a:t/>
            </a:r>
            <a:br>
              <a:rPr lang="fr-CA" sz="5300" dirty="0" smtClean="0">
                <a:solidFill>
                  <a:schemeClr val="bg1">
                    <a:lumMod val="95000"/>
                  </a:schemeClr>
                </a:solidFill>
                <a:latin typeface="Georgia" pitchFamily="18" charset="0"/>
              </a:rPr>
            </a:br>
            <a:r>
              <a:rPr lang="fr-CA" sz="5400" dirty="0" smtClean="0">
                <a:solidFill>
                  <a:schemeClr val="bg1">
                    <a:lumMod val="95000"/>
                  </a:schemeClr>
                </a:solidFill>
                <a:latin typeface="Lucida Calligraphy" pitchFamily="66" charset="0"/>
              </a:rPr>
              <a:t>Smart </a:t>
            </a:r>
            <a:r>
              <a:rPr lang="fr-CA" sz="5400" dirty="0">
                <a:solidFill>
                  <a:schemeClr val="bg1">
                    <a:lumMod val="95000"/>
                  </a:schemeClr>
                </a:solidFill>
                <a:latin typeface="Lucida Calligraphy" pitchFamily="66" charset="0"/>
              </a:rPr>
              <a:t>Virtual Store </a:t>
            </a:r>
            <a:r>
              <a:rPr lang="en-US" sz="5400" b="1" dirty="0">
                <a:latin typeface="Lucida Calligraphy" pitchFamily="66" charset="0"/>
              </a:rPr>
              <a:t/>
            </a:r>
            <a:br>
              <a:rPr lang="en-US" sz="5400" b="1" dirty="0">
                <a:latin typeface="Lucida Calligraphy" pitchFamily="66" charset="0"/>
              </a:rPr>
            </a:br>
            <a:r>
              <a:rPr lang="fr-CA" sz="5300" dirty="0" smtClean="0">
                <a:solidFill>
                  <a:schemeClr val="bg1">
                    <a:lumMod val="95000"/>
                  </a:schemeClr>
                </a:solidFill>
                <a:latin typeface="Georgia" pitchFamily="18" charset="0"/>
              </a:rPr>
              <a:t/>
            </a:r>
            <a:br>
              <a:rPr lang="fr-CA" sz="5300" dirty="0" smtClean="0">
                <a:solidFill>
                  <a:schemeClr val="bg1">
                    <a:lumMod val="95000"/>
                  </a:schemeClr>
                </a:solidFill>
                <a:latin typeface="Georgia" pitchFamily="18" charset="0"/>
              </a:rPr>
            </a:br>
            <a:endParaRPr lang="fr-CA" dirty="0" smtClean="0">
              <a:solidFill>
                <a:schemeClr val="bg1">
                  <a:lumMod val="95000"/>
                </a:schemeClr>
              </a:solidFill>
              <a:latin typeface="Georgia" pitchFamily="18" charset="0"/>
            </a:endParaRPr>
          </a:p>
        </p:txBody>
      </p:sp>
      <p:sp>
        <p:nvSpPr>
          <p:cNvPr id="11267" name="Subtitle 3"/>
          <p:cNvSpPr>
            <a:spLocks noGrp="1"/>
          </p:cNvSpPr>
          <p:nvPr>
            <p:ph type="subTitle" idx="1"/>
          </p:nvPr>
        </p:nvSpPr>
        <p:spPr>
          <a:xfrm>
            <a:off x="914400" y="3657600"/>
            <a:ext cx="6705600" cy="2570162"/>
          </a:xfrm>
        </p:spPr>
        <p:txBody>
          <a:bodyPr/>
          <a:lstStyle/>
          <a:p>
            <a:pPr eaLnBrk="1" hangingPunct="1"/>
            <a:r>
              <a:rPr lang="en-US" dirty="0" smtClean="0">
                <a:solidFill>
                  <a:schemeClr val="bg1"/>
                </a:solidFill>
              </a:rPr>
              <a:t>         </a:t>
            </a:r>
            <a:r>
              <a:rPr lang="en-US" sz="2800" dirty="0" smtClean="0">
                <a:solidFill>
                  <a:schemeClr val="bg1"/>
                </a:solidFill>
              </a:rPr>
              <a:t>Prepared by</a:t>
            </a:r>
          </a:p>
          <a:p>
            <a:pPr eaLnBrk="1" hangingPunct="1"/>
            <a:r>
              <a:rPr lang="en-US" dirty="0" smtClean="0">
                <a:solidFill>
                  <a:schemeClr val="bg1"/>
                </a:solidFill>
              </a:rPr>
              <a:t>           Yaman A. Salman</a:t>
            </a:r>
          </a:p>
          <a:p>
            <a:pPr eaLnBrk="1" hangingPunct="1"/>
            <a:r>
              <a:rPr lang="en-US" dirty="0" smtClean="0">
                <a:solidFill>
                  <a:schemeClr val="bg1"/>
                </a:solidFill>
              </a:rPr>
              <a:t>             Eman M. Masarweh </a:t>
            </a:r>
          </a:p>
          <a:p>
            <a:pPr eaLnBrk="1" hangingPunct="1"/>
            <a:endParaRPr lang="en-US" dirty="0" smtClean="0">
              <a:solidFill>
                <a:schemeClr val="bg1"/>
              </a:solidFill>
            </a:endParaRPr>
          </a:p>
        </p:txBody>
      </p:sp>
      <p:sp>
        <p:nvSpPr>
          <p:cNvPr id="4" name="TextBox 3"/>
          <p:cNvSpPr txBox="1"/>
          <p:nvPr/>
        </p:nvSpPr>
        <p:spPr>
          <a:xfrm>
            <a:off x="8269054" y="6300672"/>
            <a:ext cx="697627" cy="369332"/>
          </a:xfrm>
          <a:prstGeom prst="rect">
            <a:avLst/>
          </a:prstGeom>
          <a:noFill/>
        </p:spPr>
        <p:txBody>
          <a:bodyPr wrap="none" rtlCol="0">
            <a:spAutoFit/>
          </a:bodyPr>
          <a:lstStyle/>
          <a:p>
            <a:r>
              <a:rPr lang="en-US" dirty="0" smtClean="0">
                <a:solidFill>
                  <a:schemeClr val="bg1"/>
                </a:solidFill>
              </a:rPr>
              <a:t>2012</a:t>
            </a:r>
            <a:endParaRPr lang="en-US" dirty="0">
              <a:solidFill>
                <a:schemeClr val="bg1"/>
              </a:solidFill>
            </a:endParaRPr>
          </a:p>
        </p:txBody>
      </p:sp>
      <p:sp>
        <p:nvSpPr>
          <p:cNvPr id="6" name="Rectangle 5"/>
          <p:cNvSpPr/>
          <p:nvPr/>
        </p:nvSpPr>
        <p:spPr>
          <a:xfrm>
            <a:off x="1143000" y="1981200"/>
            <a:ext cx="6781800" cy="646331"/>
          </a:xfrm>
          <a:prstGeom prst="rect">
            <a:avLst/>
          </a:prstGeom>
        </p:spPr>
        <p:txBody>
          <a:bodyPr wrap="square">
            <a:spAutoFit/>
          </a:bodyPr>
          <a:lstStyle/>
          <a:p>
            <a:pPr algn="ctr"/>
            <a:r>
              <a:rPr lang="fr-CA" sz="3600" dirty="0" smtClean="0">
                <a:solidFill>
                  <a:schemeClr val="bg1">
                    <a:lumMod val="95000"/>
                  </a:schemeClr>
                </a:solidFill>
                <a:latin typeface="+mn-lt"/>
              </a:rPr>
              <a:t>Software graduation project</a:t>
            </a:r>
            <a:endParaRPr lang="en-US" sz="36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214563" y="274638"/>
            <a:ext cx="6472237" cy="1143000"/>
          </a:xfrm>
        </p:spPr>
        <p:txBody>
          <a:bodyPr rtlCol="0">
            <a:normAutofit/>
          </a:bodyPr>
          <a:lstStyle/>
          <a:p>
            <a:pPr algn="l" eaLnBrk="1" fontAlgn="auto" hangingPunct="1">
              <a:spcAft>
                <a:spcPts val="0"/>
              </a:spcAft>
              <a:defRPr/>
            </a:pPr>
            <a:r>
              <a:rPr lang="en-US" b="1" dirty="0" smtClean="0">
                <a:solidFill>
                  <a:srgbClr val="A06D3F"/>
                </a:solidFill>
              </a:rPr>
              <a:t>QR Generator</a:t>
            </a:r>
            <a:endParaRPr lang="fr-CA" b="1" dirty="0" smtClean="0">
              <a:solidFill>
                <a:srgbClr val="A06D3F"/>
              </a:solidFill>
            </a:endParaRPr>
          </a:p>
        </p:txBody>
      </p:sp>
      <p:sp>
        <p:nvSpPr>
          <p:cNvPr id="3" name="Espace réservé du contenu 2"/>
          <p:cNvSpPr>
            <a:spLocks noGrp="1"/>
          </p:cNvSpPr>
          <p:nvPr>
            <p:ph idx="1"/>
          </p:nvPr>
        </p:nvSpPr>
        <p:spPr>
          <a:xfrm>
            <a:off x="2209800" y="1628775"/>
            <a:ext cx="6746875" cy="4525963"/>
          </a:xfrm>
        </p:spPr>
        <p:txBody>
          <a:bodyPr rtlCol="0">
            <a:noAutofit/>
          </a:bodyPr>
          <a:lstStyle/>
          <a:p>
            <a:pPr eaLnBrk="1" hangingPunct="1">
              <a:defRPr/>
            </a:pPr>
            <a:r>
              <a:rPr lang="en-US" sz="2800" dirty="0" smtClean="0"/>
              <a:t>We generate the QR Code  that encode a string entered text .</a:t>
            </a:r>
          </a:p>
          <a:p>
            <a:pPr eaLnBrk="1" hangingPunct="1">
              <a:defRPr/>
            </a:pPr>
            <a:endParaRPr lang="en-US" sz="2800" b="1" dirty="0" smtClean="0">
              <a:solidFill>
                <a:schemeClr val="accent6">
                  <a:lumMod val="60000"/>
                  <a:lumOff val="40000"/>
                </a:schemeClr>
              </a:solidFill>
            </a:endParaRPr>
          </a:p>
          <a:p>
            <a:pPr eaLnBrk="1" hangingPunct="1">
              <a:buFont typeface="Arial" charset="0"/>
              <a:buNone/>
              <a:defRPr/>
            </a:pPr>
            <a:r>
              <a:rPr lang="en-US" sz="2800" b="1" dirty="0" smtClean="0">
                <a:solidFill>
                  <a:schemeClr val="accent6">
                    <a:lumMod val="60000"/>
                    <a:lumOff val="40000"/>
                  </a:schemeClr>
                </a:solidFill>
              </a:rPr>
              <a:t> </a:t>
            </a:r>
            <a:r>
              <a:rPr lang="en-US" sz="2800" b="1" dirty="0" smtClean="0">
                <a:solidFill>
                  <a:srgbClr val="A06D3F"/>
                </a:solidFill>
              </a:rPr>
              <a:t>Features of QR Generator :</a:t>
            </a:r>
          </a:p>
          <a:p>
            <a:pPr eaLnBrk="1" hangingPunct="1">
              <a:defRPr/>
            </a:pPr>
            <a:r>
              <a:rPr lang="en-US" sz="2800" dirty="0" smtClean="0"/>
              <a:t>Encode mode.</a:t>
            </a:r>
          </a:p>
          <a:p>
            <a:pPr eaLnBrk="1" hangingPunct="1">
              <a:defRPr/>
            </a:pPr>
            <a:r>
              <a:rPr lang="en-US" sz="2800" dirty="0" smtClean="0"/>
              <a:t>Version .</a:t>
            </a:r>
          </a:p>
          <a:p>
            <a:pPr eaLnBrk="1" hangingPunct="1">
              <a:defRPr/>
            </a:pPr>
            <a:r>
              <a:rPr lang="en-US" sz="2800" dirty="0" smtClean="0"/>
              <a:t>Error correction .</a:t>
            </a:r>
          </a:p>
          <a:p>
            <a:pPr eaLnBrk="1" hangingPunct="1">
              <a:defRPr/>
            </a:pPr>
            <a:r>
              <a:rPr lang="en-US" sz="2800" dirty="0" smtClean="0"/>
              <a:t>Structure of QR code symbol.</a:t>
            </a:r>
          </a:p>
          <a:p>
            <a:pPr eaLnBrk="1" hangingPunct="1">
              <a:defRPr/>
            </a:pPr>
            <a:endParaRPr lang="en-US" sz="2800" dirty="0" smtClean="0"/>
          </a:p>
          <a:p>
            <a:pPr eaLnBrk="1" hangingPunct="1">
              <a:defRPr/>
            </a:pPr>
            <a:endParaRPr lang="en-US" sz="2800" dirty="0" smtClean="0"/>
          </a:p>
          <a:p>
            <a:pPr eaLnBrk="1" fontAlgn="auto" hangingPunct="1">
              <a:spcAft>
                <a:spcPts val="0"/>
              </a:spcAft>
              <a:buFont typeface="Arial" charset="0"/>
              <a:buNone/>
              <a:defRPr/>
            </a:pPr>
            <a:r>
              <a:rPr lang="fr-CA" sz="2800" dirty="0" smtClean="0">
                <a:solidFill>
                  <a:schemeClr val="tx1">
                    <a:lumMod val="85000"/>
                    <a:lumOff val="15000"/>
                  </a:schemeClr>
                </a:solidFill>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362" name="Titre 1"/>
          <p:cNvSpPr>
            <a:spLocks noGrp="1"/>
          </p:cNvSpPr>
          <p:nvPr>
            <p:ph type="title"/>
          </p:nvPr>
        </p:nvSpPr>
        <p:spPr/>
        <p:txBody>
          <a:bodyPr/>
          <a:lstStyle/>
          <a:p>
            <a:pPr algn="l" eaLnBrk="1" hangingPunct="1"/>
            <a:r>
              <a:rPr lang="en-US" b="1" dirty="0" smtClean="0">
                <a:solidFill>
                  <a:schemeClr val="bg1"/>
                </a:solidFill>
              </a:rPr>
              <a:t>How to encode </a:t>
            </a:r>
            <a:endParaRPr lang="fr-CA" b="1" dirty="0" smtClean="0">
              <a:solidFill>
                <a:schemeClr val="bg1"/>
              </a:solidFill>
            </a:endParaRPr>
          </a:p>
        </p:txBody>
      </p:sp>
      <p:sp>
        <p:nvSpPr>
          <p:cNvPr id="3" name="Espace réservé du contenu 2"/>
          <p:cNvSpPr>
            <a:spLocks noGrp="1"/>
          </p:cNvSpPr>
          <p:nvPr>
            <p:ph idx="1"/>
          </p:nvPr>
        </p:nvSpPr>
        <p:spPr>
          <a:xfrm>
            <a:off x="457200" y="2286000"/>
            <a:ext cx="8229600" cy="4286250"/>
          </a:xfrm>
        </p:spPr>
        <p:txBody>
          <a:bodyPr rtlCol="0">
            <a:normAutofit fontScale="85000" lnSpcReduction="10000"/>
          </a:bodyPr>
          <a:lstStyle/>
          <a:p>
            <a:pPr marL="596646" indent="-514350" eaLnBrk="1" hangingPunct="1">
              <a:buFont typeface="+mj-lt"/>
              <a:buAutoNum type="arabicPeriod"/>
              <a:defRPr/>
            </a:pPr>
            <a:r>
              <a:rPr lang="en-US" dirty="0" smtClean="0"/>
              <a:t> Capacity :Capacity of a QR code is determined by version ,error correcting level and encoding mode .</a:t>
            </a:r>
          </a:p>
          <a:p>
            <a:pPr marL="596646" indent="-514350" eaLnBrk="1" hangingPunct="1">
              <a:buFont typeface="+mj-lt"/>
              <a:buAutoNum type="arabicPeriod"/>
              <a:defRPr/>
            </a:pPr>
            <a:r>
              <a:rPr lang="en-US" dirty="0" smtClean="0"/>
              <a:t>Encode to data code </a:t>
            </a:r>
            <a:r>
              <a:rPr lang="en-US" dirty="0" smtClean="0"/>
              <a:t>words. </a:t>
            </a:r>
            <a:endParaRPr lang="en-US" dirty="0" smtClean="0"/>
          </a:p>
          <a:p>
            <a:pPr marL="596646" indent="-514350" eaLnBrk="1" hangingPunct="1">
              <a:buFont typeface="+mj-lt"/>
              <a:buAutoNum type="arabicPeriod"/>
              <a:defRPr/>
            </a:pPr>
            <a:r>
              <a:rPr lang="en-US" dirty="0" smtClean="0"/>
              <a:t> Calculating error correcting code words : this blocks of redundant data ensure that the QR code can still be read even if a portion of it is unreadable. </a:t>
            </a:r>
          </a:p>
          <a:p>
            <a:pPr marL="596646" indent="-514350" eaLnBrk="1" hangingPunct="1">
              <a:buFont typeface="+mj-lt"/>
              <a:buAutoNum type="arabicPeriod"/>
              <a:defRPr/>
            </a:pPr>
            <a:r>
              <a:rPr lang="en-US" dirty="0" smtClean="0"/>
              <a:t>After step 1 , 2 , 3 : data and Ec code words converted to Binary in order to put them in the QR code.</a:t>
            </a:r>
          </a:p>
          <a:p>
            <a:pPr marL="596646" indent="-514350" eaLnBrk="1" hangingPunct="1">
              <a:buFont typeface="+mj-lt"/>
              <a:buAutoNum type="arabicPeriod"/>
              <a:defRPr/>
            </a:pPr>
            <a:endParaRPr lang="en-US" dirty="0" smtClean="0"/>
          </a:p>
          <a:p>
            <a:pPr eaLnBrk="1" fontAlgn="auto" hangingPunct="1">
              <a:spcAft>
                <a:spcPts val="0"/>
              </a:spcAft>
              <a:buFont typeface="Arial" pitchFamily="34" charset="0"/>
              <a:buChar char="•"/>
              <a:defRPr/>
            </a:pPr>
            <a:endParaRPr lang="fr-CA" dirty="0" smtClean="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pPr algn="l" eaLnBrk="1" hangingPunct="1"/>
            <a:r>
              <a:rPr lang="en-US" b="1" dirty="0" smtClean="0">
                <a:solidFill>
                  <a:schemeClr val="bg1"/>
                </a:solidFill>
              </a:rPr>
              <a:t>How to encode </a:t>
            </a:r>
            <a:endParaRPr lang="fr-CA" b="1" dirty="0" smtClean="0">
              <a:solidFill>
                <a:schemeClr val="bg1"/>
              </a:solidFill>
            </a:endParaRPr>
          </a:p>
        </p:txBody>
      </p:sp>
      <p:sp>
        <p:nvSpPr>
          <p:cNvPr id="3" name="Espace réservé du contenu 2"/>
          <p:cNvSpPr>
            <a:spLocks noGrp="1"/>
          </p:cNvSpPr>
          <p:nvPr>
            <p:ph idx="1"/>
          </p:nvPr>
        </p:nvSpPr>
        <p:spPr>
          <a:xfrm>
            <a:off x="468313" y="2133600"/>
            <a:ext cx="8229600" cy="4286250"/>
          </a:xfrm>
        </p:spPr>
        <p:txBody>
          <a:bodyPr rtlCol="0">
            <a:normAutofit fontScale="77500" lnSpcReduction="20000"/>
          </a:bodyPr>
          <a:lstStyle/>
          <a:p>
            <a:pPr marL="596646" indent="-514350" eaLnBrk="1" hangingPunct="1">
              <a:buFont typeface="+mj-lt"/>
              <a:buAutoNum type="arabicPeriod" startAt="5"/>
              <a:defRPr/>
            </a:pPr>
            <a:endParaRPr lang="en-US" b="1" dirty="0" smtClean="0"/>
          </a:p>
          <a:p>
            <a:pPr marL="596646" indent="-514350" eaLnBrk="1" hangingPunct="1">
              <a:buFont typeface="+mj-lt"/>
              <a:buAutoNum type="arabicPeriod" startAt="5"/>
              <a:defRPr/>
            </a:pPr>
            <a:r>
              <a:rPr lang="en-US" dirty="0" smtClean="0"/>
              <a:t>Data allocation </a:t>
            </a:r>
            <a:r>
              <a:rPr lang="en-US" b="1" dirty="0" smtClean="0"/>
              <a:t>:</a:t>
            </a:r>
            <a:r>
              <a:rPr lang="en-US" dirty="0" smtClean="0"/>
              <a:t>we allocate encoded data , fixed pattern ,timing pattern .</a:t>
            </a:r>
          </a:p>
          <a:p>
            <a:pPr eaLnBrk="1" hangingPunct="1">
              <a:buFont typeface="Arial" charset="0"/>
              <a:buNone/>
              <a:defRPr/>
            </a:pPr>
            <a:endParaRPr lang="en-US" dirty="0" smtClean="0"/>
          </a:p>
          <a:p>
            <a:pPr marL="596646" indent="-514350" eaLnBrk="1" hangingPunct="1">
              <a:buFont typeface="+mj-lt"/>
              <a:buAutoNum type="arabicPeriod" startAt="6"/>
              <a:defRPr/>
            </a:pPr>
            <a:r>
              <a:rPr lang="en-US" dirty="0" smtClean="0"/>
              <a:t>Mask pattern .</a:t>
            </a:r>
          </a:p>
          <a:p>
            <a:pPr marL="596646" indent="-514350" eaLnBrk="1" hangingPunct="1">
              <a:buFont typeface="+mj-lt"/>
              <a:buAutoNum type="arabicPeriod" startAt="6"/>
              <a:defRPr/>
            </a:pPr>
            <a:endParaRPr lang="en-US" dirty="0" smtClean="0"/>
          </a:p>
          <a:p>
            <a:pPr marL="596646" indent="-514350" eaLnBrk="1" hangingPunct="1">
              <a:buFont typeface="+mj-lt"/>
              <a:buAutoNum type="arabicPeriod" startAt="7"/>
              <a:defRPr/>
            </a:pPr>
            <a:r>
              <a:rPr lang="en-US" dirty="0" smtClean="0"/>
              <a:t>Format information :Format information includes error correcting level and mask pattern .</a:t>
            </a:r>
          </a:p>
          <a:p>
            <a:pPr marL="596646" indent="-514350" eaLnBrk="1" hangingPunct="1">
              <a:buFont typeface="Arial" charset="0"/>
              <a:buNone/>
              <a:defRPr/>
            </a:pPr>
            <a:endParaRPr lang="en-US" dirty="0" smtClean="0"/>
          </a:p>
          <a:p>
            <a:pPr marL="596646" indent="-514350" eaLnBrk="1" hangingPunct="1">
              <a:buFont typeface="Arial" charset="0"/>
              <a:buNone/>
              <a:defRPr/>
            </a:pPr>
            <a:r>
              <a:rPr lang="en-US" dirty="0" smtClean="0"/>
              <a:t/>
            </a:r>
            <a:br>
              <a:rPr lang="en-US" dirty="0" smtClean="0"/>
            </a:br>
            <a:endParaRPr lang="en-US" dirty="0" smtClean="0"/>
          </a:p>
          <a:p>
            <a:pPr eaLnBrk="1" hangingPunct="1">
              <a:defRPr/>
            </a:pPr>
            <a:endParaRPr lang="fr-CA" dirty="0" smtClean="0">
              <a:solidFill>
                <a:schemeClr val="tx1">
                  <a:lumMod val="85000"/>
                  <a:lumOff val="15000"/>
                </a:schemeClr>
              </a:solidFill>
            </a:endParaRPr>
          </a:p>
          <a:p>
            <a:pPr eaLnBrk="1" fontAlgn="auto" hangingPunct="1">
              <a:spcAft>
                <a:spcPts val="0"/>
              </a:spcAft>
              <a:buFont typeface="Arial" pitchFamily="34" charset="0"/>
              <a:buChar char="•"/>
              <a:defRPr/>
            </a:pPr>
            <a:endParaRPr lang="fr-CA" dirty="0" smtClean="0">
              <a:solidFill>
                <a:schemeClr val="tx1">
                  <a:lumMod val="85000"/>
                  <a:lumOff val="15000"/>
                </a:schemeClr>
              </a:solidFill>
            </a:endParaRPr>
          </a:p>
        </p:txBody>
      </p:sp>
      <p:pic>
        <p:nvPicPr>
          <p:cNvPr id="16388" name="Picture 3" descr="sample image for QRcode"/>
          <p:cNvPicPr>
            <a:picLocks noChangeAspect="1" noChangeArrowheads="1"/>
          </p:cNvPicPr>
          <p:nvPr/>
        </p:nvPicPr>
        <p:blipFill>
          <a:blip r:embed="rId3" cstate="print"/>
          <a:srcRect/>
          <a:stretch>
            <a:fillRect/>
          </a:stretch>
        </p:blipFill>
        <p:spPr bwMode="auto">
          <a:xfrm>
            <a:off x="3635375" y="5084763"/>
            <a:ext cx="2160588" cy="1773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214563" y="274638"/>
            <a:ext cx="6472237" cy="1143000"/>
          </a:xfrm>
        </p:spPr>
        <p:txBody>
          <a:bodyPr rtlCol="0">
            <a:normAutofit fontScale="90000"/>
          </a:bodyPr>
          <a:lstStyle/>
          <a:p>
            <a:pPr algn="l" eaLnBrk="1" fontAlgn="auto" hangingPunct="1">
              <a:spcAft>
                <a:spcPts val="0"/>
              </a:spcAft>
              <a:defRPr/>
            </a:pPr>
            <a:r>
              <a:rPr lang="en-US" b="1" dirty="0" smtClean="0">
                <a:solidFill>
                  <a:srgbClr val="A06D3F"/>
                </a:solidFill>
              </a:rPr>
              <a:t>QR generator in our project </a:t>
            </a:r>
            <a:endParaRPr lang="fr-CA" b="1" dirty="0" smtClean="0">
              <a:solidFill>
                <a:srgbClr val="A06D3F"/>
              </a:solidFill>
            </a:endParaRPr>
          </a:p>
        </p:txBody>
      </p:sp>
      <p:sp>
        <p:nvSpPr>
          <p:cNvPr id="3" name="Espace réservé du contenu 2"/>
          <p:cNvSpPr>
            <a:spLocks noGrp="1"/>
          </p:cNvSpPr>
          <p:nvPr>
            <p:ph idx="1"/>
          </p:nvPr>
        </p:nvSpPr>
        <p:spPr>
          <a:xfrm>
            <a:off x="2209800" y="1412875"/>
            <a:ext cx="6746875" cy="4525963"/>
          </a:xfrm>
        </p:spPr>
        <p:txBody>
          <a:bodyPr rtlCol="0">
            <a:noAutofit/>
          </a:bodyPr>
          <a:lstStyle/>
          <a:p>
            <a:pPr eaLnBrk="1" hangingPunct="1">
              <a:defRPr/>
            </a:pPr>
            <a:r>
              <a:rPr lang="en-US" sz="2800" dirty="0" smtClean="0"/>
              <a:t>In our project build a C# desktop application that can take a text data as input and output QR code image of that input after make all previous operations on data to produce QR code .</a:t>
            </a:r>
          </a:p>
          <a:p>
            <a:pPr eaLnBrk="1" hangingPunct="1">
              <a:defRPr/>
            </a:pPr>
            <a:r>
              <a:rPr lang="en-US" sz="2800" dirty="0" smtClean="0"/>
              <a:t>Using generator in our project to produce QRcode image for each product in store .</a:t>
            </a:r>
          </a:p>
          <a:p>
            <a:pPr eaLnBrk="1" hangingPunct="1">
              <a:defRPr/>
            </a:pPr>
            <a:endParaRPr lang="fr-CA" sz="2800" dirty="0" smtClean="0">
              <a:solidFill>
                <a:schemeClr val="tx1">
                  <a:lumMod val="85000"/>
                  <a:lumOff val="15000"/>
                </a:schemeClr>
              </a:solidFill>
            </a:endParaRPr>
          </a:p>
        </p:txBody>
      </p:sp>
      <p:pic>
        <p:nvPicPr>
          <p:cNvPr id="17412" name="Picture 2"/>
          <p:cNvPicPr>
            <a:picLocks noChangeAspect="1" noChangeArrowheads="1"/>
          </p:cNvPicPr>
          <p:nvPr/>
        </p:nvPicPr>
        <p:blipFill>
          <a:blip r:embed="rId3" cstate="print"/>
          <a:srcRect/>
          <a:stretch>
            <a:fillRect/>
          </a:stretch>
        </p:blipFill>
        <p:spPr bwMode="auto">
          <a:xfrm>
            <a:off x="3581400" y="4648200"/>
            <a:ext cx="38862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4" name="Titre 1"/>
          <p:cNvSpPr>
            <a:spLocks noGrp="1"/>
          </p:cNvSpPr>
          <p:nvPr>
            <p:ph type="title"/>
          </p:nvPr>
        </p:nvSpPr>
        <p:spPr/>
        <p:txBody>
          <a:bodyPr/>
          <a:lstStyle/>
          <a:p>
            <a:pPr algn="l" eaLnBrk="1" hangingPunct="1"/>
            <a:r>
              <a:rPr lang="en-US" b="1" dirty="0" smtClean="0">
                <a:solidFill>
                  <a:schemeClr val="bg1"/>
                </a:solidFill>
              </a:rPr>
              <a:t>QR Reader </a:t>
            </a:r>
            <a:endParaRPr lang="fr-CA" b="1" dirty="0" smtClean="0">
              <a:solidFill>
                <a:schemeClr val="bg1"/>
              </a:solidFill>
            </a:endParaRPr>
          </a:p>
        </p:txBody>
      </p:sp>
      <p:sp>
        <p:nvSpPr>
          <p:cNvPr id="3" name="Espace réservé du contenu 2"/>
          <p:cNvSpPr>
            <a:spLocks noGrp="1"/>
          </p:cNvSpPr>
          <p:nvPr>
            <p:ph idx="1"/>
          </p:nvPr>
        </p:nvSpPr>
        <p:spPr>
          <a:xfrm>
            <a:off x="457200" y="2286000"/>
            <a:ext cx="8229600" cy="4286250"/>
          </a:xfrm>
        </p:spPr>
        <p:txBody>
          <a:bodyPr rtlCol="0">
            <a:normAutofit/>
          </a:bodyPr>
          <a:lstStyle/>
          <a:p>
            <a:pPr eaLnBrk="1" hangingPunct="1">
              <a:buFont typeface="Arial" charset="0"/>
              <a:buNone/>
              <a:defRPr/>
            </a:pPr>
            <a:r>
              <a:rPr lang="en-US" sz="1600" dirty="0" smtClean="0">
                <a:solidFill>
                  <a:schemeClr val="tx1">
                    <a:lumMod val="95000"/>
                    <a:lumOff val="5000"/>
                  </a:schemeClr>
                </a:solidFill>
              </a:rPr>
              <a:t> </a:t>
            </a:r>
            <a:endParaRPr lang="en-US" sz="2400" dirty="0" smtClean="0">
              <a:solidFill>
                <a:schemeClr val="tx1">
                  <a:lumMod val="95000"/>
                  <a:lumOff val="5000"/>
                </a:schemeClr>
              </a:solidFill>
            </a:endParaRPr>
          </a:p>
          <a:p>
            <a:pPr eaLnBrk="1" hangingPunct="1">
              <a:defRPr/>
            </a:pPr>
            <a:r>
              <a:rPr lang="en-US" dirty="0" smtClean="0">
                <a:solidFill>
                  <a:schemeClr val="tx1">
                    <a:lumMod val="95000"/>
                    <a:lumOff val="5000"/>
                  </a:schemeClr>
                </a:solidFill>
              </a:rPr>
              <a:t>The QR Code reader used to decode a  </a:t>
            </a:r>
            <a:r>
              <a:rPr lang="en-US" dirty="0" err="1" smtClean="0">
                <a:solidFill>
                  <a:schemeClr val="tx1">
                    <a:lumMod val="95000"/>
                    <a:lumOff val="5000"/>
                  </a:schemeClr>
                </a:solidFill>
              </a:rPr>
              <a:t>QRCode</a:t>
            </a:r>
            <a:r>
              <a:rPr lang="en-US" dirty="0" smtClean="0">
                <a:solidFill>
                  <a:schemeClr val="tx1">
                    <a:lumMod val="95000"/>
                    <a:lumOff val="5000"/>
                  </a:schemeClr>
                </a:solidFill>
              </a:rPr>
              <a:t> image generated via the generator we made , or any generated image by other QR generators .</a:t>
            </a:r>
          </a:p>
          <a:p>
            <a:pPr eaLnBrk="1" hangingPunct="1">
              <a:defRPr/>
            </a:pPr>
            <a:endParaRPr lang="en-US" dirty="0">
              <a:solidFill>
                <a:schemeClr val="tx1">
                  <a:lumMod val="95000"/>
                  <a:lumOff val="5000"/>
                </a:schemeClr>
              </a:solidFill>
            </a:endParaRPr>
          </a:p>
        </p:txBody>
      </p:sp>
      <p:pic>
        <p:nvPicPr>
          <p:cNvPr id="18436" name="Picture 3" descr="sample image for QRcode"/>
          <p:cNvPicPr>
            <a:picLocks noChangeAspect="1" noChangeArrowheads="1"/>
          </p:cNvPicPr>
          <p:nvPr/>
        </p:nvPicPr>
        <p:blipFill>
          <a:blip r:embed="rId3" cstate="print"/>
          <a:srcRect/>
          <a:stretch>
            <a:fillRect/>
          </a:stretch>
        </p:blipFill>
        <p:spPr bwMode="auto">
          <a:xfrm>
            <a:off x="3851275" y="4267201"/>
            <a:ext cx="2160588" cy="215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0482" name="Picture 11" descr="clean1_01bit_Hello_World_This_is_a_test"/>
          <p:cNvPicPr>
            <a:picLocks noChangeAspect="1" noChangeArrowheads="1"/>
          </p:cNvPicPr>
          <p:nvPr/>
        </p:nvPicPr>
        <p:blipFill>
          <a:blip r:embed="rId3" cstate="print"/>
          <a:srcRect/>
          <a:stretch>
            <a:fillRect/>
          </a:stretch>
        </p:blipFill>
        <p:spPr bwMode="auto">
          <a:xfrm>
            <a:off x="2268538" y="333375"/>
            <a:ext cx="1498600" cy="1500188"/>
          </a:xfrm>
          <a:prstGeom prst="rect">
            <a:avLst/>
          </a:prstGeom>
          <a:noFill/>
          <a:ln w="9525">
            <a:noFill/>
            <a:miter lim="800000"/>
            <a:headEnd/>
            <a:tailEnd/>
          </a:ln>
        </p:spPr>
      </p:pic>
      <p:sp>
        <p:nvSpPr>
          <p:cNvPr id="33" name="Rounded Rectangle 32"/>
          <p:cNvSpPr/>
          <p:nvPr/>
        </p:nvSpPr>
        <p:spPr>
          <a:xfrm>
            <a:off x="4572000" y="549275"/>
            <a:ext cx="1752600" cy="8382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Bitmap image</a:t>
            </a:r>
          </a:p>
        </p:txBody>
      </p:sp>
      <p:cxnSp>
        <p:nvCxnSpPr>
          <p:cNvPr id="34" name="Straight Arrow Connector 33"/>
          <p:cNvCxnSpPr/>
          <p:nvPr/>
        </p:nvCxnSpPr>
        <p:spPr>
          <a:xfrm flipV="1">
            <a:off x="3708400" y="981075"/>
            <a:ext cx="7969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485" name="Rectangle 34"/>
          <p:cNvSpPr>
            <a:spLocks noChangeArrowheads="1"/>
          </p:cNvSpPr>
          <p:nvPr/>
        </p:nvSpPr>
        <p:spPr bwMode="auto">
          <a:xfrm>
            <a:off x="4479925" y="3244850"/>
            <a:ext cx="184150" cy="368300"/>
          </a:xfrm>
          <a:prstGeom prst="rect">
            <a:avLst/>
          </a:prstGeom>
          <a:noFill/>
          <a:ln w="9525">
            <a:noFill/>
            <a:miter lim="800000"/>
            <a:headEnd/>
            <a:tailEnd/>
          </a:ln>
        </p:spPr>
        <p:txBody>
          <a:bodyPr wrap="none">
            <a:spAutoFit/>
          </a:bodyPr>
          <a:lstStyle/>
          <a:p>
            <a:pPr algn="ctr"/>
            <a:endParaRPr lang="en-US"/>
          </a:p>
        </p:txBody>
      </p:sp>
      <p:sp>
        <p:nvSpPr>
          <p:cNvPr id="36" name="Text Box 18"/>
          <p:cNvSpPr txBox="1">
            <a:spLocks noChangeArrowheads="1"/>
          </p:cNvSpPr>
          <p:nvPr/>
        </p:nvSpPr>
        <p:spPr bwMode="auto">
          <a:xfrm>
            <a:off x="7235825" y="476250"/>
            <a:ext cx="1079500" cy="1190625"/>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AU" dirty="0"/>
              <a:t>1010111011001111000110010101</a:t>
            </a:r>
            <a:endParaRPr lang="en-US" dirty="0"/>
          </a:p>
        </p:txBody>
      </p:sp>
      <p:cxnSp>
        <p:nvCxnSpPr>
          <p:cNvPr id="37" name="Straight Arrow Connector 36"/>
          <p:cNvCxnSpPr/>
          <p:nvPr/>
        </p:nvCxnSpPr>
        <p:spPr>
          <a:xfrm flipV="1">
            <a:off x="6443663" y="981075"/>
            <a:ext cx="7985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4067175" y="1916113"/>
            <a:ext cx="2981325" cy="8382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Get finder pattern, alignment pattern</a:t>
            </a:r>
          </a:p>
        </p:txBody>
      </p:sp>
      <p:cxnSp>
        <p:nvCxnSpPr>
          <p:cNvPr id="39" name="Elbow Connector 42"/>
          <p:cNvCxnSpPr/>
          <p:nvPr/>
        </p:nvCxnSpPr>
        <p:spPr>
          <a:xfrm rot="5400000">
            <a:off x="7150101" y="1643062"/>
            <a:ext cx="608012" cy="72231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2987675" y="3141663"/>
            <a:ext cx="1752600" cy="8382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endParaRPr lang="en-US" dirty="0"/>
          </a:p>
          <a:p>
            <a:pPr>
              <a:defRPr/>
            </a:pPr>
            <a:r>
              <a:rPr lang="en-US" dirty="0"/>
              <a:t>0’s &amp; 1’s Grid</a:t>
            </a:r>
          </a:p>
          <a:p>
            <a:pPr>
              <a:defRPr/>
            </a:pPr>
            <a:endParaRPr lang="en-US" dirty="0"/>
          </a:p>
        </p:txBody>
      </p:sp>
      <p:cxnSp>
        <p:nvCxnSpPr>
          <p:cNvPr id="41" name="Elbow Connector 46"/>
          <p:cNvCxnSpPr/>
          <p:nvPr/>
        </p:nvCxnSpPr>
        <p:spPr>
          <a:xfrm rot="10800000" flipV="1">
            <a:off x="3708400" y="2349500"/>
            <a:ext cx="325438" cy="75247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5580063" y="3141663"/>
            <a:ext cx="1752600" cy="8382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Get rest of img as data matrix</a:t>
            </a:r>
          </a:p>
          <a:p>
            <a:pPr>
              <a:defRPr/>
            </a:pPr>
            <a:endParaRPr lang="en-US" dirty="0"/>
          </a:p>
        </p:txBody>
      </p:sp>
      <p:cxnSp>
        <p:nvCxnSpPr>
          <p:cNvPr id="43" name="Straight Arrow Connector 42"/>
          <p:cNvCxnSpPr/>
          <p:nvPr/>
        </p:nvCxnSpPr>
        <p:spPr>
          <a:xfrm flipV="1">
            <a:off x="4787900" y="3573463"/>
            <a:ext cx="7985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7164388" y="4508500"/>
            <a:ext cx="1752600" cy="85883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Get decoded Bytes</a:t>
            </a:r>
          </a:p>
        </p:txBody>
      </p:sp>
      <p:sp>
        <p:nvSpPr>
          <p:cNvPr id="46" name="Rounded Rectangle 45"/>
          <p:cNvSpPr/>
          <p:nvPr/>
        </p:nvSpPr>
        <p:spPr>
          <a:xfrm>
            <a:off x="4787900" y="4508500"/>
            <a:ext cx="1752600" cy="85883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a:p>
            <a:pPr algn="ctr">
              <a:defRPr/>
            </a:pPr>
            <a:endParaRPr lang="en-US" dirty="0"/>
          </a:p>
          <a:p>
            <a:pPr algn="ctr">
              <a:defRPr/>
            </a:pPr>
            <a:r>
              <a:rPr lang="en-US" dirty="0"/>
              <a:t>Get data blocks only</a:t>
            </a:r>
          </a:p>
          <a:p>
            <a:pPr>
              <a:defRPr/>
            </a:pPr>
            <a:endParaRPr lang="en-US" dirty="0"/>
          </a:p>
          <a:p>
            <a:pPr>
              <a:defRPr/>
            </a:pPr>
            <a:endParaRPr lang="en-US" dirty="0"/>
          </a:p>
        </p:txBody>
      </p:sp>
      <p:sp>
        <p:nvSpPr>
          <p:cNvPr id="47" name="Rounded Rectangle 46"/>
          <p:cNvSpPr/>
          <p:nvPr/>
        </p:nvSpPr>
        <p:spPr>
          <a:xfrm>
            <a:off x="2411413" y="4508500"/>
            <a:ext cx="1752600" cy="8382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a:p>
            <a:pPr algn="ctr">
              <a:defRPr/>
            </a:pPr>
            <a:endParaRPr lang="en-US" dirty="0"/>
          </a:p>
          <a:p>
            <a:pPr algn="ctr">
              <a:defRPr/>
            </a:pPr>
            <a:r>
              <a:rPr lang="en-US" dirty="0"/>
              <a:t>Using Reed Solomon Algo.</a:t>
            </a:r>
          </a:p>
          <a:p>
            <a:pPr>
              <a:defRPr/>
            </a:pPr>
            <a:endParaRPr lang="en-US" dirty="0"/>
          </a:p>
          <a:p>
            <a:pPr>
              <a:defRPr/>
            </a:pPr>
            <a:endParaRPr lang="en-US" dirty="0"/>
          </a:p>
        </p:txBody>
      </p:sp>
      <p:cxnSp>
        <p:nvCxnSpPr>
          <p:cNvPr id="48" name="Straight Arrow Connector 47"/>
          <p:cNvCxnSpPr/>
          <p:nvPr/>
        </p:nvCxnSpPr>
        <p:spPr>
          <a:xfrm>
            <a:off x="4211638" y="4941888"/>
            <a:ext cx="482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4859338" y="5805488"/>
            <a:ext cx="2235200" cy="8382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ASCCI String</a:t>
            </a:r>
          </a:p>
        </p:txBody>
      </p:sp>
      <p:cxnSp>
        <p:nvCxnSpPr>
          <p:cNvPr id="51" name="Elbow Connector 56"/>
          <p:cNvCxnSpPr/>
          <p:nvPr/>
        </p:nvCxnSpPr>
        <p:spPr>
          <a:xfrm rot="5400000">
            <a:off x="7178675" y="5430838"/>
            <a:ext cx="784225" cy="8128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659563" y="4941888"/>
            <a:ext cx="482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algn="l" eaLnBrk="1" fontAlgn="auto" hangingPunct="1">
              <a:spcAft>
                <a:spcPts val="0"/>
              </a:spcAft>
              <a:defRPr/>
            </a:pPr>
            <a:r>
              <a:rPr lang="en-US" b="1" dirty="0" smtClean="0"/>
              <a:t/>
            </a:r>
            <a:br>
              <a:rPr lang="en-US" b="1" dirty="0" smtClean="0"/>
            </a:br>
            <a:r>
              <a:rPr lang="en-US" b="1" dirty="0" smtClean="0"/>
              <a:t/>
            </a:r>
            <a:br>
              <a:rPr lang="en-US" b="1" dirty="0" smtClean="0"/>
            </a:br>
            <a:r>
              <a:rPr lang="en-US" b="1" dirty="0" smtClean="0">
                <a:solidFill>
                  <a:schemeClr val="bg1"/>
                </a:solidFill>
              </a:rPr>
              <a:t>Mobile Application</a:t>
            </a:r>
            <a:r>
              <a:rPr lang="en-US" b="1" dirty="0" smtClean="0"/>
              <a:t/>
            </a:r>
            <a:br>
              <a:rPr lang="en-US" b="1" dirty="0" smtClean="0"/>
            </a:br>
            <a:r>
              <a:rPr lang="en-US" b="1" dirty="0" smtClean="0"/>
              <a:t> </a:t>
            </a:r>
            <a:br>
              <a:rPr lang="en-US" b="1" dirty="0" smtClean="0"/>
            </a:br>
            <a:endParaRPr lang="fr-CA" b="1" dirty="0" smtClean="0">
              <a:solidFill>
                <a:schemeClr val="bg1"/>
              </a:solidFill>
            </a:endParaRPr>
          </a:p>
        </p:txBody>
      </p:sp>
      <p:sp>
        <p:nvSpPr>
          <p:cNvPr id="3" name="Espace réservé du contenu 2"/>
          <p:cNvSpPr>
            <a:spLocks noGrp="1"/>
          </p:cNvSpPr>
          <p:nvPr>
            <p:ph idx="1"/>
          </p:nvPr>
        </p:nvSpPr>
        <p:spPr>
          <a:xfrm>
            <a:off x="457200" y="2286000"/>
            <a:ext cx="8229600" cy="4286250"/>
          </a:xfrm>
        </p:spPr>
        <p:txBody>
          <a:bodyPr rtlCol="0">
            <a:normAutofit/>
          </a:bodyPr>
          <a:lstStyle/>
          <a:p>
            <a:pPr eaLnBrk="1" hangingPunct="1">
              <a:buFont typeface="Arial" charset="0"/>
              <a:buNone/>
              <a:defRPr/>
            </a:pPr>
            <a:endParaRPr lang="en-US" dirty="0" smtClean="0"/>
          </a:p>
          <a:p>
            <a:pPr eaLnBrk="1" hangingPunct="1">
              <a:defRPr/>
            </a:pPr>
            <a:r>
              <a:rPr lang="en-US" dirty="0" smtClean="0"/>
              <a:t>With our mobile application customer can capture image of product’s QRcode he want to purchase ,select the quantity needed and time of delivery , determine his address and send order to server ,then reply message from server  arrived .</a:t>
            </a:r>
          </a:p>
          <a:p>
            <a:pPr eaLnBrk="1" hangingPunct="1">
              <a:defRPr/>
            </a:pPr>
            <a:endParaRPr lang="en-US" dirty="0" smtClean="0"/>
          </a:p>
          <a:p>
            <a:pPr eaLnBrk="1" fontAlgn="auto" hangingPunct="1">
              <a:spcAft>
                <a:spcPts val="0"/>
              </a:spcAft>
              <a:buFont typeface="Arial" pitchFamily="34" charset="0"/>
              <a:buChar char="•"/>
              <a:defRPr/>
            </a:pPr>
            <a:endParaRPr lang="fr-CA" dirty="0" smtClean="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2938" y="1600200"/>
            <a:ext cx="8043862" cy="4525963"/>
          </a:xfrm>
        </p:spPr>
        <p:txBody>
          <a:bodyPr rtlCol="0">
            <a:normAutofit/>
          </a:bodyPr>
          <a:lstStyle/>
          <a:p>
            <a:pPr algn="ctr" eaLnBrk="1" hangingPunct="1">
              <a:buFont typeface="Arial" charset="0"/>
              <a:buNone/>
              <a:defRPr/>
            </a:pPr>
            <a:endParaRPr lang="en-US" b="1" dirty="0" smtClean="0">
              <a:solidFill>
                <a:schemeClr val="bg2">
                  <a:lumMod val="50000"/>
                </a:schemeClr>
              </a:solidFill>
            </a:endParaRPr>
          </a:p>
          <a:p>
            <a:pPr algn="ctr" eaLnBrk="1" hangingPunct="1">
              <a:buFont typeface="Arial" charset="0"/>
              <a:buNone/>
              <a:defRPr/>
            </a:pPr>
            <a:endParaRPr lang="en-US" sz="4400" b="1" dirty="0" smtClean="0">
              <a:solidFill>
                <a:schemeClr val="bg1"/>
              </a:solidFill>
            </a:endParaRPr>
          </a:p>
          <a:p>
            <a:pPr eaLnBrk="1" fontAlgn="auto" hangingPunct="1">
              <a:spcAft>
                <a:spcPts val="0"/>
              </a:spcAft>
              <a:buFont typeface="Arial" pitchFamily="34" charset="0"/>
              <a:buChar char="•"/>
              <a:defRPr/>
            </a:pPr>
            <a:endParaRPr lang="fr-CA" dirty="0" smtClean="0">
              <a:solidFill>
                <a:schemeClr val="bg1">
                  <a:lumMod val="95000"/>
                </a:schemeClr>
              </a:solidFill>
            </a:endParaRPr>
          </a:p>
        </p:txBody>
      </p:sp>
      <p:sp>
        <p:nvSpPr>
          <p:cNvPr id="2" name="TextBox 1"/>
          <p:cNvSpPr txBox="1"/>
          <p:nvPr/>
        </p:nvSpPr>
        <p:spPr>
          <a:xfrm>
            <a:off x="1524000" y="4648200"/>
            <a:ext cx="6629400" cy="646331"/>
          </a:xfrm>
          <a:prstGeom prst="rect">
            <a:avLst/>
          </a:prstGeom>
          <a:noFill/>
        </p:spPr>
        <p:txBody>
          <a:bodyPr wrap="square" rtlCol="0">
            <a:spAutoFit/>
          </a:bodyPr>
          <a:lstStyle/>
          <a:p>
            <a:endParaRPr lang="en-US" dirty="0" smtClean="0">
              <a:solidFill>
                <a:prstClr val="white"/>
              </a:solidFill>
            </a:endParaRPr>
          </a:p>
          <a:p>
            <a:r>
              <a:rPr lang="en-US" dirty="0" smtClean="0">
                <a:solidFill>
                  <a:prstClr val="white"/>
                </a:solidFill>
              </a:rPr>
              <a:t>      Using the Mobile Application to purchase from Virtual Store  </a:t>
            </a:r>
            <a:endParaRPr lang="en-US" dirty="0">
              <a:solidFill>
                <a:prstClr val="white"/>
              </a:solidFill>
            </a:endParaRPr>
          </a:p>
        </p:txBody>
      </p:sp>
      <p:pic>
        <p:nvPicPr>
          <p:cNvPr id="2050" name="Picture 2" descr="C:\Users\eman\Desktop\shopping cart images\images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3600" y="990600"/>
            <a:ext cx="5410200" cy="3276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0424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214563" y="274638"/>
            <a:ext cx="6472237" cy="1143000"/>
          </a:xfrm>
        </p:spPr>
        <p:txBody>
          <a:bodyPr rtlCol="0">
            <a:normAutofit/>
          </a:bodyPr>
          <a:lstStyle/>
          <a:p>
            <a:pPr algn="l" eaLnBrk="1" fontAlgn="auto" hangingPunct="1">
              <a:spcAft>
                <a:spcPts val="0"/>
              </a:spcAft>
              <a:defRPr/>
            </a:pPr>
            <a:r>
              <a:rPr lang="en-US" b="1" dirty="0" smtClean="0">
                <a:solidFill>
                  <a:srgbClr val="A06D3F"/>
                </a:solidFill>
              </a:rPr>
              <a:t>   Implementation </a:t>
            </a:r>
            <a:endParaRPr lang="fr-CA" b="1" dirty="0" smtClean="0">
              <a:solidFill>
                <a:srgbClr val="A06D3F"/>
              </a:solidFill>
            </a:endParaRPr>
          </a:p>
        </p:txBody>
      </p:sp>
      <p:sp>
        <p:nvSpPr>
          <p:cNvPr id="3" name="Espace réservé du contenu 2"/>
          <p:cNvSpPr>
            <a:spLocks noGrp="1"/>
          </p:cNvSpPr>
          <p:nvPr>
            <p:ph idx="1"/>
          </p:nvPr>
        </p:nvSpPr>
        <p:spPr>
          <a:xfrm>
            <a:off x="2209800" y="1412875"/>
            <a:ext cx="6746875" cy="4525963"/>
          </a:xfrm>
        </p:spPr>
        <p:txBody>
          <a:bodyPr rtlCol="0">
            <a:noAutofit/>
          </a:bodyPr>
          <a:lstStyle/>
          <a:p>
            <a:pPr eaLnBrk="1" hangingPunct="1">
              <a:defRPr/>
            </a:pPr>
            <a:endParaRPr lang="en-US" sz="2800" dirty="0" smtClean="0"/>
          </a:p>
          <a:p>
            <a:pPr eaLnBrk="1" hangingPunct="1">
              <a:defRPr/>
            </a:pPr>
            <a:r>
              <a:rPr lang="en-US" sz="2800" dirty="0" smtClean="0"/>
              <a:t>We implement this part by creating a j2me application  using net beans program it contains :</a:t>
            </a:r>
          </a:p>
          <a:p>
            <a:pPr marL="0" indent="0" eaLnBrk="1" hangingPunct="1">
              <a:buNone/>
              <a:defRPr/>
            </a:pPr>
            <a:endParaRPr lang="en-US" sz="2800" dirty="0" smtClean="0"/>
          </a:p>
          <a:p>
            <a:pPr eaLnBrk="1" hangingPunct="1">
              <a:defRPr/>
            </a:pPr>
            <a:r>
              <a:rPr lang="en-US" sz="2800" dirty="0" smtClean="0"/>
              <a:t>Forms , Displays , Controls , lists ,radio buttons .</a:t>
            </a:r>
          </a:p>
          <a:p>
            <a:pPr marL="0" indent="0" eaLnBrk="1" hangingPunct="1">
              <a:buNone/>
              <a:defRPr/>
            </a:pPr>
            <a:endParaRPr lang="en-US" sz="2800" dirty="0" smtClean="0"/>
          </a:p>
          <a:p>
            <a:pPr marL="82296" indent="0" eaLnBrk="1" hangingPunct="1">
              <a:buFont typeface="Arial" charset="0"/>
              <a:buNone/>
              <a:defRPr/>
            </a:pPr>
            <a:endParaRPr lang="en-US" sz="2800" dirty="0" smtClean="0"/>
          </a:p>
          <a:p>
            <a:pPr eaLnBrk="1" hangingPunct="1">
              <a:defRPr/>
            </a:pPr>
            <a:endParaRPr lang="en-US" sz="2800" dirty="0" smtClean="0"/>
          </a:p>
          <a:p>
            <a:pPr eaLnBrk="1" hangingPunct="1">
              <a:defRPr/>
            </a:pPr>
            <a:endParaRPr lang="en-US" sz="2800" dirty="0" smtClean="0"/>
          </a:p>
          <a:p>
            <a:pPr eaLnBrk="1" hangingPunct="1">
              <a:buFont typeface="Arial" charset="0"/>
              <a:buNone/>
              <a:defRPr/>
            </a:pPr>
            <a:endParaRPr lang="en-US" sz="2800" dirty="0" smtClean="0"/>
          </a:p>
          <a:p>
            <a:pPr eaLnBrk="1" hangingPunct="1">
              <a:defRPr/>
            </a:pPr>
            <a:endParaRPr lang="en-US" sz="2800" dirty="0" smtClean="0"/>
          </a:p>
          <a:p>
            <a:pPr marL="596646" indent="-514350" eaLnBrk="1" hangingPunct="1">
              <a:buFont typeface="Arial" charset="0"/>
              <a:buNone/>
              <a:defRPr/>
            </a:pPr>
            <a:endParaRPr lang="en-US" sz="2800" dirty="0" smtClean="0"/>
          </a:p>
          <a:p>
            <a:pPr eaLnBrk="1" hangingPunct="1">
              <a:defRPr/>
            </a:pPr>
            <a:endParaRPr lang="fr-CA" sz="2800" dirty="0" smtClean="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214563" y="274638"/>
            <a:ext cx="6472237" cy="1143000"/>
          </a:xfrm>
        </p:spPr>
        <p:txBody>
          <a:bodyPr rtlCol="0">
            <a:normAutofit/>
          </a:bodyPr>
          <a:lstStyle/>
          <a:p>
            <a:pPr algn="l" eaLnBrk="1" fontAlgn="auto" hangingPunct="1">
              <a:spcAft>
                <a:spcPts val="0"/>
              </a:spcAft>
              <a:defRPr/>
            </a:pPr>
            <a:r>
              <a:rPr lang="en-US" b="1" dirty="0" smtClean="0">
                <a:solidFill>
                  <a:srgbClr val="A06D3F"/>
                </a:solidFill>
              </a:rPr>
              <a:t>   Implementation </a:t>
            </a:r>
            <a:endParaRPr lang="fr-CA" b="1" dirty="0" smtClean="0">
              <a:solidFill>
                <a:srgbClr val="A06D3F"/>
              </a:solidFill>
            </a:endParaRPr>
          </a:p>
        </p:txBody>
      </p:sp>
      <p:sp>
        <p:nvSpPr>
          <p:cNvPr id="3" name="Espace réservé du contenu 2"/>
          <p:cNvSpPr>
            <a:spLocks noGrp="1"/>
          </p:cNvSpPr>
          <p:nvPr>
            <p:ph idx="1"/>
          </p:nvPr>
        </p:nvSpPr>
        <p:spPr>
          <a:xfrm>
            <a:off x="2286000" y="1412875"/>
            <a:ext cx="6670675" cy="4525963"/>
          </a:xfrm>
        </p:spPr>
        <p:txBody>
          <a:bodyPr rtlCol="0">
            <a:noAutofit/>
          </a:bodyPr>
          <a:lstStyle/>
          <a:p>
            <a:pPr eaLnBrk="1" hangingPunct="1">
              <a:defRPr/>
            </a:pPr>
            <a:r>
              <a:rPr lang="en-US" sz="2800" dirty="0" smtClean="0"/>
              <a:t>Capture image with specified Resolution , using video control and player .</a:t>
            </a:r>
          </a:p>
          <a:p>
            <a:pPr marL="0" indent="0" eaLnBrk="1" hangingPunct="1">
              <a:buNone/>
              <a:defRPr/>
            </a:pPr>
            <a:r>
              <a:rPr lang="en-US" sz="2800" dirty="0"/>
              <a:t> </a:t>
            </a:r>
            <a:r>
              <a:rPr lang="en-US" sz="2800" dirty="0" smtClean="0"/>
              <a:t> </a:t>
            </a:r>
            <a:r>
              <a:rPr lang="en-US" sz="2800" dirty="0" smtClean="0">
                <a:solidFill>
                  <a:srgbClr val="A06D3F"/>
                </a:solidFill>
              </a:rPr>
              <a:t>Some Details:</a:t>
            </a:r>
          </a:p>
          <a:p>
            <a:pPr marL="0" indent="0" eaLnBrk="1" hangingPunct="1">
              <a:buNone/>
              <a:defRPr/>
            </a:pPr>
            <a:r>
              <a:rPr lang="en-US" sz="2000" dirty="0" smtClean="0">
                <a:solidFill>
                  <a:srgbClr val="A06D3F"/>
                </a:solidFill>
              </a:rPr>
              <a:t>1- Getting </a:t>
            </a:r>
            <a:r>
              <a:rPr lang="en-US" sz="2000" dirty="0">
                <a:solidFill>
                  <a:srgbClr val="A06D3F"/>
                </a:solidFill>
              </a:rPr>
              <a:t>a Video Capture </a:t>
            </a:r>
            <a:r>
              <a:rPr lang="en-US" sz="2000" dirty="0" smtClean="0">
                <a:solidFill>
                  <a:srgbClr val="A06D3F"/>
                </a:solidFill>
              </a:rPr>
              <a:t>Player:</a:t>
            </a:r>
            <a:endParaRPr lang="en-US" sz="2000" dirty="0">
              <a:solidFill>
                <a:srgbClr val="A06D3F"/>
              </a:solidFill>
            </a:endParaRPr>
          </a:p>
          <a:p>
            <a:pPr marL="0" indent="0" eaLnBrk="1" hangingPunct="1">
              <a:buNone/>
              <a:defRPr/>
            </a:pPr>
            <a:r>
              <a:rPr lang="en-US" sz="2000" dirty="0" smtClean="0"/>
              <a:t>The </a:t>
            </a:r>
            <a:r>
              <a:rPr lang="en-US" sz="2000" dirty="0"/>
              <a:t>first step in taking pictures (officially called video capture) in a </a:t>
            </a:r>
            <a:r>
              <a:rPr lang="en-US" sz="2000" dirty="0" err="1"/>
              <a:t>MIDlet</a:t>
            </a:r>
            <a:r>
              <a:rPr lang="en-US" sz="2000" dirty="0"/>
              <a:t> is obtaining a Player from the Manager. A special </a:t>
            </a:r>
            <a:r>
              <a:rPr lang="en-US" sz="2000" dirty="0" smtClean="0"/>
              <a:t>locator(capture</a:t>
            </a:r>
            <a:r>
              <a:rPr lang="en-US" sz="2000" dirty="0"/>
              <a:t>://</a:t>
            </a:r>
            <a:r>
              <a:rPr lang="en-US" sz="2000" dirty="0" smtClean="0"/>
              <a:t>video), </a:t>
            </a:r>
            <a:r>
              <a:rPr lang="en-US" sz="2000" dirty="0"/>
              <a:t>indicates that pictures will be captured from the camera using a default image size.</a:t>
            </a:r>
          </a:p>
          <a:p>
            <a:pPr marL="0" indent="0" eaLnBrk="1" hangingPunct="1">
              <a:buNone/>
              <a:defRPr/>
            </a:pPr>
            <a:endParaRPr lang="en-US" sz="2000" dirty="0"/>
          </a:p>
          <a:p>
            <a:pPr marL="0" indent="0" eaLnBrk="1" hangingPunct="1">
              <a:buNone/>
              <a:defRPr/>
            </a:pPr>
            <a:r>
              <a:rPr lang="en-US" sz="2000" dirty="0" err="1">
                <a:solidFill>
                  <a:srgbClr val="FF0000"/>
                </a:solidFill>
              </a:rPr>
              <a:t>mPlayer</a:t>
            </a:r>
            <a:r>
              <a:rPr lang="en-US" sz="2000" dirty="0">
                <a:solidFill>
                  <a:srgbClr val="FF0000"/>
                </a:solidFill>
              </a:rPr>
              <a:t> = </a:t>
            </a:r>
            <a:r>
              <a:rPr lang="en-US" sz="2000" dirty="0" err="1">
                <a:solidFill>
                  <a:srgbClr val="FF0000"/>
                </a:solidFill>
              </a:rPr>
              <a:t>Manager.createPlayer</a:t>
            </a:r>
            <a:r>
              <a:rPr lang="en-US" sz="2000" dirty="0">
                <a:solidFill>
                  <a:srgbClr val="FF0000"/>
                </a:solidFill>
              </a:rPr>
              <a:t>("capture://video");</a:t>
            </a:r>
            <a:endParaRPr lang="en-US" sz="2000" dirty="0" smtClean="0">
              <a:solidFill>
                <a:srgbClr val="FF0000"/>
              </a:solidFill>
            </a:endParaRPr>
          </a:p>
          <a:p>
            <a:pPr marL="0" indent="0" eaLnBrk="1" hangingPunct="1">
              <a:buNone/>
              <a:defRPr/>
            </a:pPr>
            <a:endParaRPr lang="en-US" sz="2800" dirty="0" smtClean="0"/>
          </a:p>
          <a:p>
            <a:pPr marL="82296" indent="0" eaLnBrk="1" hangingPunct="1">
              <a:buFont typeface="Arial" charset="0"/>
              <a:buNone/>
              <a:defRPr/>
            </a:pPr>
            <a:endParaRPr lang="en-US" sz="2800" dirty="0" smtClean="0"/>
          </a:p>
          <a:p>
            <a:pPr eaLnBrk="1" hangingPunct="1">
              <a:defRPr/>
            </a:pPr>
            <a:endParaRPr lang="en-US" sz="2800" dirty="0" smtClean="0"/>
          </a:p>
          <a:p>
            <a:pPr eaLnBrk="1" hangingPunct="1">
              <a:defRPr/>
            </a:pPr>
            <a:endParaRPr lang="en-US" sz="2800" dirty="0" smtClean="0"/>
          </a:p>
          <a:p>
            <a:pPr eaLnBrk="1" hangingPunct="1">
              <a:buFont typeface="Arial" charset="0"/>
              <a:buNone/>
              <a:defRPr/>
            </a:pPr>
            <a:endParaRPr lang="en-US" sz="2800" dirty="0" smtClean="0"/>
          </a:p>
          <a:p>
            <a:pPr eaLnBrk="1" hangingPunct="1">
              <a:defRPr/>
            </a:pPr>
            <a:endParaRPr lang="en-US" sz="2800" dirty="0" smtClean="0"/>
          </a:p>
          <a:p>
            <a:pPr marL="596646" indent="-514350" eaLnBrk="1" hangingPunct="1">
              <a:buFont typeface="Arial" charset="0"/>
              <a:buNone/>
              <a:defRPr/>
            </a:pPr>
            <a:endParaRPr lang="en-US" sz="2800" dirty="0" smtClean="0"/>
          </a:p>
          <a:p>
            <a:pPr eaLnBrk="1" hangingPunct="1">
              <a:defRPr/>
            </a:pPr>
            <a:endParaRPr lang="fr-CA" sz="2800" dirty="0" smtClean="0">
              <a:solidFill>
                <a:schemeClr val="tx1">
                  <a:lumMod val="85000"/>
                  <a:lumOff val="15000"/>
                </a:schemeClr>
              </a:solidFill>
            </a:endParaRPr>
          </a:p>
        </p:txBody>
      </p:sp>
    </p:spTree>
    <p:extLst>
      <p:ext uri="{BB962C8B-B14F-4D97-AF65-F5344CB8AC3E}">
        <p14:creationId xmlns:p14="http://schemas.microsoft.com/office/powerpoint/2010/main" xmlns="" val="3805502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Titre 1"/>
          <p:cNvSpPr>
            <a:spLocks noGrp="1"/>
          </p:cNvSpPr>
          <p:nvPr>
            <p:ph type="title"/>
          </p:nvPr>
        </p:nvSpPr>
        <p:spPr>
          <a:xfrm>
            <a:off x="2268538" y="404813"/>
            <a:ext cx="6470650" cy="936625"/>
          </a:xfrm>
        </p:spPr>
        <p:txBody>
          <a:bodyPr/>
          <a:lstStyle/>
          <a:p>
            <a:pPr algn="l" eaLnBrk="1" hangingPunct="1"/>
            <a:r>
              <a:rPr lang="en-US" sz="4800" b="1" smtClean="0">
                <a:solidFill>
                  <a:srgbClr val="A06D3F"/>
                </a:solidFill>
              </a:rPr>
              <a:t>Outline </a:t>
            </a:r>
            <a:br>
              <a:rPr lang="en-US" sz="4800" b="1" smtClean="0">
                <a:solidFill>
                  <a:srgbClr val="A06D3F"/>
                </a:solidFill>
              </a:rPr>
            </a:br>
            <a:endParaRPr lang="en-US" sz="4800" b="1" smtClean="0">
              <a:solidFill>
                <a:srgbClr val="A06D3F"/>
              </a:solidFill>
            </a:endParaRPr>
          </a:p>
        </p:txBody>
      </p:sp>
      <p:sp>
        <p:nvSpPr>
          <p:cNvPr id="12291" name="Espace réservé du contenu 2"/>
          <p:cNvSpPr>
            <a:spLocks noGrp="1"/>
          </p:cNvSpPr>
          <p:nvPr>
            <p:ph idx="1"/>
          </p:nvPr>
        </p:nvSpPr>
        <p:spPr>
          <a:xfrm>
            <a:off x="2339975" y="838200"/>
            <a:ext cx="6472238" cy="5470525"/>
          </a:xfrm>
        </p:spPr>
        <p:txBody>
          <a:bodyPr/>
          <a:lstStyle/>
          <a:p>
            <a:pPr eaLnBrk="1" hangingPunct="1">
              <a:buNone/>
            </a:pPr>
            <a:endParaRPr lang="en-US" sz="2800" dirty="0" smtClean="0"/>
          </a:p>
          <a:p>
            <a:pPr eaLnBrk="1" hangingPunct="1"/>
            <a:r>
              <a:rPr lang="en-US" sz="2800" dirty="0" smtClean="0"/>
              <a:t>What is Virtual store.</a:t>
            </a:r>
          </a:p>
          <a:p>
            <a:pPr eaLnBrk="1" hangingPunct="1"/>
            <a:r>
              <a:rPr lang="en-US" sz="2800" dirty="0" smtClean="0"/>
              <a:t>What is QR code</a:t>
            </a:r>
          </a:p>
          <a:p>
            <a:pPr eaLnBrk="1" hangingPunct="1"/>
            <a:r>
              <a:rPr lang="en-US" sz="2800" dirty="0" smtClean="0"/>
              <a:t>QR Generator . </a:t>
            </a:r>
          </a:p>
          <a:p>
            <a:pPr eaLnBrk="1" hangingPunct="1"/>
            <a:r>
              <a:rPr lang="en-US" sz="2800" dirty="0" smtClean="0"/>
              <a:t>QR Reader .</a:t>
            </a:r>
          </a:p>
          <a:p>
            <a:pPr eaLnBrk="1" hangingPunct="1"/>
            <a:r>
              <a:rPr lang="en-US" sz="2800" dirty="0" smtClean="0"/>
              <a:t>Mobile application .</a:t>
            </a:r>
          </a:p>
          <a:p>
            <a:pPr eaLnBrk="1" hangingPunct="1"/>
            <a:r>
              <a:rPr lang="en-US" sz="2800" dirty="0" smtClean="0"/>
              <a:t>Communication Between Customer and Server.</a:t>
            </a:r>
          </a:p>
          <a:p>
            <a:pPr eaLnBrk="1" hangingPunct="1"/>
            <a:r>
              <a:rPr lang="en-US" sz="2800" dirty="0" smtClean="0"/>
              <a:t>Server  of Smart Virtual Store</a:t>
            </a:r>
            <a:r>
              <a:rPr lang="en-US" sz="2800" b="1" dirty="0" smtClean="0"/>
              <a:t>.</a:t>
            </a:r>
          </a:p>
          <a:p>
            <a:pPr eaLnBrk="1" hangingPunct="1"/>
            <a:r>
              <a:rPr lang="en-US" sz="2800" dirty="0" smtClean="0"/>
              <a:t> Smart Virtual Store Website</a:t>
            </a:r>
            <a:r>
              <a:rPr lang="en-US" sz="2800" dirty="0" smtClean="0">
                <a:solidFill>
                  <a:schemeClr val="bg1"/>
                </a:solidFill>
              </a:rPr>
              <a:t/>
            </a:r>
            <a:br>
              <a:rPr lang="en-US" sz="2800" dirty="0" smtClean="0">
                <a:solidFill>
                  <a:schemeClr val="bg1"/>
                </a:solidFill>
              </a:rPr>
            </a:br>
            <a:endParaRPr lang="en-US" sz="2800" b="1" dirty="0" smtClean="0"/>
          </a:p>
          <a:p>
            <a:pPr eaLnBrk="1" hangingPunct="1">
              <a:buFont typeface="Arial" charset="0"/>
              <a:buNone/>
            </a:pPr>
            <a:r>
              <a:rPr lang="en-US" sz="2800" dirty="0" smtClean="0"/>
              <a:t/>
            </a:r>
            <a:br>
              <a:rPr lang="en-US" sz="2800" dirty="0" smtClean="0"/>
            </a:br>
            <a:endParaRPr lang="en-US" sz="2800" dirty="0" smtClean="0"/>
          </a:p>
          <a:p>
            <a:pPr eaLnBrk="1" hangingPunct="1"/>
            <a:endParaRPr lang="en-US" sz="2800" dirty="0" smtClean="0">
              <a:solidFill>
                <a:srgbClr val="A06D3F"/>
              </a:solidFill>
            </a:endParaRPr>
          </a:p>
          <a:p>
            <a:pPr eaLnBrk="1" hangingPunct="1"/>
            <a:endParaRPr lang="en-US" sz="2800" dirty="0" smtClean="0">
              <a:solidFill>
                <a:srgbClr val="A06D3F"/>
              </a:solidFill>
            </a:endParaRPr>
          </a:p>
          <a:p>
            <a:pPr eaLnBrk="1" hangingPunct="1">
              <a:buFont typeface="Arial" charset="0"/>
              <a:buNone/>
            </a:pPr>
            <a:r>
              <a:rPr lang="en-US" sz="2800" dirty="0" smtClean="0"/>
              <a:t/>
            </a:r>
            <a:br>
              <a:rPr lang="en-US" sz="2800" dirty="0" smtClean="0"/>
            </a:br>
            <a:r>
              <a:rPr lang="en-US" sz="2800" dirty="0" smtClean="0"/>
              <a:t> </a:t>
            </a:r>
            <a:br>
              <a:rPr lang="en-US" sz="2800" dirty="0" smtClean="0"/>
            </a:br>
            <a:endParaRPr lang="en-US" sz="2800" dirty="0" smtClean="0">
              <a:solidFill>
                <a:srgbClr val="A06D3F"/>
              </a:solidFill>
            </a:endParaRPr>
          </a:p>
          <a:p>
            <a:pPr eaLnBrk="1" hangingPunct="1"/>
            <a:endParaRPr lang="en-US" sz="2800" dirty="0" smtClean="0">
              <a:solidFill>
                <a:srgbClr val="A06D3F"/>
              </a:solidFill>
            </a:endParaRPr>
          </a:p>
          <a:p>
            <a:pPr eaLnBrk="1" hangingPunct="1"/>
            <a:endParaRPr lang="en-US" sz="2800" dirty="0" smtClean="0">
              <a:solidFill>
                <a:srgbClr val="A06D3F"/>
              </a:solidFill>
            </a:endParaRPr>
          </a:p>
          <a:p>
            <a:pPr eaLnBrk="1" hangingPunct="1"/>
            <a:endParaRPr lang="en-US" sz="2800" dirty="0" smtClean="0">
              <a:solidFill>
                <a:srgbClr val="A06D3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214563" y="274638"/>
            <a:ext cx="6472237" cy="1143000"/>
          </a:xfrm>
        </p:spPr>
        <p:txBody>
          <a:bodyPr rtlCol="0">
            <a:normAutofit/>
          </a:bodyPr>
          <a:lstStyle/>
          <a:p>
            <a:pPr algn="l" eaLnBrk="1" fontAlgn="auto" hangingPunct="1">
              <a:spcAft>
                <a:spcPts val="0"/>
              </a:spcAft>
              <a:defRPr/>
            </a:pPr>
            <a:r>
              <a:rPr lang="en-US" b="1" dirty="0" smtClean="0">
                <a:solidFill>
                  <a:srgbClr val="A06D3F"/>
                </a:solidFill>
              </a:rPr>
              <a:t>   Implementation </a:t>
            </a:r>
            <a:endParaRPr lang="fr-CA" b="1" dirty="0" smtClean="0">
              <a:solidFill>
                <a:srgbClr val="A06D3F"/>
              </a:solidFill>
            </a:endParaRPr>
          </a:p>
        </p:txBody>
      </p:sp>
      <p:sp>
        <p:nvSpPr>
          <p:cNvPr id="3" name="Espace réservé du contenu 2"/>
          <p:cNvSpPr>
            <a:spLocks noGrp="1"/>
          </p:cNvSpPr>
          <p:nvPr>
            <p:ph idx="1"/>
          </p:nvPr>
        </p:nvSpPr>
        <p:spPr>
          <a:xfrm>
            <a:off x="1981200" y="1412875"/>
            <a:ext cx="6975475" cy="4525963"/>
          </a:xfrm>
        </p:spPr>
        <p:txBody>
          <a:bodyPr rtlCol="0">
            <a:noAutofit/>
          </a:bodyPr>
          <a:lstStyle/>
          <a:p>
            <a:pPr marL="0" indent="0" eaLnBrk="1" hangingPunct="1">
              <a:buNone/>
              <a:defRPr/>
            </a:pPr>
            <a:r>
              <a:rPr lang="en-US" sz="2000" dirty="0"/>
              <a:t>The Player needs to be </a:t>
            </a:r>
            <a:r>
              <a:rPr lang="en-US" sz="2000" i="1" dirty="0"/>
              <a:t>realized</a:t>
            </a:r>
            <a:r>
              <a:rPr lang="en-US" sz="2000" dirty="0"/>
              <a:t> to obtain the resources that are needed to take pictures</a:t>
            </a:r>
            <a:r>
              <a:rPr lang="en-US" sz="2800" dirty="0"/>
              <a:t>. </a:t>
            </a:r>
            <a:endParaRPr lang="en-US" sz="2800" dirty="0" smtClean="0"/>
          </a:p>
          <a:p>
            <a:pPr marL="0" indent="0" eaLnBrk="1" hangingPunct="1">
              <a:buNone/>
              <a:defRPr/>
            </a:pPr>
            <a:r>
              <a:rPr lang="en-US" sz="2000" dirty="0" smtClean="0">
                <a:solidFill>
                  <a:srgbClr val="FF0000"/>
                </a:solidFill>
              </a:rPr>
              <a:t>      </a:t>
            </a:r>
            <a:r>
              <a:rPr lang="en-US" sz="2000" dirty="0" err="1" smtClean="0">
                <a:solidFill>
                  <a:srgbClr val="FF0000"/>
                </a:solidFill>
              </a:rPr>
              <a:t>mPlayer.realize</a:t>
            </a:r>
            <a:r>
              <a:rPr lang="en-US" sz="2000" dirty="0" smtClean="0">
                <a:solidFill>
                  <a:srgbClr val="FF0000"/>
                </a:solidFill>
              </a:rPr>
              <a:t>();</a:t>
            </a:r>
          </a:p>
          <a:p>
            <a:pPr marL="0" indent="0" eaLnBrk="1" hangingPunct="1">
              <a:buNone/>
              <a:defRPr/>
            </a:pPr>
            <a:endParaRPr lang="en-US" sz="2000" dirty="0" smtClean="0">
              <a:solidFill>
                <a:srgbClr val="FF0000"/>
              </a:solidFill>
            </a:endParaRPr>
          </a:p>
          <a:p>
            <a:pPr marL="0" indent="0" eaLnBrk="1" hangingPunct="1">
              <a:buNone/>
              <a:defRPr/>
            </a:pPr>
            <a:r>
              <a:rPr lang="en-US" sz="2000" dirty="0" smtClean="0">
                <a:solidFill>
                  <a:srgbClr val="A06D3F"/>
                </a:solidFill>
              </a:rPr>
              <a:t>2- Showing </a:t>
            </a:r>
            <a:r>
              <a:rPr lang="en-US" sz="2000" dirty="0">
                <a:solidFill>
                  <a:srgbClr val="A06D3F"/>
                </a:solidFill>
              </a:rPr>
              <a:t>the Camera </a:t>
            </a:r>
            <a:r>
              <a:rPr lang="en-US" sz="2000" dirty="0" smtClean="0">
                <a:solidFill>
                  <a:srgbClr val="A06D3F"/>
                </a:solidFill>
              </a:rPr>
              <a:t>Video</a:t>
            </a:r>
            <a:endParaRPr lang="en-US" sz="2000" dirty="0">
              <a:solidFill>
                <a:srgbClr val="FF0000"/>
              </a:solidFill>
            </a:endParaRPr>
          </a:p>
          <a:p>
            <a:pPr marL="0" indent="0" eaLnBrk="1" hangingPunct="1">
              <a:buNone/>
              <a:defRPr/>
            </a:pPr>
            <a:r>
              <a:rPr lang="en-US" sz="2000" dirty="0"/>
              <a:t>The video coming from the camera can be displayed on the screen either as an Item in a Form or as part of a Canvas. A </a:t>
            </a:r>
            <a:r>
              <a:rPr lang="en-US" sz="2000" dirty="0" err="1"/>
              <a:t>VideoControl</a:t>
            </a:r>
            <a:r>
              <a:rPr lang="en-US" sz="2000" dirty="0"/>
              <a:t> makes this possible. To get a </a:t>
            </a:r>
            <a:r>
              <a:rPr lang="en-US" sz="2000" dirty="0" err="1"/>
              <a:t>VideoControl</a:t>
            </a:r>
            <a:r>
              <a:rPr lang="en-US" sz="2000" dirty="0"/>
              <a:t>, just ask the Player for it:</a:t>
            </a:r>
          </a:p>
          <a:p>
            <a:pPr marL="0" indent="0" eaLnBrk="1" hangingPunct="1">
              <a:buNone/>
              <a:defRPr/>
            </a:pPr>
            <a:endParaRPr lang="en-US" sz="2000" dirty="0"/>
          </a:p>
          <a:p>
            <a:pPr marL="0" indent="0" eaLnBrk="1" hangingPunct="1">
              <a:buNone/>
              <a:defRPr/>
            </a:pPr>
            <a:r>
              <a:rPr lang="en-US" sz="2000" dirty="0" smtClean="0"/>
              <a:t>        </a:t>
            </a:r>
            <a:r>
              <a:rPr lang="en-US" sz="2000" dirty="0" err="1" smtClean="0">
                <a:solidFill>
                  <a:srgbClr val="FF0000"/>
                </a:solidFill>
              </a:rPr>
              <a:t>mVideoControl</a:t>
            </a:r>
            <a:r>
              <a:rPr lang="en-US" sz="2000" dirty="0" smtClean="0">
                <a:solidFill>
                  <a:srgbClr val="FF0000"/>
                </a:solidFill>
              </a:rPr>
              <a:t> = (</a:t>
            </a:r>
            <a:r>
              <a:rPr lang="en-US" sz="2000" dirty="0" err="1" smtClean="0">
                <a:solidFill>
                  <a:srgbClr val="FF0000"/>
                </a:solidFill>
              </a:rPr>
              <a:t>VideoControl</a:t>
            </a:r>
            <a:r>
              <a:rPr lang="en-US" sz="2000" dirty="0" smtClean="0">
                <a:solidFill>
                  <a:srgbClr val="FF0000"/>
                </a:solidFill>
              </a:rPr>
              <a:t>)</a:t>
            </a:r>
          </a:p>
          <a:p>
            <a:pPr marL="0" indent="0" eaLnBrk="1" hangingPunct="1">
              <a:buNone/>
              <a:defRPr/>
            </a:pPr>
            <a:r>
              <a:rPr lang="en-US" sz="2000" dirty="0" smtClean="0">
                <a:solidFill>
                  <a:srgbClr val="FF0000"/>
                </a:solidFill>
              </a:rPr>
              <a:t>       </a:t>
            </a:r>
            <a:r>
              <a:rPr lang="en-US" sz="2000" dirty="0" err="1" smtClean="0">
                <a:solidFill>
                  <a:srgbClr val="FF0000"/>
                </a:solidFill>
              </a:rPr>
              <a:t>mPlayer.getControl</a:t>
            </a:r>
            <a:r>
              <a:rPr lang="en-US" sz="2000" dirty="0" smtClean="0">
                <a:solidFill>
                  <a:srgbClr val="FF0000"/>
                </a:solidFill>
              </a:rPr>
              <a:t>("</a:t>
            </a:r>
            <a:r>
              <a:rPr lang="en-US" sz="2000" dirty="0" err="1" smtClean="0">
                <a:solidFill>
                  <a:srgbClr val="FF0000"/>
                </a:solidFill>
              </a:rPr>
              <a:t>VideoControl</a:t>
            </a:r>
            <a:r>
              <a:rPr lang="en-US" sz="2000" dirty="0" smtClean="0">
                <a:solidFill>
                  <a:srgbClr val="FF0000"/>
                </a:solidFill>
              </a:rPr>
              <a:t>");</a:t>
            </a:r>
          </a:p>
          <a:p>
            <a:pPr marL="0" indent="0" eaLnBrk="1" hangingPunct="1">
              <a:buNone/>
              <a:defRPr/>
            </a:pPr>
            <a:endParaRPr lang="en-US" sz="2000" dirty="0" smtClean="0">
              <a:solidFill>
                <a:srgbClr val="FF0000"/>
              </a:solidFill>
            </a:endParaRPr>
          </a:p>
          <a:p>
            <a:pPr marL="82296" indent="0" eaLnBrk="1" hangingPunct="1">
              <a:buFont typeface="Arial" charset="0"/>
              <a:buNone/>
              <a:defRPr/>
            </a:pPr>
            <a:endParaRPr lang="en-US" sz="2800" dirty="0" smtClean="0"/>
          </a:p>
          <a:p>
            <a:pPr eaLnBrk="1" hangingPunct="1">
              <a:defRPr/>
            </a:pPr>
            <a:endParaRPr lang="en-US" sz="2800" dirty="0" smtClean="0"/>
          </a:p>
          <a:p>
            <a:pPr eaLnBrk="1" hangingPunct="1">
              <a:defRPr/>
            </a:pPr>
            <a:endParaRPr lang="en-US" sz="2800" dirty="0" smtClean="0"/>
          </a:p>
          <a:p>
            <a:pPr eaLnBrk="1" hangingPunct="1">
              <a:buFont typeface="Arial" charset="0"/>
              <a:buNone/>
              <a:defRPr/>
            </a:pPr>
            <a:endParaRPr lang="en-US" sz="2800" dirty="0" smtClean="0"/>
          </a:p>
          <a:p>
            <a:pPr eaLnBrk="1" hangingPunct="1">
              <a:defRPr/>
            </a:pPr>
            <a:endParaRPr lang="en-US" sz="2800" dirty="0" smtClean="0"/>
          </a:p>
          <a:p>
            <a:pPr marL="596646" indent="-514350" eaLnBrk="1" hangingPunct="1">
              <a:buFont typeface="Arial" charset="0"/>
              <a:buNone/>
              <a:defRPr/>
            </a:pPr>
            <a:endParaRPr lang="en-US" sz="2800" dirty="0" smtClean="0"/>
          </a:p>
          <a:p>
            <a:pPr eaLnBrk="1" hangingPunct="1">
              <a:defRPr/>
            </a:pPr>
            <a:endParaRPr lang="fr-CA" sz="2800" dirty="0" smtClean="0">
              <a:solidFill>
                <a:schemeClr val="tx1">
                  <a:lumMod val="85000"/>
                  <a:lumOff val="15000"/>
                </a:schemeClr>
              </a:solidFill>
            </a:endParaRPr>
          </a:p>
        </p:txBody>
      </p:sp>
    </p:spTree>
    <p:extLst>
      <p:ext uri="{BB962C8B-B14F-4D97-AF65-F5344CB8AC3E}">
        <p14:creationId xmlns:p14="http://schemas.microsoft.com/office/powerpoint/2010/main" xmlns="" val="3757471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214563" y="274638"/>
            <a:ext cx="6472237" cy="1143000"/>
          </a:xfrm>
        </p:spPr>
        <p:txBody>
          <a:bodyPr rtlCol="0">
            <a:normAutofit/>
          </a:bodyPr>
          <a:lstStyle/>
          <a:p>
            <a:pPr algn="l" eaLnBrk="1" fontAlgn="auto" hangingPunct="1">
              <a:spcAft>
                <a:spcPts val="0"/>
              </a:spcAft>
              <a:defRPr/>
            </a:pPr>
            <a:r>
              <a:rPr lang="en-US" b="1" dirty="0" smtClean="0">
                <a:solidFill>
                  <a:srgbClr val="A06D3F"/>
                </a:solidFill>
              </a:rPr>
              <a:t>   Implementation </a:t>
            </a:r>
            <a:endParaRPr lang="fr-CA" b="1" dirty="0" smtClean="0">
              <a:solidFill>
                <a:srgbClr val="A06D3F"/>
              </a:solidFill>
            </a:endParaRPr>
          </a:p>
        </p:txBody>
      </p:sp>
      <p:sp>
        <p:nvSpPr>
          <p:cNvPr id="3" name="Espace réservé du contenu 2"/>
          <p:cNvSpPr>
            <a:spLocks noGrp="1"/>
          </p:cNvSpPr>
          <p:nvPr>
            <p:ph idx="1"/>
          </p:nvPr>
        </p:nvSpPr>
        <p:spPr>
          <a:xfrm>
            <a:off x="1981200" y="1412875"/>
            <a:ext cx="6975475" cy="4525963"/>
          </a:xfrm>
        </p:spPr>
        <p:txBody>
          <a:bodyPr rtlCol="0">
            <a:noAutofit/>
          </a:bodyPr>
          <a:lstStyle/>
          <a:p>
            <a:pPr marL="0" indent="0" eaLnBrk="1" hangingPunct="1">
              <a:buNone/>
              <a:defRPr/>
            </a:pPr>
            <a:r>
              <a:rPr lang="en-US" sz="2000" dirty="0"/>
              <a:t>T</a:t>
            </a:r>
            <a:r>
              <a:rPr lang="en-US" sz="2000" dirty="0" smtClean="0"/>
              <a:t>o </a:t>
            </a:r>
            <a:r>
              <a:rPr lang="en-US" sz="2000" dirty="0"/>
              <a:t>show the video coming from the camera in a Canvas, </a:t>
            </a:r>
            <a:r>
              <a:rPr lang="en-US" sz="2000" dirty="0" smtClean="0"/>
              <a:t>we initialize </a:t>
            </a:r>
            <a:r>
              <a:rPr lang="en-US" sz="2000" dirty="0"/>
              <a:t>the </a:t>
            </a:r>
            <a:r>
              <a:rPr lang="en-US" sz="2000" dirty="0" err="1"/>
              <a:t>VideoControl</a:t>
            </a:r>
            <a:r>
              <a:rPr lang="en-US" sz="2000" dirty="0"/>
              <a:t>, then set the size and location of the video in the Canvas, then make the video visible. </a:t>
            </a:r>
            <a:endParaRPr lang="en-US" sz="2000" dirty="0" smtClean="0"/>
          </a:p>
          <a:p>
            <a:pPr marL="0" indent="0" eaLnBrk="1" hangingPunct="1">
              <a:buNone/>
              <a:defRPr/>
            </a:pPr>
            <a:endParaRPr lang="en-US" sz="2000" dirty="0"/>
          </a:p>
          <a:p>
            <a:pPr marL="0" indent="0" eaLnBrk="1" hangingPunct="1">
              <a:buNone/>
              <a:defRPr/>
            </a:pPr>
            <a:r>
              <a:rPr lang="en-US" sz="2800" dirty="0"/>
              <a:t> </a:t>
            </a:r>
            <a:r>
              <a:rPr lang="en-US" sz="2000" dirty="0">
                <a:solidFill>
                  <a:srgbClr val="FF0000"/>
                </a:solidFill>
              </a:rPr>
              <a:t>canvas = new </a:t>
            </a:r>
            <a:r>
              <a:rPr lang="en-US" sz="2000" dirty="0" err="1">
                <a:solidFill>
                  <a:srgbClr val="FF0000"/>
                </a:solidFill>
              </a:rPr>
              <a:t>CameraCanvas</a:t>
            </a:r>
            <a:r>
              <a:rPr lang="en-US" sz="2000" dirty="0">
                <a:solidFill>
                  <a:srgbClr val="FF0000"/>
                </a:solidFill>
              </a:rPr>
              <a:t>(this</a:t>
            </a:r>
            <a:r>
              <a:rPr lang="en-US" sz="2000" dirty="0" smtClean="0">
                <a:solidFill>
                  <a:srgbClr val="FF0000"/>
                </a:solidFill>
              </a:rPr>
              <a:t>); // </a:t>
            </a:r>
            <a:r>
              <a:rPr lang="en-US" sz="2000" dirty="0">
                <a:solidFill>
                  <a:srgbClr val="FF0000"/>
                </a:solidFill>
              </a:rPr>
              <a:t>initialize video </a:t>
            </a:r>
            <a:r>
              <a:rPr lang="en-US" sz="2000" dirty="0" smtClean="0">
                <a:solidFill>
                  <a:srgbClr val="FF0000"/>
                </a:solidFill>
              </a:rPr>
              <a:t>control              </a:t>
            </a:r>
            <a:r>
              <a:rPr lang="en-US" sz="2000" dirty="0" err="1">
                <a:solidFill>
                  <a:srgbClr val="FF0000"/>
                </a:solidFill>
              </a:rPr>
              <a:t>videoControl.initDisplayMode</a:t>
            </a:r>
            <a:r>
              <a:rPr lang="en-US" sz="2000" dirty="0">
                <a:solidFill>
                  <a:srgbClr val="FF0000"/>
                </a:solidFill>
              </a:rPr>
              <a:t>(</a:t>
            </a:r>
            <a:r>
              <a:rPr lang="en-US" sz="2000" dirty="0" err="1">
                <a:solidFill>
                  <a:srgbClr val="FF0000"/>
                </a:solidFill>
              </a:rPr>
              <a:t>VideoControl.USE_DIRECT_VIDEO</a:t>
            </a:r>
            <a:r>
              <a:rPr lang="en-US" sz="2000" dirty="0">
                <a:solidFill>
                  <a:srgbClr val="FF0000"/>
                </a:solidFill>
              </a:rPr>
              <a:t>, canvas);</a:t>
            </a:r>
          </a:p>
          <a:p>
            <a:pPr marL="0" indent="0" eaLnBrk="1" hangingPunct="1">
              <a:buNone/>
              <a:defRPr/>
            </a:pPr>
            <a:r>
              <a:rPr lang="en-US" sz="2000" dirty="0">
                <a:solidFill>
                  <a:srgbClr val="FF0000"/>
                </a:solidFill>
              </a:rPr>
              <a:t>  </a:t>
            </a:r>
            <a:r>
              <a:rPr lang="en-US" sz="2000" dirty="0" err="1" smtClean="0">
                <a:solidFill>
                  <a:srgbClr val="FF0000"/>
                </a:solidFill>
              </a:rPr>
              <a:t>videoControl.setDisplayFullScreen</a:t>
            </a:r>
            <a:r>
              <a:rPr lang="en-US" sz="2000" dirty="0" smtClean="0">
                <a:solidFill>
                  <a:srgbClr val="FF0000"/>
                </a:solidFill>
              </a:rPr>
              <a:t>(true</a:t>
            </a:r>
            <a:r>
              <a:rPr lang="en-US" sz="2000" dirty="0">
                <a:solidFill>
                  <a:srgbClr val="FF0000"/>
                </a:solidFill>
              </a:rPr>
              <a:t>);</a:t>
            </a:r>
          </a:p>
          <a:p>
            <a:pPr marL="0" indent="0" eaLnBrk="1" hangingPunct="1">
              <a:buNone/>
              <a:defRPr/>
            </a:pPr>
            <a:r>
              <a:rPr lang="en-US" sz="2000" dirty="0">
                <a:solidFill>
                  <a:srgbClr val="FF0000"/>
                </a:solidFill>
              </a:rPr>
              <a:t>   </a:t>
            </a:r>
            <a:r>
              <a:rPr lang="en-US" sz="2000" dirty="0" err="1" smtClean="0">
                <a:solidFill>
                  <a:srgbClr val="FF0000"/>
                </a:solidFill>
              </a:rPr>
              <a:t>videoControl.setVisible</a:t>
            </a:r>
            <a:r>
              <a:rPr lang="en-US" sz="2000" dirty="0" smtClean="0">
                <a:solidFill>
                  <a:srgbClr val="FF0000"/>
                </a:solidFill>
              </a:rPr>
              <a:t>(true</a:t>
            </a:r>
            <a:r>
              <a:rPr lang="en-US" sz="2000" dirty="0">
                <a:solidFill>
                  <a:srgbClr val="FF0000"/>
                </a:solidFill>
              </a:rPr>
              <a:t>);</a:t>
            </a:r>
            <a:endParaRPr lang="en-US" sz="2000" dirty="0" smtClean="0">
              <a:solidFill>
                <a:srgbClr val="FF0000"/>
              </a:solidFill>
            </a:endParaRPr>
          </a:p>
          <a:p>
            <a:pPr eaLnBrk="1" hangingPunct="1">
              <a:defRPr/>
            </a:pPr>
            <a:endParaRPr lang="en-US" sz="2800" dirty="0" smtClean="0"/>
          </a:p>
          <a:p>
            <a:pPr eaLnBrk="1" hangingPunct="1">
              <a:defRPr/>
            </a:pPr>
            <a:endParaRPr lang="en-US" sz="2800" dirty="0" smtClean="0"/>
          </a:p>
          <a:p>
            <a:pPr eaLnBrk="1" hangingPunct="1">
              <a:buFont typeface="Arial" charset="0"/>
              <a:buNone/>
              <a:defRPr/>
            </a:pPr>
            <a:endParaRPr lang="en-US" sz="2800" dirty="0" smtClean="0"/>
          </a:p>
          <a:p>
            <a:pPr eaLnBrk="1" hangingPunct="1">
              <a:defRPr/>
            </a:pPr>
            <a:endParaRPr lang="en-US" sz="2800" dirty="0" smtClean="0"/>
          </a:p>
          <a:p>
            <a:pPr marL="596646" indent="-514350" eaLnBrk="1" hangingPunct="1">
              <a:buFont typeface="Arial" charset="0"/>
              <a:buNone/>
              <a:defRPr/>
            </a:pPr>
            <a:endParaRPr lang="en-US" sz="2800" dirty="0" smtClean="0"/>
          </a:p>
          <a:p>
            <a:pPr eaLnBrk="1" hangingPunct="1">
              <a:defRPr/>
            </a:pPr>
            <a:endParaRPr lang="fr-CA" sz="2800" dirty="0" smtClean="0">
              <a:solidFill>
                <a:schemeClr val="tx1">
                  <a:lumMod val="85000"/>
                  <a:lumOff val="15000"/>
                </a:schemeClr>
              </a:solidFill>
            </a:endParaRPr>
          </a:p>
        </p:txBody>
      </p:sp>
    </p:spTree>
    <p:extLst>
      <p:ext uri="{BB962C8B-B14F-4D97-AF65-F5344CB8AC3E}">
        <p14:creationId xmlns:p14="http://schemas.microsoft.com/office/powerpoint/2010/main" xmlns="" val="1413068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214563" y="274638"/>
            <a:ext cx="6472237" cy="1143000"/>
          </a:xfrm>
        </p:spPr>
        <p:txBody>
          <a:bodyPr rtlCol="0">
            <a:normAutofit/>
          </a:bodyPr>
          <a:lstStyle/>
          <a:p>
            <a:pPr algn="l" eaLnBrk="1" fontAlgn="auto" hangingPunct="1">
              <a:spcAft>
                <a:spcPts val="0"/>
              </a:spcAft>
              <a:defRPr/>
            </a:pPr>
            <a:r>
              <a:rPr lang="en-US" b="1" dirty="0" smtClean="0">
                <a:solidFill>
                  <a:srgbClr val="A06D3F"/>
                </a:solidFill>
              </a:rPr>
              <a:t>   Implementation </a:t>
            </a:r>
            <a:endParaRPr lang="fr-CA" b="1" dirty="0" smtClean="0">
              <a:solidFill>
                <a:srgbClr val="A06D3F"/>
              </a:solidFill>
            </a:endParaRPr>
          </a:p>
        </p:txBody>
      </p:sp>
      <p:sp>
        <p:nvSpPr>
          <p:cNvPr id="3" name="Espace réservé du contenu 2"/>
          <p:cNvSpPr>
            <a:spLocks noGrp="1"/>
          </p:cNvSpPr>
          <p:nvPr>
            <p:ph idx="1"/>
          </p:nvPr>
        </p:nvSpPr>
        <p:spPr>
          <a:xfrm>
            <a:off x="1981200" y="1412875"/>
            <a:ext cx="6975475" cy="4525963"/>
          </a:xfrm>
        </p:spPr>
        <p:txBody>
          <a:bodyPr rtlCol="0">
            <a:noAutofit/>
          </a:bodyPr>
          <a:lstStyle/>
          <a:p>
            <a:pPr marL="0" indent="0" eaLnBrk="1" hangingPunct="1">
              <a:buNone/>
              <a:defRPr/>
            </a:pPr>
            <a:r>
              <a:rPr lang="en-US" sz="2000" dirty="0" smtClean="0">
                <a:solidFill>
                  <a:srgbClr val="A06D3F"/>
                </a:solidFill>
              </a:rPr>
              <a:t>3- Capturing </a:t>
            </a:r>
            <a:r>
              <a:rPr lang="en-US" sz="2000" dirty="0">
                <a:solidFill>
                  <a:srgbClr val="A06D3F"/>
                </a:solidFill>
              </a:rPr>
              <a:t>an </a:t>
            </a:r>
            <a:r>
              <a:rPr lang="en-US" sz="2000" dirty="0" smtClean="0">
                <a:solidFill>
                  <a:srgbClr val="A06D3F"/>
                </a:solidFill>
              </a:rPr>
              <a:t>Image </a:t>
            </a:r>
            <a:endParaRPr lang="en-US" sz="2000" dirty="0"/>
          </a:p>
          <a:p>
            <a:pPr eaLnBrk="1" hangingPunct="1">
              <a:defRPr/>
            </a:pPr>
            <a:r>
              <a:rPr lang="en-US" sz="2000" dirty="0"/>
              <a:t>Once the camera video is shown on the device, capturing an image is easy. All you need to do is call </a:t>
            </a:r>
            <a:r>
              <a:rPr lang="en-US" sz="2000" dirty="0" err="1"/>
              <a:t>VideoControl's</a:t>
            </a:r>
            <a:r>
              <a:rPr lang="en-US" sz="2000" dirty="0"/>
              <a:t> </a:t>
            </a:r>
            <a:r>
              <a:rPr lang="en-US" sz="2000" dirty="0" err="1"/>
              <a:t>getSnapshot</a:t>
            </a:r>
            <a:r>
              <a:rPr lang="en-US" sz="2000" dirty="0"/>
              <a:t>() method. You'll need to pass an image type, or null for the default </a:t>
            </a:r>
            <a:r>
              <a:rPr lang="en-US" sz="2000" dirty="0" smtClean="0"/>
              <a:t>type.</a:t>
            </a:r>
            <a:endParaRPr lang="en-US" sz="2000" dirty="0"/>
          </a:p>
          <a:p>
            <a:pPr eaLnBrk="1" hangingPunct="1">
              <a:defRPr/>
            </a:pPr>
            <a:r>
              <a:rPr lang="en-US" sz="2000" dirty="0"/>
              <a:t>The </a:t>
            </a:r>
            <a:r>
              <a:rPr lang="en-US" sz="2000" dirty="0" err="1"/>
              <a:t>getSnapshot</a:t>
            </a:r>
            <a:r>
              <a:rPr lang="en-US" sz="2000" dirty="0"/>
              <a:t>() method returns an array of bytes, which is the image data in the format you requested. What you do at this point is up to </a:t>
            </a:r>
            <a:r>
              <a:rPr lang="en-US" sz="2000" dirty="0" smtClean="0"/>
              <a:t>you</a:t>
            </a:r>
          </a:p>
          <a:p>
            <a:pPr eaLnBrk="1" hangingPunct="1">
              <a:defRPr/>
            </a:pPr>
            <a:endParaRPr lang="en-US" sz="2000" dirty="0" smtClean="0"/>
          </a:p>
          <a:p>
            <a:pPr eaLnBrk="1" hangingPunct="1">
              <a:defRPr/>
            </a:pPr>
            <a:r>
              <a:rPr lang="en-US" sz="2000" dirty="0">
                <a:solidFill>
                  <a:srgbClr val="FF0000"/>
                </a:solidFill>
              </a:rPr>
              <a:t>byte[] raw = </a:t>
            </a:r>
            <a:r>
              <a:rPr lang="en-US" sz="2000" dirty="0" err="1">
                <a:solidFill>
                  <a:srgbClr val="FF0000"/>
                </a:solidFill>
              </a:rPr>
              <a:t>mVideoControl.getSnapshot</a:t>
            </a:r>
            <a:r>
              <a:rPr lang="en-US" sz="2000" dirty="0">
                <a:solidFill>
                  <a:srgbClr val="FF0000"/>
                </a:solidFill>
              </a:rPr>
              <a:t>(</a:t>
            </a:r>
            <a:r>
              <a:rPr lang="en-US" sz="2000" dirty="0" err="1">
                <a:solidFill>
                  <a:srgbClr val="FF0000"/>
                </a:solidFill>
              </a:rPr>
              <a:t>encodingBest</a:t>
            </a:r>
            <a:r>
              <a:rPr lang="en-US" sz="2000" dirty="0">
                <a:solidFill>
                  <a:srgbClr val="FF0000"/>
                </a:solidFill>
              </a:rPr>
              <a:t>);</a:t>
            </a:r>
          </a:p>
          <a:p>
            <a:pPr eaLnBrk="1" hangingPunct="1">
              <a:defRPr/>
            </a:pPr>
            <a:r>
              <a:rPr lang="en-US" sz="2000" dirty="0">
                <a:solidFill>
                  <a:srgbClr val="FF0000"/>
                </a:solidFill>
              </a:rPr>
              <a:t>Image </a:t>
            </a:r>
            <a:r>
              <a:rPr lang="en-US" sz="2000" dirty="0" err="1">
                <a:solidFill>
                  <a:srgbClr val="FF0000"/>
                </a:solidFill>
              </a:rPr>
              <a:t>image</a:t>
            </a:r>
            <a:r>
              <a:rPr lang="en-US" sz="2000" dirty="0">
                <a:solidFill>
                  <a:srgbClr val="FF0000"/>
                </a:solidFill>
              </a:rPr>
              <a:t> = </a:t>
            </a:r>
            <a:r>
              <a:rPr lang="en-US" sz="2000" dirty="0" err="1">
                <a:solidFill>
                  <a:srgbClr val="FF0000"/>
                </a:solidFill>
              </a:rPr>
              <a:t>Image.createImage</a:t>
            </a:r>
            <a:r>
              <a:rPr lang="en-US" sz="2000" dirty="0">
                <a:solidFill>
                  <a:srgbClr val="FF0000"/>
                </a:solidFill>
              </a:rPr>
              <a:t>(raw, 0, </a:t>
            </a:r>
            <a:r>
              <a:rPr lang="en-US" sz="2000" dirty="0" err="1">
                <a:solidFill>
                  <a:srgbClr val="FF0000"/>
                </a:solidFill>
              </a:rPr>
              <a:t>raw.length</a:t>
            </a:r>
            <a:r>
              <a:rPr lang="en-US" sz="2000" dirty="0">
                <a:solidFill>
                  <a:srgbClr val="FF0000"/>
                </a:solidFill>
              </a:rPr>
              <a:t>);</a:t>
            </a:r>
            <a:endParaRPr lang="en-US" sz="2000" dirty="0" smtClean="0">
              <a:solidFill>
                <a:srgbClr val="FF0000"/>
              </a:solidFill>
            </a:endParaRPr>
          </a:p>
          <a:p>
            <a:pPr marL="0" indent="0" eaLnBrk="1" hangingPunct="1">
              <a:buNone/>
              <a:defRPr/>
            </a:pPr>
            <a:endParaRPr lang="en-US" sz="2800" dirty="0" smtClean="0"/>
          </a:p>
          <a:p>
            <a:pPr marL="596646" indent="-514350" eaLnBrk="1" hangingPunct="1">
              <a:buFont typeface="Arial" charset="0"/>
              <a:buNone/>
              <a:defRPr/>
            </a:pPr>
            <a:endParaRPr lang="en-US" sz="2800" dirty="0" smtClean="0"/>
          </a:p>
          <a:p>
            <a:pPr eaLnBrk="1" hangingPunct="1">
              <a:defRPr/>
            </a:pPr>
            <a:endParaRPr lang="fr-CA" sz="2800" dirty="0" smtClean="0">
              <a:solidFill>
                <a:schemeClr val="tx1">
                  <a:lumMod val="85000"/>
                  <a:lumOff val="15000"/>
                </a:schemeClr>
              </a:solidFill>
            </a:endParaRPr>
          </a:p>
        </p:txBody>
      </p:sp>
    </p:spTree>
    <p:extLst>
      <p:ext uri="{BB962C8B-B14F-4D97-AF65-F5344CB8AC3E}">
        <p14:creationId xmlns:p14="http://schemas.microsoft.com/office/powerpoint/2010/main" xmlns="" val="1330603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214563" y="274638"/>
            <a:ext cx="6472237" cy="1143000"/>
          </a:xfrm>
        </p:spPr>
        <p:txBody>
          <a:bodyPr rtlCol="0">
            <a:normAutofit/>
          </a:bodyPr>
          <a:lstStyle/>
          <a:p>
            <a:pPr algn="l" eaLnBrk="1" fontAlgn="auto" hangingPunct="1">
              <a:spcAft>
                <a:spcPts val="0"/>
              </a:spcAft>
              <a:defRPr/>
            </a:pPr>
            <a:r>
              <a:rPr lang="en-US" b="1" dirty="0" smtClean="0">
                <a:solidFill>
                  <a:srgbClr val="A06D3F"/>
                </a:solidFill>
              </a:rPr>
              <a:t>  Implementation </a:t>
            </a:r>
            <a:endParaRPr lang="fr-CA" b="1" dirty="0" smtClean="0">
              <a:solidFill>
                <a:srgbClr val="A06D3F"/>
              </a:solidFill>
            </a:endParaRPr>
          </a:p>
        </p:txBody>
      </p:sp>
      <p:sp>
        <p:nvSpPr>
          <p:cNvPr id="3" name="Espace réservé du contenu 2"/>
          <p:cNvSpPr>
            <a:spLocks noGrp="1"/>
          </p:cNvSpPr>
          <p:nvPr>
            <p:ph idx="1"/>
          </p:nvPr>
        </p:nvSpPr>
        <p:spPr>
          <a:xfrm>
            <a:off x="2209800" y="1412875"/>
            <a:ext cx="6746875" cy="4525963"/>
          </a:xfrm>
        </p:spPr>
        <p:txBody>
          <a:bodyPr rtlCol="0">
            <a:noAutofit/>
          </a:bodyPr>
          <a:lstStyle/>
          <a:p>
            <a:pPr eaLnBrk="1" hangingPunct="1">
              <a:defRPr/>
            </a:pPr>
            <a:endParaRPr lang="en-US" sz="2800" dirty="0" smtClean="0"/>
          </a:p>
          <a:p>
            <a:pPr>
              <a:defRPr/>
            </a:pPr>
            <a:r>
              <a:rPr lang="en-US" sz="2800" dirty="0" smtClean="0"/>
              <a:t>using QR Decoder decode image and return the result ,QR Decoder is java class in the app </a:t>
            </a:r>
            <a:r>
              <a:rPr lang="en-US" sz="2000" dirty="0" smtClean="0">
                <a:solidFill>
                  <a:srgbClr val="FF0000"/>
                </a:solidFill>
              </a:rPr>
              <a:t> </a:t>
            </a:r>
            <a:r>
              <a:rPr lang="en-US" sz="2000" dirty="0" err="1">
                <a:solidFill>
                  <a:srgbClr val="FF0000"/>
                </a:solidFill>
              </a:rPr>
              <a:t>QRCodeDecoder</a:t>
            </a:r>
            <a:r>
              <a:rPr lang="en-US" sz="2000" dirty="0">
                <a:solidFill>
                  <a:srgbClr val="FF0000"/>
                </a:solidFill>
              </a:rPr>
              <a:t> decoder = new </a:t>
            </a:r>
            <a:r>
              <a:rPr lang="en-US" sz="2000" dirty="0" err="1">
                <a:solidFill>
                  <a:srgbClr val="FF0000"/>
                </a:solidFill>
              </a:rPr>
              <a:t>QRCodeDecoder</a:t>
            </a:r>
            <a:r>
              <a:rPr lang="en-US" sz="2000" dirty="0" smtClean="0">
                <a:solidFill>
                  <a:srgbClr val="FF0000"/>
                </a:solidFill>
              </a:rPr>
              <a:t>();</a:t>
            </a:r>
          </a:p>
          <a:p>
            <a:pPr marL="0" indent="0">
              <a:buNone/>
              <a:defRPr/>
            </a:pPr>
            <a:r>
              <a:rPr lang="en-US" sz="2000" dirty="0" smtClean="0">
                <a:solidFill>
                  <a:srgbClr val="FF0000"/>
                </a:solidFill>
              </a:rPr>
              <a:t>       </a:t>
            </a:r>
            <a:r>
              <a:rPr lang="en-US" sz="2000" dirty="0">
                <a:solidFill>
                  <a:srgbClr val="FF0000"/>
                </a:solidFill>
              </a:rPr>
              <a:t>result = new String(</a:t>
            </a:r>
            <a:r>
              <a:rPr lang="en-US" sz="2000" dirty="0" err="1">
                <a:solidFill>
                  <a:srgbClr val="FF0000"/>
                </a:solidFill>
              </a:rPr>
              <a:t>decoder.decode</a:t>
            </a:r>
            <a:r>
              <a:rPr lang="en-US" sz="2000" dirty="0">
                <a:solidFill>
                  <a:srgbClr val="FF0000"/>
                </a:solidFill>
              </a:rPr>
              <a:t>(new J2MEImage(image</a:t>
            </a:r>
            <a:r>
              <a:rPr lang="en-US" sz="2000" dirty="0" smtClean="0">
                <a:solidFill>
                  <a:srgbClr val="FF0000"/>
                </a:solidFill>
              </a:rPr>
              <a:t>)));</a:t>
            </a:r>
          </a:p>
          <a:p>
            <a:pPr marL="0" indent="0">
              <a:buNone/>
              <a:defRPr/>
            </a:pPr>
            <a:endParaRPr lang="en-US" sz="2000" dirty="0" smtClean="0">
              <a:solidFill>
                <a:srgbClr val="FF0000"/>
              </a:solidFill>
            </a:endParaRPr>
          </a:p>
          <a:p>
            <a:pPr eaLnBrk="1" hangingPunct="1">
              <a:defRPr/>
            </a:pPr>
            <a:r>
              <a:rPr lang="en-US" sz="2800" dirty="0" smtClean="0"/>
              <a:t> Code to send SMS to the server mobile .</a:t>
            </a:r>
            <a:endParaRPr lang="en-US" sz="2800" dirty="0" smtClean="0"/>
          </a:p>
          <a:p>
            <a:pPr eaLnBrk="1" hangingPunct="1">
              <a:defRPr/>
            </a:pPr>
            <a:r>
              <a:rPr lang="en-US" sz="2800" dirty="0" smtClean="0"/>
              <a:t>Sending URL with parameters to the web site </a:t>
            </a:r>
          </a:p>
          <a:p>
            <a:pPr eaLnBrk="1" hangingPunct="1">
              <a:defRPr/>
            </a:pPr>
            <a:endParaRPr lang="en-US" sz="2800" dirty="0" smtClean="0"/>
          </a:p>
          <a:p>
            <a:pPr eaLnBrk="1" hangingPunct="1">
              <a:defRPr/>
            </a:pPr>
            <a:endParaRPr lang="en-US" sz="2800" dirty="0" smtClean="0"/>
          </a:p>
          <a:p>
            <a:pPr eaLnBrk="1" hangingPunct="1">
              <a:defRPr/>
            </a:pPr>
            <a:endParaRPr lang="en-US" sz="2800" dirty="0" smtClean="0"/>
          </a:p>
          <a:p>
            <a:pPr eaLnBrk="1" hangingPunct="1">
              <a:defRPr/>
            </a:pPr>
            <a:endParaRPr lang="en-US" sz="2800" dirty="0" smtClean="0"/>
          </a:p>
          <a:p>
            <a:pPr eaLnBrk="1" hangingPunct="1">
              <a:defRPr/>
            </a:pPr>
            <a:endParaRPr lang="en-US" sz="2800" dirty="0" smtClean="0"/>
          </a:p>
          <a:p>
            <a:pPr eaLnBrk="1" hangingPunct="1">
              <a:defRPr/>
            </a:pPr>
            <a:endParaRPr lang="fr-CA" sz="2800" dirty="0" smtClean="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Titre 1"/>
          <p:cNvSpPr>
            <a:spLocks noGrp="1"/>
          </p:cNvSpPr>
          <p:nvPr>
            <p:ph type="title"/>
          </p:nvPr>
        </p:nvSpPr>
        <p:spPr>
          <a:xfrm>
            <a:off x="2268538" y="404813"/>
            <a:ext cx="6470650" cy="936625"/>
          </a:xfrm>
        </p:spPr>
        <p:txBody>
          <a:bodyPr/>
          <a:lstStyle/>
          <a:p>
            <a:pPr algn="l"/>
            <a:r>
              <a:rPr lang="en-US" sz="4800" b="1" dirty="0" smtClean="0">
                <a:solidFill>
                  <a:srgbClr val="A06D3F"/>
                </a:solidFill>
              </a:rPr>
              <a:t>Problems &amp; Solutions </a:t>
            </a:r>
          </a:p>
        </p:txBody>
      </p:sp>
      <p:sp>
        <p:nvSpPr>
          <p:cNvPr id="12291" name="Espace réservé du contenu 2"/>
          <p:cNvSpPr>
            <a:spLocks noGrp="1"/>
          </p:cNvSpPr>
          <p:nvPr>
            <p:ph idx="1"/>
          </p:nvPr>
        </p:nvSpPr>
        <p:spPr>
          <a:xfrm>
            <a:off x="2339975" y="1196975"/>
            <a:ext cx="6472238" cy="5111750"/>
          </a:xfrm>
        </p:spPr>
        <p:txBody>
          <a:bodyPr/>
          <a:lstStyle/>
          <a:p>
            <a:endParaRPr lang="en-US" sz="2800" b="1" dirty="0" smtClean="0">
              <a:solidFill>
                <a:srgbClr val="A06D3F"/>
              </a:solidFill>
            </a:endParaRPr>
          </a:p>
          <a:p>
            <a:r>
              <a:rPr lang="en-US" sz="2800" b="1" dirty="0" smtClean="0">
                <a:solidFill>
                  <a:srgbClr val="A06D3F"/>
                </a:solidFill>
              </a:rPr>
              <a:t>P: </a:t>
            </a:r>
            <a:r>
              <a:rPr lang="en-US" sz="2800" dirty="0" smtClean="0"/>
              <a:t>QRcode reader in mobile application faced some problems in scanning the image taken by mobile, so some times it can’t return a correct result for reading.</a:t>
            </a:r>
          </a:p>
          <a:p>
            <a:endParaRPr lang="en-US" sz="2800" dirty="0" smtClean="0"/>
          </a:p>
          <a:p>
            <a:r>
              <a:rPr lang="en-US" sz="2800" b="1" dirty="0" smtClean="0">
                <a:solidFill>
                  <a:srgbClr val="A06D3F"/>
                </a:solidFill>
              </a:rPr>
              <a:t>S:  </a:t>
            </a:r>
            <a:r>
              <a:rPr lang="en-US" sz="2800" dirty="0" smtClean="0"/>
              <a:t>In order to avoid this problem we try capture the image in a better elimination environment.</a:t>
            </a:r>
            <a:endParaRPr lang="en-US" sz="2800" dirty="0" smtClean="0">
              <a:solidFill>
                <a:srgbClr val="A06D3F"/>
              </a:solidFill>
            </a:endParaRPr>
          </a:p>
        </p:txBody>
      </p:sp>
    </p:spTree>
    <p:extLst>
      <p:ext uri="{BB962C8B-B14F-4D97-AF65-F5344CB8AC3E}">
        <p14:creationId xmlns:p14="http://schemas.microsoft.com/office/powerpoint/2010/main" xmlns="" val="25916007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Titre 1"/>
          <p:cNvSpPr>
            <a:spLocks noGrp="1"/>
          </p:cNvSpPr>
          <p:nvPr>
            <p:ph type="title"/>
          </p:nvPr>
        </p:nvSpPr>
        <p:spPr>
          <a:xfrm>
            <a:off x="2268538" y="404813"/>
            <a:ext cx="6470650" cy="936625"/>
          </a:xfrm>
        </p:spPr>
        <p:txBody>
          <a:bodyPr/>
          <a:lstStyle/>
          <a:p>
            <a:pPr algn="l"/>
            <a:r>
              <a:rPr lang="en-US" sz="4800" b="1" dirty="0" smtClean="0">
                <a:solidFill>
                  <a:srgbClr val="A06D3F"/>
                </a:solidFill>
              </a:rPr>
              <a:t>Problems &amp; Solutions </a:t>
            </a:r>
          </a:p>
        </p:txBody>
      </p:sp>
      <p:sp>
        <p:nvSpPr>
          <p:cNvPr id="12291" name="Espace réservé du contenu 2"/>
          <p:cNvSpPr>
            <a:spLocks noGrp="1"/>
          </p:cNvSpPr>
          <p:nvPr>
            <p:ph idx="1"/>
          </p:nvPr>
        </p:nvSpPr>
        <p:spPr>
          <a:xfrm>
            <a:off x="2339975" y="1196975"/>
            <a:ext cx="6472238" cy="5111750"/>
          </a:xfrm>
        </p:spPr>
        <p:txBody>
          <a:bodyPr/>
          <a:lstStyle/>
          <a:p>
            <a:r>
              <a:rPr lang="en-US" sz="2800" dirty="0" smtClean="0"/>
              <a:t>also </a:t>
            </a:r>
            <a:r>
              <a:rPr lang="en-US" sz="2800" dirty="0"/>
              <a:t>we deal with the resolution of captured image in the code </a:t>
            </a:r>
            <a:endParaRPr lang="en-US" sz="2800" dirty="0" smtClean="0"/>
          </a:p>
          <a:p>
            <a:r>
              <a:rPr lang="en-US" sz="2000" dirty="0">
                <a:solidFill>
                  <a:srgbClr val="FF0000"/>
                </a:solidFill>
              </a:rPr>
              <a:t>String </a:t>
            </a:r>
            <a:r>
              <a:rPr lang="en-US" sz="2000" dirty="0" err="1">
                <a:solidFill>
                  <a:srgbClr val="FF0000"/>
                </a:solidFill>
              </a:rPr>
              <a:t>encodingString</a:t>
            </a:r>
            <a:r>
              <a:rPr lang="en-US" sz="2000" dirty="0">
                <a:solidFill>
                  <a:srgbClr val="FF0000"/>
                </a:solidFill>
              </a:rPr>
              <a:t> = </a:t>
            </a:r>
            <a:r>
              <a:rPr lang="en-US" sz="2000" dirty="0" err="1">
                <a:solidFill>
                  <a:srgbClr val="FF0000"/>
                </a:solidFill>
              </a:rPr>
              <a:t>System.getProperty</a:t>
            </a:r>
            <a:r>
              <a:rPr lang="en-US" sz="2000" dirty="0">
                <a:solidFill>
                  <a:srgbClr val="FF0000"/>
                </a:solidFill>
              </a:rPr>
              <a:t>("</a:t>
            </a:r>
            <a:r>
              <a:rPr lang="en-US" sz="2000" dirty="0" err="1">
                <a:solidFill>
                  <a:srgbClr val="FF0000"/>
                </a:solidFill>
              </a:rPr>
              <a:t>video.snapshot.encodings</a:t>
            </a:r>
            <a:r>
              <a:rPr lang="en-US" sz="2000" dirty="0">
                <a:solidFill>
                  <a:srgbClr val="FF0000"/>
                </a:solidFill>
              </a:rPr>
              <a:t>");</a:t>
            </a:r>
          </a:p>
          <a:p>
            <a:r>
              <a:rPr lang="en-US" sz="2000" dirty="0">
                <a:solidFill>
                  <a:srgbClr val="FF0000"/>
                </a:solidFill>
              </a:rPr>
              <a:t>String </a:t>
            </a:r>
            <a:r>
              <a:rPr lang="en-US" sz="2000" dirty="0" err="1">
                <a:solidFill>
                  <a:srgbClr val="FF0000"/>
                </a:solidFill>
              </a:rPr>
              <a:t>encodingBest</a:t>
            </a:r>
            <a:r>
              <a:rPr lang="en-US" sz="2000" dirty="0">
                <a:solidFill>
                  <a:srgbClr val="FF0000"/>
                </a:solidFill>
              </a:rPr>
              <a:t>= </a:t>
            </a:r>
            <a:r>
              <a:rPr lang="en-US" sz="2000" dirty="0" err="1">
                <a:solidFill>
                  <a:srgbClr val="FF0000"/>
                </a:solidFill>
              </a:rPr>
              <a:t>findBestEncoding</a:t>
            </a:r>
            <a:r>
              <a:rPr lang="en-US" sz="2000" dirty="0">
                <a:solidFill>
                  <a:srgbClr val="FF0000"/>
                </a:solidFill>
              </a:rPr>
              <a:t>(</a:t>
            </a:r>
            <a:r>
              <a:rPr lang="en-US" sz="2000" dirty="0" err="1">
                <a:solidFill>
                  <a:srgbClr val="FF0000"/>
                </a:solidFill>
              </a:rPr>
              <a:t>encodingString</a:t>
            </a:r>
            <a:r>
              <a:rPr lang="en-US" sz="2000" dirty="0" smtClean="0">
                <a:solidFill>
                  <a:srgbClr val="FF0000"/>
                </a:solidFill>
              </a:rPr>
              <a:t>);</a:t>
            </a:r>
            <a:endParaRPr lang="en-US" sz="2800" dirty="0" smtClean="0">
              <a:solidFill>
                <a:srgbClr val="A06D3F"/>
              </a:solidFill>
            </a:endParaRPr>
          </a:p>
          <a:p>
            <a:pPr>
              <a:buNone/>
            </a:pPr>
            <a:r>
              <a:rPr lang="en-US" sz="2800" b="1" dirty="0" err="1" smtClean="0"/>
              <a:t>findBestEncoding</a:t>
            </a:r>
            <a:r>
              <a:rPr lang="en-US" sz="2800" dirty="0" smtClean="0"/>
              <a:t> : is a user function that read the encoding type , width and height of the images that the mobile can capture, and pass this encoding to capture image method. This will improve the resolution of captured image . </a:t>
            </a:r>
            <a:endParaRPr lang="en-US" sz="2800" dirty="0"/>
          </a:p>
          <a:p>
            <a:pPr>
              <a:buNone/>
            </a:pPr>
            <a:endParaRPr lang="en-US" sz="2800" dirty="0" smtClean="0">
              <a:solidFill>
                <a:srgbClr val="A06D3F"/>
              </a:solidFill>
            </a:endParaRPr>
          </a:p>
        </p:txBody>
      </p:sp>
    </p:spTree>
    <p:extLst>
      <p:ext uri="{BB962C8B-B14F-4D97-AF65-F5344CB8AC3E}">
        <p14:creationId xmlns:p14="http://schemas.microsoft.com/office/powerpoint/2010/main" xmlns="" val="1958963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09800" y="1412875"/>
            <a:ext cx="6746875" cy="4525963"/>
          </a:xfrm>
        </p:spPr>
        <p:txBody>
          <a:bodyPr rtlCol="0">
            <a:noAutofit/>
          </a:bodyPr>
          <a:lstStyle/>
          <a:p>
            <a:pPr eaLnBrk="1" hangingPunct="1">
              <a:defRPr/>
            </a:pPr>
            <a:endParaRPr lang="en-US" sz="2800" dirty="0" smtClean="0"/>
          </a:p>
          <a:p>
            <a:pPr eaLnBrk="1" hangingPunct="1">
              <a:defRPr/>
            </a:pPr>
            <a:r>
              <a:rPr lang="en-US" sz="2800" dirty="0" smtClean="0"/>
              <a:t>We use sandbox PayPal account (virtual)</a:t>
            </a:r>
          </a:p>
          <a:p>
            <a:pPr marL="82296" indent="0" eaLnBrk="1" hangingPunct="1">
              <a:buFont typeface="Arial" charset="0"/>
              <a:buNone/>
              <a:defRPr/>
            </a:pPr>
            <a:r>
              <a:rPr lang="en-US" sz="2800" dirty="0" smtClean="0"/>
              <a:t>so buyer and customer can pay the total price of the order , money is cashed  into server  PayPal account . </a:t>
            </a:r>
          </a:p>
          <a:p>
            <a:pPr eaLnBrk="1" hangingPunct="1">
              <a:defRPr/>
            </a:pPr>
            <a:endParaRPr lang="fr-CA" sz="2800" dirty="0" smtClean="0">
              <a:solidFill>
                <a:schemeClr val="tx1">
                  <a:lumMod val="85000"/>
                  <a:lumOff val="15000"/>
                </a:schemeClr>
              </a:solidFill>
            </a:endParaRPr>
          </a:p>
        </p:txBody>
      </p:sp>
      <p:pic>
        <p:nvPicPr>
          <p:cNvPr id="24579" name="Picture 2" descr="C:\Users\eman\Desktop\paypal_135x40.jpg"/>
          <p:cNvPicPr>
            <a:picLocks noChangeAspect="1" noChangeArrowheads="1"/>
          </p:cNvPicPr>
          <p:nvPr/>
        </p:nvPicPr>
        <p:blipFill>
          <a:blip r:embed="rId3" cstate="print"/>
          <a:srcRect/>
          <a:stretch>
            <a:fillRect/>
          </a:stretch>
        </p:blipFill>
        <p:spPr bwMode="auto">
          <a:xfrm>
            <a:off x="2627313" y="549275"/>
            <a:ext cx="27432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214563" y="274638"/>
            <a:ext cx="6472237" cy="1143000"/>
          </a:xfrm>
        </p:spPr>
        <p:txBody>
          <a:bodyPr rtlCol="0">
            <a:normAutofit fontScale="90000"/>
          </a:bodyPr>
          <a:lstStyle/>
          <a:p>
            <a:pPr eaLnBrk="1" hangingPunct="1">
              <a:defRPr/>
            </a:pPr>
            <a:r>
              <a:rPr lang="en-US" b="1" dirty="0" smtClean="0">
                <a:solidFill>
                  <a:srgbClr val="A06D3F"/>
                </a:solidFill>
              </a:rPr>
              <a:t/>
            </a:r>
            <a:br>
              <a:rPr lang="en-US" b="1" dirty="0" smtClean="0">
                <a:solidFill>
                  <a:srgbClr val="A06D3F"/>
                </a:solidFill>
              </a:rPr>
            </a:br>
            <a:r>
              <a:rPr lang="en-US" b="1" dirty="0" smtClean="0">
                <a:solidFill>
                  <a:srgbClr val="A06D3F"/>
                </a:solidFill>
              </a:rPr>
              <a:t/>
            </a:r>
            <a:br>
              <a:rPr lang="en-US" b="1" dirty="0" smtClean="0">
                <a:solidFill>
                  <a:srgbClr val="A06D3F"/>
                </a:solidFill>
              </a:rPr>
            </a:br>
            <a:r>
              <a:rPr lang="en-US" b="1" dirty="0" smtClean="0">
                <a:solidFill>
                  <a:srgbClr val="A06D3F"/>
                </a:solidFill>
              </a:rPr>
              <a:t>Communication Between Customer and Server.</a:t>
            </a:r>
            <a:br>
              <a:rPr lang="en-US" b="1" dirty="0" smtClean="0">
                <a:solidFill>
                  <a:srgbClr val="A06D3F"/>
                </a:solidFill>
              </a:rPr>
            </a:br>
            <a:r>
              <a:rPr lang="en-US" b="1" dirty="0" smtClean="0">
                <a:solidFill>
                  <a:srgbClr val="A06D3F"/>
                </a:solidFill>
              </a:rPr>
              <a:t> </a:t>
            </a:r>
            <a:br>
              <a:rPr lang="en-US" b="1" dirty="0" smtClean="0">
                <a:solidFill>
                  <a:srgbClr val="A06D3F"/>
                </a:solidFill>
              </a:rPr>
            </a:br>
            <a:endParaRPr lang="en-US" b="1" dirty="0">
              <a:solidFill>
                <a:srgbClr val="A06D3F"/>
              </a:solidFill>
            </a:endParaRPr>
          </a:p>
        </p:txBody>
      </p:sp>
      <p:sp>
        <p:nvSpPr>
          <p:cNvPr id="3" name="Espace réservé du contenu 2"/>
          <p:cNvSpPr>
            <a:spLocks noGrp="1"/>
          </p:cNvSpPr>
          <p:nvPr>
            <p:ph idx="1"/>
          </p:nvPr>
        </p:nvSpPr>
        <p:spPr>
          <a:xfrm>
            <a:off x="2411413" y="1752600"/>
            <a:ext cx="6472237" cy="4762500"/>
          </a:xfrm>
        </p:spPr>
        <p:txBody>
          <a:bodyPr rtlCol="0">
            <a:noAutofit/>
          </a:bodyPr>
          <a:lstStyle/>
          <a:p>
            <a:pPr eaLnBrk="1" hangingPunct="1">
              <a:defRPr/>
            </a:pPr>
            <a:r>
              <a:rPr lang="en-US" sz="2800" dirty="0" smtClean="0"/>
              <a:t>We use short messages service ( SMS)  as a communication tool from the customer mobile (using our  j2me app) to </a:t>
            </a:r>
            <a:r>
              <a:rPr lang="en-US" sz="2800" b="1" dirty="0" smtClean="0"/>
              <a:t>the server mobile</a:t>
            </a:r>
            <a:r>
              <a:rPr lang="en-US" sz="2800" dirty="0" smtClean="0"/>
              <a:t> and vice versa.</a:t>
            </a:r>
          </a:p>
          <a:p>
            <a:pPr eaLnBrk="1" hangingPunct="1">
              <a:buFont typeface="Arial" charset="0"/>
              <a:buNone/>
              <a:defRPr/>
            </a:pPr>
            <a:endParaRPr lang="en-US" sz="2800" dirty="0" smtClean="0"/>
          </a:p>
          <a:p>
            <a:pPr eaLnBrk="1" hangingPunct="1">
              <a:defRPr/>
            </a:pPr>
            <a:r>
              <a:rPr lang="en-US" sz="2800" dirty="0" smtClean="0"/>
              <a:t>in communication we use:</a:t>
            </a:r>
          </a:p>
          <a:p>
            <a:pPr marL="596646" indent="-514350" eaLnBrk="1" hangingPunct="1">
              <a:buFont typeface="+mj-lt"/>
              <a:buAutoNum type="arabicPeriod"/>
              <a:defRPr/>
            </a:pPr>
            <a:r>
              <a:rPr lang="en-US" sz="2800" b="1" dirty="0" smtClean="0"/>
              <a:t>Server mobile.</a:t>
            </a:r>
          </a:p>
          <a:p>
            <a:pPr marL="596646" indent="-514350" eaLnBrk="1" hangingPunct="1">
              <a:buFont typeface="+mj-lt"/>
              <a:buAutoNum type="arabicPeriod"/>
              <a:defRPr/>
            </a:pPr>
            <a:r>
              <a:rPr lang="en-US" sz="2800" b="1" dirty="0" smtClean="0"/>
              <a:t>AT commands</a:t>
            </a:r>
            <a:endParaRPr lang="en-US" sz="2800" dirty="0" smtClean="0"/>
          </a:p>
          <a:p>
            <a:pPr eaLnBrk="1" hangingPunct="1">
              <a:defRPr/>
            </a:pP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626" name="Titre 1"/>
          <p:cNvSpPr>
            <a:spLocks noGrp="1"/>
          </p:cNvSpPr>
          <p:nvPr>
            <p:ph type="title"/>
          </p:nvPr>
        </p:nvSpPr>
        <p:spPr/>
        <p:txBody>
          <a:bodyPr/>
          <a:lstStyle/>
          <a:p>
            <a:pPr algn="l" eaLnBrk="1" hangingPunct="1"/>
            <a:r>
              <a:rPr lang="en-US" b="1" dirty="0" smtClean="0">
                <a:solidFill>
                  <a:schemeClr val="bg1"/>
                </a:solidFill>
              </a:rPr>
              <a:t>AT Command </a:t>
            </a:r>
            <a:endParaRPr lang="fr-CA" b="1" dirty="0" smtClean="0">
              <a:solidFill>
                <a:schemeClr val="bg1"/>
              </a:solidFill>
            </a:endParaRPr>
          </a:p>
        </p:txBody>
      </p:sp>
      <p:sp>
        <p:nvSpPr>
          <p:cNvPr id="3" name="Espace réservé du contenu 2"/>
          <p:cNvSpPr>
            <a:spLocks noGrp="1"/>
          </p:cNvSpPr>
          <p:nvPr>
            <p:ph idx="1"/>
          </p:nvPr>
        </p:nvSpPr>
        <p:spPr>
          <a:xfrm>
            <a:off x="457200" y="2286000"/>
            <a:ext cx="8229600" cy="4286250"/>
          </a:xfrm>
        </p:spPr>
        <p:txBody>
          <a:bodyPr rtlCol="0">
            <a:normAutofit/>
          </a:bodyPr>
          <a:lstStyle/>
          <a:p>
            <a:pPr eaLnBrk="1" hangingPunct="1">
              <a:defRPr/>
            </a:pPr>
            <a:r>
              <a:rPr lang="en-US" dirty="0" smtClean="0"/>
              <a:t>For send message, write this code:</a:t>
            </a:r>
          </a:p>
          <a:p>
            <a:pPr eaLnBrk="1" hangingPunct="1">
              <a:defRPr/>
            </a:pPr>
            <a:endParaRPr lang="en-US" dirty="0" smtClean="0"/>
          </a:p>
          <a:p>
            <a:pPr eaLnBrk="1" hangingPunct="1">
              <a:defRPr/>
            </a:pPr>
            <a:endParaRPr lang="en-US" dirty="0" smtClean="0"/>
          </a:p>
          <a:p>
            <a:pPr eaLnBrk="1" hangingPunct="1">
              <a:defRPr/>
            </a:pPr>
            <a:r>
              <a:rPr lang="en-US" dirty="0" smtClean="0"/>
              <a:t>For read messages stored on the mobile, write this code:</a:t>
            </a:r>
          </a:p>
          <a:p>
            <a:pPr eaLnBrk="1" hangingPunct="1">
              <a:defRPr/>
            </a:pPr>
            <a:endParaRPr lang="en-US" dirty="0" smtClean="0"/>
          </a:p>
          <a:p>
            <a:pPr eaLnBrk="1" fontAlgn="auto" hangingPunct="1">
              <a:spcAft>
                <a:spcPts val="0"/>
              </a:spcAft>
              <a:buFont typeface="Arial" pitchFamily="34" charset="0"/>
              <a:buChar char="•"/>
              <a:defRPr/>
            </a:pPr>
            <a:endParaRPr lang="fr-CA" dirty="0" smtClean="0">
              <a:solidFill>
                <a:schemeClr val="tx1">
                  <a:lumMod val="85000"/>
                  <a:lumOff val="15000"/>
                </a:schemeClr>
              </a:solidFill>
            </a:endParaRPr>
          </a:p>
        </p:txBody>
      </p:sp>
      <p:pic>
        <p:nvPicPr>
          <p:cNvPr id="26628" name="Picture 3" descr="D:\Documents\Desktop\documntation mshroo3\send.png"/>
          <p:cNvPicPr>
            <a:picLocks noChangeAspect="1" noChangeArrowheads="1"/>
          </p:cNvPicPr>
          <p:nvPr/>
        </p:nvPicPr>
        <p:blipFill>
          <a:blip r:embed="rId3" cstate="print"/>
          <a:srcRect/>
          <a:stretch>
            <a:fillRect/>
          </a:stretch>
        </p:blipFill>
        <p:spPr bwMode="auto">
          <a:xfrm>
            <a:off x="971550" y="2924175"/>
            <a:ext cx="5743575" cy="1296988"/>
          </a:xfrm>
          <a:prstGeom prst="rect">
            <a:avLst/>
          </a:prstGeom>
          <a:noFill/>
          <a:ln w="9525">
            <a:noFill/>
            <a:miter lim="800000"/>
            <a:headEnd/>
            <a:tailEnd/>
          </a:ln>
        </p:spPr>
      </p:pic>
      <p:pic>
        <p:nvPicPr>
          <p:cNvPr id="26629" name="Picture 4" descr="D:\Documents\Desktop\documntation mshroo3\recive.png"/>
          <p:cNvPicPr>
            <a:picLocks noChangeAspect="1" noChangeArrowheads="1"/>
          </p:cNvPicPr>
          <p:nvPr/>
        </p:nvPicPr>
        <p:blipFill>
          <a:blip r:embed="rId4" cstate="print"/>
          <a:srcRect/>
          <a:stretch>
            <a:fillRect/>
          </a:stretch>
        </p:blipFill>
        <p:spPr bwMode="auto">
          <a:xfrm>
            <a:off x="1042988" y="5373688"/>
            <a:ext cx="5381625"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algn="l" eaLnBrk="1" fontAlgn="auto" hangingPunct="1">
              <a:spcAft>
                <a:spcPts val="0"/>
              </a:spcAft>
              <a:defRPr/>
            </a:pPr>
            <a:r>
              <a:rPr lang="en-US" b="1" dirty="0" smtClean="0">
                <a:solidFill>
                  <a:schemeClr val="bg1"/>
                </a:solidFill>
              </a:rPr>
              <a:t/>
            </a:r>
            <a:br>
              <a:rPr lang="en-US" b="1" dirty="0" smtClean="0">
                <a:solidFill>
                  <a:schemeClr val="bg1"/>
                </a:solidFill>
              </a:rPr>
            </a:br>
            <a:r>
              <a:rPr lang="en-US" b="1" dirty="0" smtClean="0">
                <a:solidFill>
                  <a:schemeClr val="bg1"/>
                </a:solidFill>
              </a:rPr>
              <a:t>Server of Virtual </a:t>
            </a:r>
            <a:r>
              <a:rPr lang="en-US" b="1" dirty="0" err="1" smtClean="0">
                <a:solidFill>
                  <a:schemeClr val="bg1"/>
                </a:solidFill>
              </a:rPr>
              <a:t>Store</a:t>
            </a:r>
            <a:r>
              <a:rPr lang="en-US" b="1" dirty="0" err="1" smtClean="0"/>
              <a:t>Sto</a:t>
            </a:r>
            <a:r>
              <a:rPr lang="en-US" b="1" dirty="0" smtClean="0"/>
              <a:t>.</a:t>
            </a:r>
            <a:br>
              <a:rPr lang="en-US" b="1" dirty="0" smtClean="0"/>
            </a:br>
            <a:endParaRPr lang="fr-CA" b="1" dirty="0" smtClean="0">
              <a:solidFill>
                <a:schemeClr val="bg1"/>
              </a:solidFill>
            </a:endParaRPr>
          </a:p>
        </p:txBody>
      </p:sp>
      <p:sp>
        <p:nvSpPr>
          <p:cNvPr id="3" name="Espace réservé du contenu 2"/>
          <p:cNvSpPr>
            <a:spLocks noGrp="1"/>
          </p:cNvSpPr>
          <p:nvPr>
            <p:ph idx="1"/>
          </p:nvPr>
        </p:nvSpPr>
        <p:spPr>
          <a:xfrm>
            <a:off x="457200" y="2286000"/>
            <a:ext cx="8229600" cy="4286250"/>
          </a:xfrm>
        </p:spPr>
        <p:txBody>
          <a:bodyPr rtlCol="0">
            <a:normAutofit lnSpcReduction="10000"/>
          </a:bodyPr>
          <a:lstStyle/>
          <a:p>
            <a:pPr eaLnBrk="1" hangingPunct="1">
              <a:defRPr/>
            </a:pPr>
            <a:endParaRPr lang="en-US" sz="2800" dirty="0" smtClean="0"/>
          </a:p>
          <a:p>
            <a:pPr eaLnBrk="1" hangingPunct="1">
              <a:defRPr/>
            </a:pPr>
            <a:r>
              <a:rPr lang="en-US" sz="2800" dirty="0" smtClean="0"/>
              <a:t>It is C# application placed in the market machine to serve requests from customers when they send their orders via their phones.</a:t>
            </a:r>
          </a:p>
          <a:p>
            <a:pPr eaLnBrk="1" hangingPunct="1">
              <a:defRPr/>
            </a:pPr>
            <a:endParaRPr lang="en-US" sz="2800" dirty="0" smtClean="0"/>
          </a:p>
          <a:p>
            <a:pPr eaLnBrk="1" hangingPunct="1">
              <a:defRPr/>
            </a:pPr>
            <a:r>
              <a:rPr lang="en-US" sz="2800" dirty="0" smtClean="0"/>
              <a:t>After a message reach to the server ,this message  contains the items the customer order and basic info about customer ,server will store this info in its data base and after make sure that customer ‘s order is stored .</a:t>
            </a:r>
          </a:p>
          <a:p>
            <a:pPr eaLnBrk="1" hangingPunct="1">
              <a:defRPr/>
            </a:pPr>
            <a:endParaRPr lang="en-US" sz="2800" dirty="0" smtClean="0"/>
          </a:p>
          <a:p>
            <a:pPr eaLnBrk="1" fontAlgn="auto" hangingPunct="1">
              <a:spcAft>
                <a:spcPts val="0"/>
              </a:spcAft>
              <a:buFont typeface="Arial" pitchFamily="34" charset="0"/>
              <a:buChar char="•"/>
              <a:defRPr/>
            </a:pPr>
            <a:endParaRPr lang="fr-CA" sz="2800" dirty="0" smtClean="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pPr algn="l" eaLnBrk="1" hangingPunct="1"/>
            <a:r>
              <a:rPr lang="en-US" sz="4800" dirty="0" smtClean="0">
                <a:solidFill>
                  <a:schemeClr val="bg1"/>
                </a:solidFill>
              </a:rPr>
              <a:t>Motivation</a:t>
            </a:r>
            <a:endParaRPr lang="fr-CA" sz="4800" dirty="0" smtClean="0">
              <a:solidFill>
                <a:schemeClr val="bg1"/>
              </a:solidFill>
            </a:endParaRPr>
          </a:p>
        </p:txBody>
      </p:sp>
      <p:sp>
        <p:nvSpPr>
          <p:cNvPr id="13315" name="Espace réservé du contenu 2"/>
          <p:cNvSpPr>
            <a:spLocks noGrp="1"/>
          </p:cNvSpPr>
          <p:nvPr>
            <p:ph idx="1"/>
          </p:nvPr>
        </p:nvSpPr>
        <p:spPr>
          <a:xfrm>
            <a:off x="457200" y="2286000"/>
            <a:ext cx="8229600" cy="4286250"/>
          </a:xfrm>
        </p:spPr>
        <p:txBody>
          <a:bodyPr/>
          <a:lstStyle/>
          <a:p>
            <a:pPr eaLnBrk="1" hangingPunct="1">
              <a:buNone/>
            </a:pPr>
            <a:r>
              <a:rPr lang="en-US" dirty="0" smtClean="0">
                <a:cs typeface="Times New Roman" pitchFamily="18" charset="0"/>
              </a:rPr>
              <a:t>   Today, we live in a world of fast paced. People do not have time to spare. Thus, we yearn for comfort. Most of us are too busy, and we do not have enough time even to go to the </a:t>
            </a:r>
            <a:r>
              <a:rPr lang="en-US" dirty="0" smtClean="0">
                <a:cs typeface="Times New Roman" pitchFamily="18" charset="0"/>
              </a:rPr>
              <a:t>grocery store</a:t>
            </a:r>
            <a:r>
              <a:rPr lang="en-US" dirty="0" smtClean="0">
                <a:cs typeface="Times New Roman" pitchFamily="18" charset="0"/>
              </a:rPr>
              <a:t>. </a:t>
            </a:r>
            <a:r>
              <a:rPr lang="en-US" dirty="0" smtClean="0">
                <a:cs typeface="Times New Roman" pitchFamily="18" charset="0"/>
              </a:rPr>
              <a:t>For </a:t>
            </a:r>
            <a:r>
              <a:rPr lang="en-US" dirty="0" smtClean="0">
                <a:cs typeface="Times New Roman" pitchFamily="18" charset="0"/>
              </a:rPr>
              <a:t>this reasons, we created a Smart Virtual </a:t>
            </a:r>
            <a:r>
              <a:rPr lang="en-US" dirty="0" smtClean="0">
                <a:cs typeface="Times New Roman" pitchFamily="18" charset="0"/>
              </a:rPr>
              <a:t>Store to make shopping easier and faster.</a:t>
            </a:r>
            <a:endParaRPr lang="en-US" dirty="0" smtClean="0">
              <a:cs typeface="Times New Roman" pitchFamily="18" charset="0"/>
            </a:endParaRPr>
          </a:p>
          <a:p>
            <a:pPr eaLnBrk="1" hangingPunct="1"/>
            <a:endParaRPr lang="fr-CA" dirty="0" smtClean="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8675" name="Espace réservé du contenu 2"/>
          <p:cNvSpPr>
            <a:spLocks noGrp="1"/>
          </p:cNvSpPr>
          <p:nvPr>
            <p:ph idx="1"/>
          </p:nvPr>
        </p:nvSpPr>
        <p:spPr>
          <a:xfrm>
            <a:off x="2286000" y="533400"/>
            <a:ext cx="6472238" cy="4525963"/>
          </a:xfrm>
        </p:spPr>
        <p:txBody>
          <a:bodyPr/>
          <a:lstStyle/>
          <a:p>
            <a:pPr eaLnBrk="1" hangingPunct="1"/>
            <a:r>
              <a:rPr lang="en-US" sz="2800" dirty="0" smtClean="0"/>
              <a:t>server will send an acknowledgment message to customer mobile that  tell him to wait the items. </a:t>
            </a:r>
          </a:p>
          <a:p>
            <a:pPr eaLnBrk="1" hangingPunct="1"/>
            <a:endParaRPr lang="en-US" sz="2800" dirty="0" smtClean="0"/>
          </a:p>
        </p:txBody>
      </p:sp>
      <p:pic>
        <p:nvPicPr>
          <p:cNvPr id="28676" name="Picture 2" descr="D:\Documents\Desktop\server.jpg"/>
          <p:cNvPicPr>
            <a:picLocks noChangeAspect="1" noChangeArrowheads="1"/>
          </p:cNvPicPr>
          <p:nvPr/>
        </p:nvPicPr>
        <p:blipFill>
          <a:blip r:embed="rId3" cstate="print"/>
          <a:srcRect/>
          <a:stretch>
            <a:fillRect/>
          </a:stretch>
        </p:blipFill>
        <p:spPr bwMode="auto">
          <a:xfrm>
            <a:off x="3124200" y="2438400"/>
            <a:ext cx="52578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404813"/>
            <a:ext cx="8229600" cy="1143000"/>
          </a:xfrm>
        </p:spPr>
        <p:txBody>
          <a:bodyPr rtlCol="0">
            <a:normAutofit fontScale="90000"/>
          </a:bodyPr>
          <a:lstStyle/>
          <a:p>
            <a:pPr algn="l" eaLnBrk="1" fontAlgn="auto" hangingPunct="1">
              <a:spcAft>
                <a:spcPts val="0"/>
              </a:spcAft>
              <a:defRPr/>
            </a:pPr>
            <a:r>
              <a:rPr lang="en-US" dirty="0" smtClean="0">
                <a:solidFill>
                  <a:schemeClr val="bg1"/>
                </a:solidFill>
              </a:rPr>
              <a:t/>
            </a:r>
            <a:br>
              <a:rPr lang="en-US" dirty="0" smtClean="0">
                <a:solidFill>
                  <a:schemeClr val="bg1"/>
                </a:solidFill>
              </a:rPr>
            </a:br>
            <a:r>
              <a:rPr lang="en-US" dirty="0" smtClean="0">
                <a:solidFill>
                  <a:schemeClr val="bg1"/>
                </a:solidFill>
              </a:rPr>
              <a:t> Smart Virtual Store Website</a:t>
            </a:r>
            <a:br>
              <a:rPr lang="en-US" dirty="0" smtClean="0">
                <a:solidFill>
                  <a:schemeClr val="bg1"/>
                </a:solidFill>
              </a:rPr>
            </a:br>
            <a:endParaRPr lang="fr-CA" dirty="0" smtClean="0">
              <a:solidFill>
                <a:schemeClr val="bg1"/>
              </a:solidFill>
            </a:endParaRPr>
          </a:p>
        </p:txBody>
      </p:sp>
      <p:sp>
        <p:nvSpPr>
          <p:cNvPr id="3" name="Espace réservé du contenu 2"/>
          <p:cNvSpPr>
            <a:spLocks noGrp="1"/>
          </p:cNvSpPr>
          <p:nvPr>
            <p:ph idx="1"/>
          </p:nvPr>
        </p:nvSpPr>
        <p:spPr>
          <a:xfrm>
            <a:off x="457200" y="2286000"/>
            <a:ext cx="8229600" cy="4286250"/>
          </a:xfrm>
        </p:spPr>
        <p:txBody>
          <a:bodyPr rtlCol="0">
            <a:normAutofit fontScale="92500" lnSpcReduction="10000"/>
          </a:bodyPr>
          <a:lstStyle/>
          <a:p>
            <a:pPr eaLnBrk="1" hangingPunct="1">
              <a:defRPr/>
            </a:pPr>
            <a:endParaRPr lang="en-US" sz="2800" dirty="0" smtClean="0"/>
          </a:p>
          <a:p>
            <a:pPr eaLnBrk="1" hangingPunct="1">
              <a:defRPr/>
            </a:pPr>
            <a:r>
              <a:rPr lang="en-US" sz="2800" dirty="0" smtClean="0"/>
              <a:t>Customers can sign up for a personal accounts, put their information needed by the application, so they be able to skip some of the data entry steps in the application. Just by sign in to the account from the mobile application then start purchasing  items .</a:t>
            </a:r>
          </a:p>
          <a:p>
            <a:pPr eaLnBrk="1" hangingPunct="1">
              <a:buFont typeface="Arial" charset="0"/>
              <a:buNone/>
              <a:defRPr/>
            </a:pPr>
            <a:endParaRPr lang="en-US" sz="2800" dirty="0" smtClean="0"/>
          </a:p>
          <a:p>
            <a:pPr eaLnBrk="1" hangingPunct="1">
              <a:defRPr/>
            </a:pPr>
            <a:r>
              <a:rPr lang="en-US" sz="2800" dirty="0" smtClean="0"/>
              <a:t>website receive order and stored it ,then  continue the payment process automatically based on </a:t>
            </a:r>
            <a:r>
              <a:rPr lang="en-US" sz="2800" dirty="0" err="1" smtClean="0"/>
              <a:t>paypal</a:t>
            </a:r>
            <a:r>
              <a:rPr lang="en-US" sz="2800" dirty="0" smtClean="0"/>
              <a:t> account of user stored in his Smart Virtual Store account .</a:t>
            </a:r>
          </a:p>
          <a:p>
            <a:pPr eaLnBrk="1" hangingPunct="1">
              <a:defRPr/>
            </a:pPr>
            <a:endParaRPr lang="en-US" sz="2800" dirty="0" smtClean="0"/>
          </a:p>
          <a:p>
            <a:pPr eaLnBrk="1" fontAlgn="auto" hangingPunct="1">
              <a:spcAft>
                <a:spcPts val="0"/>
              </a:spcAft>
              <a:buFont typeface="Arial" pitchFamily="34" charset="0"/>
              <a:buChar char="•"/>
              <a:defRPr/>
            </a:pPr>
            <a:endParaRPr lang="fr-CA" sz="2800" dirty="0" smtClean="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22" name="Titre 1"/>
          <p:cNvSpPr>
            <a:spLocks noGrp="1"/>
          </p:cNvSpPr>
          <p:nvPr>
            <p:ph type="title"/>
          </p:nvPr>
        </p:nvSpPr>
        <p:spPr>
          <a:xfrm>
            <a:off x="2268538" y="0"/>
            <a:ext cx="6470650" cy="777875"/>
          </a:xfrm>
        </p:spPr>
        <p:txBody>
          <a:bodyPr/>
          <a:lstStyle/>
          <a:p>
            <a:pPr algn="l" eaLnBrk="1" hangingPunct="1"/>
            <a:r>
              <a:rPr lang="en-US" sz="4800" b="1" dirty="0" smtClean="0">
                <a:solidFill>
                  <a:srgbClr val="A06D3F"/>
                </a:solidFill>
              </a:rPr>
              <a:t/>
            </a:r>
            <a:br>
              <a:rPr lang="en-US" sz="4800" b="1" dirty="0" smtClean="0">
                <a:solidFill>
                  <a:srgbClr val="A06D3F"/>
                </a:solidFill>
              </a:rPr>
            </a:br>
            <a:r>
              <a:rPr lang="en-US" sz="4800" b="1" dirty="0" smtClean="0">
                <a:solidFill>
                  <a:srgbClr val="A06D3F"/>
                </a:solidFill>
              </a:rPr>
              <a:t>Cont</a:t>
            </a:r>
          </a:p>
        </p:txBody>
      </p:sp>
      <p:sp>
        <p:nvSpPr>
          <p:cNvPr id="30723" name="Espace réservé du contenu 2"/>
          <p:cNvSpPr>
            <a:spLocks noGrp="1"/>
          </p:cNvSpPr>
          <p:nvPr>
            <p:ph idx="1"/>
          </p:nvPr>
        </p:nvSpPr>
        <p:spPr>
          <a:xfrm>
            <a:off x="2339975" y="1484313"/>
            <a:ext cx="6472238" cy="4525962"/>
          </a:xfrm>
        </p:spPr>
        <p:txBody>
          <a:bodyPr/>
          <a:lstStyle/>
          <a:p>
            <a:pPr eaLnBrk="1" hangingPunct="1"/>
            <a:r>
              <a:rPr lang="en-US" sz="2800" dirty="0" smtClean="0"/>
              <a:t> Customer can sign in to his profile , view his Purchases during a specified period of time , or since he register in the Store and edit his Information . </a:t>
            </a:r>
          </a:p>
          <a:p>
            <a:pPr eaLnBrk="1" hangingPunct="1"/>
            <a:endParaRPr lang="en-US" sz="2800" dirty="0" smtClean="0"/>
          </a:p>
          <a:p>
            <a:pPr eaLnBrk="1" hangingPunct="1"/>
            <a:r>
              <a:rPr lang="en-US" sz="2800" dirty="0" smtClean="0"/>
              <a:t> Anyone can register the site, website  send email to this person on the membership confirmation.</a:t>
            </a:r>
          </a:p>
          <a:p>
            <a:pPr eaLnBrk="1" hangingPunct="1"/>
            <a:endParaRPr lang="en-US" sz="28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2938" y="1600200"/>
            <a:ext cx="8043862" cy="4525963"/>
          </a:xfrm>
        </p:spPr>
        <p:txBody>
          <a:bodyPr rtlCol="0">
            <a:normAutofit/>
          </a:bodyPr>
          <a:lstStyle/>
          <a:p>
            <a:pPr algn="ctr" eaLnBrk="1" hangingPunct="1">
              <a:buFont typeface="Arial" charset="0"/>
              <a:buNone/>
              <a:defRPr/>
            </a:pPr>
            <a:endParaRPr lang="en-US" b="1" dirty="0" smtClean="0">
              <a:solidFill>
                <a:schemeClr val="bg2">
                  <a:lumMod val="50000"/>
                </a:schemeClr>
              </a:solidFill>
            </a:endParaRPr>
          </a:p>
          <a:p>
            <a:pPr algn="ctr" eaLnBrk="1" hangingPunct="1">
              <a:buFont typeface="Arial" charset="0"/>
              <a:buNone/>
              <a:defRPr/>
            </a:pPr>
            <a:r>
              <a:rPr lang="en-US" sz="4400" b="1" dirty="0" smtClean="0">
                <a:solidFill>
                  <a:schemeClr val="bg1"/>
                </a:solidFill>
                <a:latin typeface="Lucida Calligraphy" pitchFamily="66" charset="0"/>
              </a:rPr>
              <a:t>Thanks For Attention</a:t>
            </a:r>
          </a:p>
          <a:p>
            <a:pPr algn="ctr" eaLnBrk="1" hangingPunct="1">
              <a:buFont typeface="Arial" charset="0"/>
              <a:buNone/>
              <a:defRPr/>
            </a:pPr>
            <a:endParaRPr lang="en-US" sz="4400" b="1" dirty="0" smtClean="0">
              <a:solidFill>
                <a:schemeClr val="bg1"/>
              </a:solidFill>
            </a:endParaRPr>
          </a:p>
          <a:p>
            <a:pPr algn="ctr" eaLnBrk="1" hangingPunct="1">
              <a:buFont typeface="Arial" charset="0"/>
              <a:buNone/>
              <a:defRPr/>
            </a:pPr>
            <a:r>
              <a:rPr lang="en-US" sz="4400" b="1" dirty="0" smtClean="0">
                <a:solidFill>
                  <a:schemeClr val="bg1"/>
                </a:solidFill>
              </a:rPr>
              <a:t> </a:t>
            </a:r>
            <a:r>
              <a:rPr lang="en-US" sz="4400" b="1" dirty="0" smtClean="0">
                <a:solidFill>
                  <a:schemeClr val="bg1"/>
                </a:solidFill>
                <a:sym typeface="Wingdings" pitchFamily="2" charset="2"/>
              </a:rPr>
              <a:t></a:t>
            </a:r>
            <a:endParaRPr lang="en-US" sz="4400" b="1" dirty="0" smtClean="0">
              <a:solidFill>
                <a:schemeClr val="bg1"/>
              </a:solidFill>
            </a:endParaRPr>
          </a:p>
          <a:p>
            <a:pPr eaLnBrk="1" fontAlgn="auto" hangingPunct="1">
              <a:spcAft>
                <a:spcPts val="0"/>
              </a:spcAft>
              <a:buFont typeface="Arial" pitchFamily="34" charset="0"/>
              <a:buChar char="•"/>
              <a:defRPr/>
            </a:pPr>
            <a:endParaRPr lang="fr-CA"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Titre 1"/>
          <p:cNvSpPr>
            <a:spLocks noGrp="1"/>
          </p:cNvSpPr>
          <p:nvPr>
            <p:ph type="title"/>
          </p:nvPr>
        </p:nvSpPr>
        <p:spPr>
          <a:xfrm>
            <a:off x="2268538" y="404813"/>
            <a:ext cx="6470650" cy="936625"/>
          </a:xfrm>
        </p:spPr>
        <p:txBody>
          <a:bodyPr/>
          <a:lstStyle/>
          <a:p>
            <a:pPr algn="l"/>
            <a:r>
              <a:rPr lang="en-US" sz="4800" dirty="0" smtClean="0">
                <a:solidFill>
                  <a:srgbClr val="A06D3F"/>
                </a:solidFill>
              </a:rPr>
              <a:t/>
            </a:r>
            <a:br>
              <a:rPr lang="en-US" sz="4800" dirty="0" smtClean="0">
                <a:solidFill>
                  <a:srgbClr val="A06D3F"/>
                </a:solidFill>
              </a:rPr>
            </a:br>
            <a:r>
              <a:rPr lang="en-US" sz="4800" b="1" dirty="0" smtClean="0">
                <a:solidFill>
                  <a:srgbClr val="A06D3F"/>
                </a:solidFill>
              </a:rPr>
              <a:t>Achievements</a:t>
            </a:r>
            <a:r>
              <a:rPr lang="en-US" sz="4800" dirty="0" smtClean="0">
                <a:solidFill>
                  <a:srgbClr val="A06D3F"/>
                </a:solidFill>
              </a:rPr>
              <a:t/>
            </a:r>
            <a:br>
              <a:rPr lang="en-US" sz="4800" dirty="0" smtClean="0">
                <a:solidFill>
                  <a:srgbClr val="A06D3F"/>
                </a:solidFill>
              </a:rPr>
            </a:br>
            <a:endParaRPr lang="en-US" sz="4800" b="1" dirty="0" smtClean="0">
              <a:solidFill>
                <a:srgbClr val="A06D3F"/>
              </a:solidFill>
            </a:endParaRPr>
          </a:p>
        </p:txBody>
      </p:sp>
      <p:sp>
        <p:nvSpPr>
          <p:cNvPr id="12291" name="Espace réservé du contenu 2"/>
          <p:cNvSpPr>
            <a:spLocks noGrp="1"/>
          </p:cNvSpPr>
          <p:nvPr>
            <p:ph idx="1"/>
          </p:nvPr>
        </p:nvSpPr>
        <p:spPr>
          <a:xfrm>
            <a:off x="2339975" y="1196975"/>
            <a:ext cx="6472238" cy="5111750"/>
          </a:xfrm>
        </p:spPr>
        <p:txBody>
          <a:bodyPr/>
          <a:lstStyle/>
          <a:p>
            <a:endParaRPr lang="en-US" sz="2800" dirty="0" smtClean="0">
              <a:solidFill>
                <a:srgbClr val="A06D3F"/>
              </a:solidFill>
            </a:endParaRPr>
          </a:p>
          <a:p>
            <a:r>
              <a:rPr lang="en-US" sz="2800" dirty="0" smtClean="0"/>
              <a:t>QR Generator.</a:t>
            </a:r>
          </a:p>
          <a:p>
            <a:r>
              <a:rPr lang="en-US" sz="2800" dirty="0" smtClean="0"/>
              <a:t>Mobile application scan a QR code and     form orders of products. </a:t>
            </a:r>
          </a:p>
          <a:p>
            <a:r>
              <a:rPr lang="en-US" sz="2800" dirty="0" smtClean="0"/>
              <a:t>Server with desktop application that receive orders .</a:t>
            </a:r>
          </a:p>
          <a:p>
            <a:r>
              <a:rPr lang="en-US" sz="2800" dirty="0"/>
              <a:t>W</a:t>
            </a:r>
            <a:r>
              <a:rPr lang="en-US" sz="2800" dirty="0" smtClean="0"/>
              <a:t>ebsite .</a:t>
            </a:r>
            <a:endParaRPr lang="en-US" sz="2800" dirty="0" smtClean="0">
              <a:solidFill>
                <a:srgbClr val="A06D3F"/>
              </a:solidFill>
            </a:endParaRPr>
          </a:p>
          <a:p>
            <a:endParaRPr lang="en-US" sz="2800" dirty="0" smtClean="0"/>
          </a:p>
          <a:p>
            <a:pPr>
              <a:buNone/>
            </a:pPr>
            <a:endParaRPr lang="en-US" sz="2800" dirty="0" smtClean="0">
              <a:solidFill>
                <a:srgbClr val="A06D3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2938" y="1600200"/>
            <a:ext cx="8043862" cy="4525963"/>
          </a:xfrm>
        </p:spPr>
        <p:txBody>
          <a:bodyPr rtlCol="0">
            <a:normAutofit/>
          </a:bodyPr>
          <a:lstStyle/>
          <a:p>
            <a:pPr algn="ctr" eaLnBrk="1" hangingPunct="1">
              <a:buFont typeface="Arial" charset="0"/>
              <a:buNone/>
              <a:defRPr/>
            </a:pPr>
            <a:endParaRPr lang="en-US" b="1" dirty="0" smtClean="0">
              <a:solidFill>
                <a:schemeClr val="bg2">
                  <a:lumMod val="50000"/>
                </a:schemeClr>
              </a:solidFill>
            </a:endParaRPr>
          </a:p>
          <a:p>
            <a:pPr algn="ctr" eaLnBrk="1" hangingPunct="1">
              <a:buFont typeface="Arial" charset="0"/>
              <a:buNone/>
              <a:defRPr/>
            </a:pPr>
            <a:endParaRPr lang="en-US" sz="4400" b="1" dirty="0" smtClean="0">
              <a:solidFill>
                <a:schemeClr val="bg1"/>
              </a:solidFill>
            </a:endParaRPr>
          </a:p>
          <a:p>
            <a:pPr eaLnBrk="1" fontAlgn="auto" hangingPunct="1">
              <a:spcAft>
                <a:spcPts val="0"/>
              </a:spcAft>
              <a:buFont typeface="Arial" pitchFamily="34" charset="0"/>
              <a:buChar char="•"/>
              <a:defRPr/>
            </a:pPr>
            <a:endParaRPr lang="fr-CA" dirty="0" smtClean="0">
              <a:solidFill>
                <a:schemeClr val="bg1">
                  <a:lumMod val="95000"/>
                </a:schemeClr>
              </a:solidFill>
            </a:endParaRPr>
          </a:p>
        </p:txBody>
      </p:sp>
      <p:pic>
        <p:nvPicPr>
          <p:cNvPr id="1026" name="Picture 2" descr="C:\Users\eman\Desktop\Tesco-Homeplus-Subway-Virtual-Store-in-South-Korea-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533400"/>
            <a:ext cx="7620000" cy="3733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524000" y="4648200"/>
            <a:ext cx="6629400" cy="1477328"/>
          </a:xfrm>
          <a:prstGeom prst="rect">
            <a:avLst/>
          </a:prstGeom>
          <a:noFill/>
        </p:spPr>
        <p:txBody>
          <a:bodyPr wrap="square" rtlCol="0">
            <a:spAutoFit/>
          </a:bodyPr>
          <a:lstStyle/>
          <a:p>
            <a:pPr algn="ctr"/>
            <a:r>
              <a:rPr lang="en-US" dirty="0" smtClean="0">
                <a:solidFill>
                  <a:schemeClr val="bg1"/>
                </a:solidFill>
              </a:rPr>
              <a:t>    We mean by Virtual Store , there is no physical products on             shelves just images of it on boards.</a:t>
            </a:r>
          </a:p>
          <a:p>
            <a:pPr algn="ctr"/>
            <a:endParaRPr lang="en-US" dirty="0" smtClean="0">
              <a:solidFill>
                <a:schemeClr val="bg1"/>
              </a:solidFill>
            </a:endParaRPr>
          </a:p>
          <a:p>
            <a:pPr algn="ctr"/>
            <a:r>
              <a:rPr lang="en-US" dirty="0" smtClean="0">
                <a:solidFill>
                  <a:schemeClr val="bg1"/>
                </a:solidFill>
              </a:rPr>
              <a:t>Virtual Stores can be Found in  Subways, Streets and  </a:t>
            </a:r>
            <a:r>
              <a:rPr lang="en-US" dirty="0">
                <a:solidFill>
                  <a:schemeClr val="bg1"/>
                </a:solidFill>
              </a:rPr>
              <a:t>G</a:t>
            </a:r>
            <a:r>
              <a:rPr lang="en-US" dirty="0" smtClean="0">
                <a:solidFill>
                  <a:schemeClr val="bg1"/>
                </a:solidFill>
              </a:rPr>
              <a:t>arages</a:t>
            </a:r>
          </a:p>
          <a:p>
            <a:endParaRPr lang="en-US" dirty="0">
              <a:solidFill>
                <a:schemeClr val="bg1"/>
              </a:solidFill>
            </a:endParaRPr>
          </a:p>
        </p:txBody>
      </p:sp>
    </p:spTree>
    <p:extLst>
      <p:ext uri="{BB962C8B-B14F-4D97-AF65-F5344CB8AC3E}">
        <p14:creationId xmlns:p14="http://schemas.microsoft.com/office/powerpoint/2010/main" xmlns="" val="2774029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pPr algn="l" eaLnBrk="1" hangingPunct="1"/>
            <a:r>
              <a:rPr lang="en-US" sz="4800" dirty="0" smtClean="0">
                <a:solidFill>
                  <a:schemeClr val="bg1"/>
                </a:solidFill>
              </a:rPr>
              <a:t>Overview </a:t>
            </a:r>
            <a:endParaRPr lang="fr-CA" sz="4800" dirty="0" smtClean="0">
              <a:solidFill>
                <a:schemeClr val="bg1"/>
              </a:solidFill>
            </a:endParaRPr>
          </a:p>
        </p:txBody>
      </p:sp>
      <p:pic>
        <p:nvPicPr>
          <p:cNvPr id="6" name="Picture 2"/>
          <p:cNvPicPr>
            <a:picLocks noChangeAspect="1" noChangeArrowheads="1"/>
          </p:cNvPicPr>
          <p:nvPr/>
        </p:nvPicPr>
        <p:blipFill>
          <a:blip r:embed="rId3" cstate="print"/>
          <a:srcRect/>
          <a:stretch>
            <a:fillRect/>
          </a:stretch>
        </p:blipFill>
        <p:spPr bwMode="auto">
          <a:xfrm rot="1770557">
            <a:off x="509587" y="3719839"/>
            <a:ext cx="2028825" cy="2238375"/>
          </a:xfrm>
          <a:prstGeom prst="rect">
            <a:avLst/>
          </a:prstGeom>
          <a:noFill/>
          <a:ln w="9525">
            <a:noFill/>
            <a:miter lim="800000"/>
            <a:headEnd/>
            <a:tailEnd/>
          </a:ln>
        </p:spPr>
      </p:pic>
      <p:cxnSp>
        <p:nvCxnSpPr>
          <p:cNvPr id="7" name="Shape 6"/>
          <p:cNvCxnSpPr>
            <a:stCxn id="6" idx="0"/>
          </p:cNvCxnSpPr>
          <p:nvPr/>
        </p:nvCxnSpPr>
        <p:spPr>
          <a:xfrm rot="5400000" flipH="1" flipV="1">
            <a:off x="2679543" y="1439168"/>
            <a:ext cx="1821586" cy="3030128"/>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urved Connector 7"/>
          <p:cNvCxnSpPr/>
          <p:nvPr/>
        </p:nvCxnSpPr>
        <p:spPr>
          <a:xfrm flipV="1">
            <a:off x="1534121" y="3505200"/>
            <a:ext cx="3647479" cy="22098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p:nvPicPr>
        <p:blipFill>
          <a:blip r:embed="rId4" cstate="print"/>
          <a:srcRect/>
          <a:stretch>
            <a:fillRect/>
          </a:stretch>
        </p:blipFill>
        <p:spPr bwMode="auto">
          <a:xfrm>
            <a:off x="5181600" y="1676400"/>
            <a:ext cx="2667000" cy="1981200"/>
          </a:xfrm>
          <a:prstGeom prst="rect">
            <a:avLst/>
          </a:prstGeom>
          <a:noFill/>
          <a:ln w="9525">
            <a:noFill/>
            <a:miter lim="800000"/>
            <a:headEnd/>
            <a:tailEnd/>
          </a:ln>
        </p:spPr>
      </p:pic>
      <p:sp>
        <p:nvSpPr>
          <p:cNvPr id="12" name="TextBox 11"/>
          <p:cNvSpPr txBox="1"/>
          <p:nvPr/>
        </p:nvSpPr>
        <p:spPr>
          <a:xfrm>
            <a:off x="914400" y="2895600"/>
            <a:ext cx="1239442" cy="400110"/>
          </a:xfrm>
          <a:prstGeom prst="rect">
            <a:avLst/>
          </a:prstGeom>
          <a:noFill/>
        </p:spPr>
        <p:txBody>
          <a:bodyPr wrap="none" rtlCol="0">
            <a:spAutoFit/>
          </a:bodyPr>
          <a:lstStyle/>
          <a:p>
            <a:r>
              <a:rPr lang="en-US" sz="2000" b="1" dirty="0">
                <a:solidFill>
                  <a:prstClr val="black"/>
                </a:solidFill>
              </a:rPr>
              <a:t>Customr</a:t>
            </a:r>
          </a:p>
        </p:txBody>
      </p:sp>
      <p:sp>
        <p:nvSpPr>
          <p:cNvPr id="13" name="TextBox 12"/>
          <p:cNvSpPr txBox="1"/>
          <p:nvPr/>
        </p:nvSpPr>
        <p:spPr>
          <a:xfrm>
            <a:off x="1524000" y="6112637"/>
            <a:ext cx="906210" cy="400110"/>
          </a:xfrm>
          <a:prstGeom prst="rect">
            <a:avLst/>
          </a:prstGeom>
          <a:noFill/>
        </p:spPr>
        <p:txBody>
          <a:bodyPr wrap="none" rtlCol="0">
            <a:spAutoFit/>
          </a:bodyPr>
          <a:lstStyle/>
          <a:p>
            <a:r>
              <a:rPr lang="en-US" sz="2000" b="1" dirty="0">
                <a:solidFill>
                  <a:prstClr val="black"/>
                </a:solidFill>
              </a:rPr>
              <a:t>Vistor</a:t>
            </a:r>
          </a:p>
        </p:txBody>
      </p:sp>
      <p:sp>
        <p:nvSpPr>
          <p:cNvPr id="18" name="TextBox 17"/>
          <p:cNvSpPr txBox="1"/>
          <p:nvPr/>
        </p:nvSpPr>
        <p:spPr>
          <a:xfrm>
            <a:off x="2743200" y="5105400"/>
            <a:ext cx="327334" cy="400110"/>
          </a:xfrm>
          <a:prstGeom prst="rect">
            <a:avLst/>
          </a:prstGeom>
          <a:noFill/>
        </p:spPr>
        <p:txBody>
          <a:bodyPr wrap="none" rtlCol="0">
            <a:spAutoFit/>
          </a:bodyPr>
          <a:lstStyle/>
          <a:p>
            <a:r>
              <a:rPr lang="en-US" sz="2000" b="1" dirty="0">
                <a:solidFill>
                  <a:prstClr val="black"/>
                </a:solidFill>
              </a:rPr>
              <a:t>1</a:t>
            </a:r>
          </a:p>
        </p:txBody>
      </p:sp>
      <p:sp>
        <p:nvSpPr>
          <p:cNvPr id="19" name="TextBox 18"/>
          <p:cNvSpPr txBox="1"/>
          <p:nvPr/>
        </p:nvSpPr>
        <p:spPr>
          <a:xfrm>
            <a:off x="2895600" y="5791200"/>
            <a:ext cx="327334" cy="400110"/>
          </a:xfrm>
          <a:prstGeom prst="rect">
            <a:avLst/>
          </a:prstGeom>
          <a:noFill/>
        </p:spPr>
        <p:txBody>
          <a:bodyPr wrap="none" rtlCol="0">
            <a:spAutoFit/>
          </a:bodyPr>
          <a:lstStyle/>
          <a:p>
            <a:r>
              <a:rPr lang="en-US" sz="2000" b="1" dirty="0">
                <a:solidFill>
                  <a:prstClr val="black"/>
                </a:solidFill>
              </a:rPr>
              <a:t>2</a:t>
            </a:r>
          </a:p>
        </p:txBody>
      </p:sp>
      <p:pic>
        <p:nvPicPr>
          <p:cNvPr id="145411" name="Picture 3" descr="D:\Documents\Desktop\13.png"/>
          <p:cNvPicPr>
            <a:picLocks noChangeAspect="1" noChangeArrowheads="1"/>
          </p:cNvPicPr>
          <p:nvPr/>
        </p:nvPicPr>
        <p:blipFill>
          <a:blip r:embed="rId5" cstate="print"/>
          <a:srcRect/>
          <a:stretch>
            <a:fillRect/>
          </a:stretch>
        </p:blipFill>
        <p:spPr bwMode="auto">
          <a:xfrm>
            <a:off x="6172200" y="4267200"/>
            <a:ext cx="2276475" cy="2133771"/>
          </a:xfrm>
          <a:prstGeom prst="rect">
            <a:avLst/>
          </a:prstGeom>
          <a:noFill/>
        </p:spPr>
      </p:pic>
      <p:cxnSp>
        <p:nvCxnSpPr>
          <p:cNvPr id="22" name="Curved Connector 21"/>
          <p:cNvCxnSpPr/>
          <p:nvPr/>
        </p:nvCxnSpPr>
        <p:spPr>
          <a:xfrm>
            <a:off x="1828800" y="5715000"/>
            <a:ext cx="2057400" cy="2286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23" name="Picture 22" descr="D:\Documents\Desktop\728960.jpg"/>
          <p:cNvPicPr/>
          <p:nvPr/>
        </p:nvPicPr>
        <p:blipFill>
          <a:blip r:embed="rId6" cstate="print"/>
          <a:srcRect/>
          <a:stretch>
            <a:fillRect/>
          </a:stretch>
        </p:blipFill>
        <p:spPr bwMode="auto">
          <a:xfrm>
            <a:off x="3886200" y="5410200"/>
            <a:ext cx="609600" cy="1066800"/>
          </a:xfrm>
          <a:prstGeom prst="rect">
            <a:avLst/>
          </a:prstGeom>
          <a:noFill/>
          <a:ln w="9525">
            <a:noFill/>
            <a:miter lim="800000"/>
            <a:headEnd/>
            <a:tailEnd/>
          </a:ln>
        </p:spPr>
      </p:pic>
      <p:cxnSp>
        <p:nvCxnSpPr>
          <p:cNvPr id="26" name="Curved Connector 25"/>
          <p:cNvCxnSpPr/>
          <p:nvPr/>
        </p:nvCxnSpPr>
        <p:spPr>
          <a:xfrm flipV="1">
            <a:off x="4495800" y="5181600"/>
            <a:ext cx="1600200" cy="6858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Titre 1"/>
          <p:cNvSpPr>
            <a:spLocks noGrp="1"/>
          </p:cNvSpPr>
          <p:nvPr>
            <p:ph type="title"/>
          </p:nvPr>
        </p:nvSpPr>
        <p:spPr>
          <a:xfrm>
            <a:off x="2268538" y="404813"/>
            <a:ext cx="6470650" cy="936625"/>
          </a:xfrm>
        </p:spPr>
        <p:txBody>
          <a:bodyPr/>
          <a:lstStyle/>
          <a:p>
            <a:pPr algn="l"/>
            <a:r>
              <a:rPr lang="en-US" sz="4800" dirty="0" smtClean="0">
                <a:solidFill>
                  <a:srgbClr val="A06D3F"/>
                </a:solidFill>
              </a:rPr>
              <a:t/>
            </a:r>
            <a:br>
              <a:rPr lang="en-US" sz="4800" dirty="0" smtClean="0">
                <a:solidFill>
                  <a:srgbClr val="A06D3F"/>
                </a:solidFill>
              </a:rPr>
            </a:br>
            <a:r>
              <a:rPr lang="en-US" sz="4800" b="1" dirty="0">
                <a:solidFill>
                  <a:srgbClr val="A06D3F"/>
                </a:solidFill>
              </a:rPr>
              <a:t>W</a:t>
            </a:r>
            <a:r>
              <a:rPr lang="en-US" sz="4800" b="1" dirty="0" smtClean="0">
                <a:solidFill>
                  <a:srgbClr val="A06D3F"/>
                </a:solidFill>
              </a:rPr>
              <a:t>hat is QR code ?!</a:t>
            </a:r>
            <a:r>
              <a:rPr lang="en-US" sz="4800" dirty="0" smtClean="0">
                <a:solidFill>
                  <a:srgbClr val="A06D3F"/>
                </a:solidFill>
              </a:rPr>
              <a:t/>
            </a:r>
            <a:br>
              <a:rPr lang="en-US" sz="4800" dirty="0" smtClean="0">
                <a:solidFill>
                  <a:srgbClr val="A06D3F"/>
                </a:solidFill>
              </a:rPr>
            </a:br>
            <a:endParaRPr lang="en-US" sz="4800" b="1" dirty="0" smtClean="0">
              <a:solidFill>
                <a:srgbClr val="A06D3F"/>
              </a:solidFill>
            </a:endParaRPr>
          </a:p>
        </p:txBody>
      </p:sp>
      <p:sp>
        <p:nvSpPr>
          <p:cNvPr id="12291" name="Espace réservé du contenu 2"/>
          <p:cNvSpPr>
            <a:spLocks noGrp="1"/>
          </p:cNvSpPr>
          <p:nvPr>
            <p:ph idx="1"/>
          </p:nvPr>
        </p:nvSpPr>
        <p:spPr>
          <a:xfrm>
            <a:off x="2339975" y="1196975"/>
            <a:ext cx="6472238" cy="5111750"/>
          </a:xfrm>
        </p:spPr>
        <p:txBody>
          <a:bodyPr/>
          <a:lstStyle/>
          <a:p>
            <a:endParaRPr lang="en-US" sz="2800" dirty="0" smtClean="0"/>
          </a:p>
          <a:p>
            <a:r>
              <a:rPr lang="en-US" sz="2800" dirty="0" err="1" smtClean="0"/>
              <a:t>Qrcode</a:t>
            </a:r>
            <a:r>
              <a:rPr lang="en-US" sz="2800" dirty="0" smtClean="0"/>
              <a:t> (Quick Response )  </a:t>
            </a:r>
            <a:r>
              <a:rPr lang="en-US" sz="2800" dirty="0" smtClean="0"/>
              <a:t>is two dimensional barcode .</a:t>
            </a:r>
          </a:p>
          <a:p>
            <a:pPr>
              <a:buNone/>
            </a:pPr>
            <a:endParaRPr lang="en-US" sz="2800" dirty="0" smtClean="0"/>
          </a:p>
          <a:p>
            <a:r>
              <a:rPr lang="en-US" sz="2800" dirty="0" smtClean="0"/>
              <a:t>A QR Code stores data in both vertical and horizontal directions and hence has more storage capacity per unit area.</a:t>
            </a:r>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r>
              <a:rPr lang="en-US" sz="2800" dirty="0" smtClean="0"/>
              <a:t> </a:t>
            </a:r>
          </a:p>
          <a:p>
            <a:pPr>
              <a:buNone/>
            </a:pPr>
            <a:r>
              <a:rPr lang="en-US" sz="2800" dirty="0" smtClean="0"/>
              <a:t> </a:t>
            </a:r>
          </a:p>
          <a:p>
            <a:pPr>
              <a:buNone/>
            </a:pPr>
            <a:r>
              <a:rPr lang="en-US" sz="2800" dirty="0" smtClean="0"/>
              <a:t> </a:t>
            </a:r>
            <a:endParaRPr lang="en-US" sz="2800" dirty="0" smtClean="0">
              <a:solidFill>
                <a:srgbClr val="A06D3F"/>
              </a:solidFill>
            </a:endParaRPr>
          </a:p>
        </p:txBody>
      </p:sp>
      <p:pic>
        <p:nvPicPr>
          <p:cNvPr id="4" name="Picture 3" descr="image[26]"/>
          <p:cNvPicPr/>
          <p:nvPr/>
        </p:nvPicPr>
        <p:blipFill>
          <a:blip r:embed="rId3" cstate="print"/>
          <a:srcRect/>
          <a:stretch>
            <a:fillRect/>
          </a:stretch>
        </p:blipFill>
        <p:spPr bwMode="auto">
          <a:xfrm>
            <a:off x="2819400" y="4572000"/>
            <a:ext cx="58674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pPr algn="l" eaLnBrk="1" hangingPunct="1"/>
            <a:r>
              <a:rPr lang="en-US" sz="4800" b="1" dirty="0" smtClean="0">
                <a:solidFill>
                  <a:schemeClr val="bg1"/>
                </a:solidFill>
              </a:rPr>
              <a:t>What is QR code </a:t>
            </a:r>
            <a:r>
              <a:rPr lang="en-US" sz="4800" dirty="0" smtClean="0">
                <a:solidFill>
                  <a:schemeClr val="bg1"/>
                </a:solidFill>
              </a:rPr>
              <a:t> </a:t>
            </a:r>
            <a:endParaRPr lang="fr-CA" sz="4800" dirty="0" smtClean="0">
              <a:solidFill>
                <a:schemeClr val="bg1"/>
              </a:solidFill>
            </a:endParaRPr>
          </a:p>
        </p:txBody>
      </p:sp>
      <p:sp>
        <p:nvSpPr>
          <p:cNvPr id="13315" name="Espace réservé du contenu 2"/>
          <p:cNvSpPr>
            <a:spLocks noGrp="1"/>
          </p:cNvSpPr>
          <p:nvPr>
            <p:ph idx="1"/>
          </p:nvPr>
        </p:nvSpPr>
        <p:spPr>
          <a:xfrm>
            <a:off x="457200" y="2286000"/>
            <a:ext cx="8229600" cy="4286250"/>
          </a:xfrm>
        </p:spPr>
        <p:txBody>
          <a:bodyPr/>
          <a:lstStyle/>
          <a:p>
            <a:endParaRPr lang="en-US" dirty="0" smtClean="0"/>
          </a:p>
          <a:p>
            <a:r>
              <a:rPr lang="en-US" dirty="0" smtClean="0"/>
              <a:t>QR codes are readable from any direction and that data stored inside QR codes can be restored even if the corresponding image is partially damaged.</a:t>
            </a:r>
          </a:p>
          <a:p>
            <a:endParaRPr lang="en-US" dirty="0" smtClean="0"/>
          </a:p>
          <a:p>
            <a:endParaRPr lang="en-US" dirty="0" smtClean="0">
              <a:solidFill>
                <a:srgbClr val="A06D3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pPr algn="l" eaLnBrk="1" hangingPunct="1"/>
            <a:r>
              <a:rPr lang="en-US" b="1" dirty="0" smtClean="0">
                <a:solidFill>
                  <a:schemeClr val="bg1"/>
                </a:solidFill>
              </a:rPr>
              <a:t>QR Features</a:t>
            </a:r>
            <a:endParaRPr lang="fr-CA" b="1" dirty="0" smtClean="0">
              <a:solidFill>
                <a:schemeClr val="bg1"/>
              </a:solidFill>
            </a:endParaRPr>
          </a:p>
        </p:txBody>
      </p:sp>
      <p:pic>
        <p:nvPicPr>
          <p:cNvPr id="19459" name="Content Placeholder 3"/>
          <p:cNvPicPr>
            <a:picLocks noGrp="1"/>
          </p:cNvPicPr>
          <p:nvPr>
            <p:ph idx="1"/>
          </p:nvPr>
        </p:nvPicPr>
        <p:blipFill>
          <a:blip r:embed="rId3" cstate="print"/>
          <a:srcRect/>
          <a:stretch>
            <a:fillRect/>
          </a:stretch>
        </p:blipFill>
        <p:spPr>
          <a:xfrm>
            <a:off x="457200" y="1676400"/>
            <a:ext cx="8229600" cy="4868863"/>
          </a:xfrm>
        </p:spPr>
      </p:pic>
    </p:spTree>
    <p:extLst>
      <p:ext uri="{BB962C8B-B14F-4D97-AF65-F5344CB8AC3E}">
        <p14:creationId xmlns:p14="http://schemas.microsoft.com/office/powerpoint/2010/main" xmlns="" val="96996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Graduation Project p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Graduation Project p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Graduation Project p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Graduation Project p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Graduation Project p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Graduation Project p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12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12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12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12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12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12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12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12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Graduation Project pres</Template>
  <TotalTime>1366</TotalTime>
  <Words>1220</Words>
  <Application>Microsoft Office PowerPoint</Application>
  <PresentationFormat>On-screen Show (4:3)</PresentationFormat>
  <Paragraphs>216</Paragraphs>
  <Slides>33</Slides>
  <Notes>0</Notes>
  <HiddenSlides>0</HiddenSlides>
  <MMClips>0</MMClips>
  <ScaleCrop>false</ScaleCrop>
  <HeadingPairs>
    <vt:vector size="4" baseType="variant">
      <vt:variant>
        <vt:lpstr>Theme</vt:lpstr>
      </vt:variant>
      <vt:variant>
        <vt:i4>14</vt:i4>
      </vt:variant>
      <vt:variant>
        <vt:lpstr>Slide Titles</vt:lpstr>
      </vt:variant>
      <vt:variant>
        <vt:i4>33</vt:i4>
      </vt:variant>
    </vt:vector>
  </HeadingPairs>
  <TitlesOfParts>
    <vt:vector size="47" baseType="lpstr">
      <vt:lpstr>Graduation Project pres</vt:lpstr>
      <vt:lpstr>1_127</vt:lpstr>
      <vt:lpstr>3_127</vt:lpstr>
      <vt:lpstr>4_127</vt:lpstr>
      <vt:lpstr>5_127</vt:lpstr>
      <vt:lpstr>2_127</vt:lpstr>
      <vt:lpstr>6_127</vt:lpstr>
      <vt:lpstr>7_127</vt:lpstr>
      <vt:lpstr>8_127</vt:lpstr>
      <vt:lpstr>1_Graduation Project pres</vt:lpstr>
      <vt:lpstr>2_Graduation Project pres</vt:lpstr>
      <vt:lpstr>4_Graduation Project pres</vt:lpstr>
      <vt:lpstr>3_Graduation Project pres</vt:lpstr>
      <vt:lpstr>5_Graduation Project pres</vt:lpstr>
      <vt:lpstr>  Smart Virtual Store   </vt:lpstr>
      <vt:lpstr>Outline  </vt:lpstr>
      <vt:lpstr>Motivation</vt:lpstr>
      <vt:lpstr> Achievements </vt:lpstr>
      <vt:lpstr>Slide 5</vt:lpstr>
      <vt:lpstr>Overview </vt:lpstr>
      <vt:lpstr> What is QR code ?! </vt:lpstr>
      <vt:lpstr>What is QR code  </vt:lpstr>
      <vt:lpstr>QR Features</vt:lpstr>
      <vt:lpstr>QR Generator</vt:lpstr>
      <vt:lpstr>How to encode </vt:lpstr>
      <vt:lpstr>How to encode </vt:lpstr>
      <vt:lpstr>QR generator in our project </vt:lpstr>
      <vt:lpstr>QR Reader </vt:lpstr>
      <vt:lpstr>Slide 15</vt:lpstr>
      <vt:lpstr>  Mobile Application   </vt:lpstr>
      <vt:lpstr>Slide 17</vt:lpstr>
      <vt:lpstr>   Implementation </vt:lpstr>
      <vt:lpstr>   Implementation </vt:lpstr>
      <vt:lpstr>   Implementation </vt:lpstr>
      <vt:lpstr>   Implementation </vt:lpstr>
      <vt:lpstr>   Implementation </vt:lpstr>
      <vt:lpstr>  Implementation </vt:lpstr>
      <vt:lpstr>Problems &amp; Solutions </vt:lpstr>
      <vt:lpstr>Problems &amp; Solutions </vt:lpstr>
      <vt:lpstr>Slide 26</vt:lpstr>
      <vt:lpstr>  Communication Between Customer and Server.   </vt:lpstr>
      <vt:lpstr>AT Command </vt:lpstr>
      <vt:lpstr> Server of Virtual StoreSto. </vt:lpstr>
      <vt:lpstr>Slide 30</vt:lpstr>
      <vt:lpstr>  Smart Virtual Store Website </vt:lpstr>
      <vt:lpstr> Cont</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Virtual Store</dc:title>
  <dc:creator>Admin</dc:creator>
  <cp:lastModifiedBy>Admin</cp:lastModifiedBy>
  <cp:revision>64</cp:revision>
  <dcterms:created xsi:type="dcterms:W3CDTF">2011-12-28T19:35:47Z</dcterms:created>
  <dcterms:modified xsi:type="dcterms:W3CDTF">2012-01-02T20:08:36Z</dcterms:modified>
</cp:coreProperties>
</file>