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docProps/custom.xml" ContentType="application/vnd.openxmlformats-officedocument.custom-properties+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colors3.xml" ContentType="application/vnd.openxmlformats-officedocument.drawingml.diagramColors+xml"/>
  <Override PartName="/ppt/diagrams/colors4.xml" ContentType="application/vnd.openxmlformats-officedocument.drawingml.diagramColors+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notesSlides/notesSlide13.xml" ContentType="application/vnd.openxmlformats-officedocument.presentationml.notesSlide+xml"/>
  <Override PartName="/ppt/diagrams/layout4.xml" ContentType="application/vnd.openxmlformats-officedocument.drawingml.diagram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851" r:id="rId1"/>
  </p:sldMasterIdLst>
  <p:notesMasterIdLst>
    <p:notesMasterId r:id="rId18"/>
  </p:notesMasterIdLst>
  <p:handoutMasterIdLst>
    <p:handoutMasterId r:id="rId19"/>
  </p:handoutMasterIdLst>
  <p:sldIdLst>
    <p:sldId id="256" r:id="rId2"/>
    <p:sldId id="257" r:id="rId3"/>
    <p:sldId id="258" r:id="rId4"/>
    <p:sldId id="331" r:id="rId5"/>
    <p:sldId id="337" r:id="rId6"/>
    <p:sldId id="339" r:id="rId7"/>
    <p:sldId id="262" r:id="rId8"/>
    <p:sldId id="307" r:id="rId9"/>
    <p:sldId id="332" r:id="rId10"/>
    <p:sldId id="340" r:id="rId11"/>
    <p:sldId id="341" r:id="rId12"/>
    <p:sldId id="342" r:id="rId13"/>
    <p:sldId id="308" r:id="rId14"/>
    <p:sldId id="343" r:id="rId15"/>
    <p:sldId id="334" r:id="rId16"/>
    <p:sldId id="261" r:id="rId17"/>
  </p:sldIdLst>
  <p:sldSz cx="9144000" cy="5143500" type="screen16x9"/>
  <p:notesSz cx="6858000" cy="9144000"/>
  <p:defaultTextStyle>
    <a:lvl1pPr marL="0" algn="r" rtl="0" latinLnBrk="0">
      <a:defRPr lang="ar-SA" sz="1800" kern="1200">
        <a:solidFill>
          <a:schemeClr val="tx1"/>
        </a:solidFill>
        <a:latin typeface="+mn-lt"/>
        <a:ea typeface="+mn-ea"/>
        <a:cs typeface="+mn-cs"/>
      </a:defRPr>
    </a:lvl1pPr>
    <a:lvl2pPr marL="457200" algn="r" rtl="0" latinLnBrk="0">
      <a:defRPr lang="ar-SA" sz="1800" kern="1200">
        <a:solidFill>
          <a:schemeClr val="tx1"/>
        </a:solidFill>
        <a:latin typeface="+mn-lt"/>
        <a:ea typeface="+mn-ea"/>
        <a:cs typeface="+mn-cs"/>
      </a:defRPr>
    </a:lvl2pPr>
    <a:lvl3pPr marL="914400" algn="r" rtl="0" latinLnBrk="0">
      <a:defRPr lang="ar-SA" sz="1800" kern="1200">
        <a:solidFill>
          <a:schemeClr val="tx1"/>
        </a:solidFill>
        <a:latin typeface="+mn-lt"/>
        <a:ea typeface="+mn-ea"/>
        <a:cs typeface="+mn-cs"/>
      </a:defRPr>
    </a:lvl3pPr>
    <a:lvl4pPr marL="1371600" algn="r" rtl="0" latinLnBrk="0">
      <a:defRPr lang="ar-SA" sz="1800" kern="1200">
        <a:solidFill>
          <a:schemeClr val="tx1"/>
        </a:solidFill>
        <a:latin typeface="+mn-lt"/>
        <a:ea typeface="+mn-ea"/>
        <a:cs typeface="+mn-cs"/>
      </a:defRPr>
    </a:lvl4pPr>
    <a:lvl5pPr marL="1828800" algn="r" rtl="0" latinLnBrk="0">
      <a:defRPr lang="ar-SA" sz="1800" kern="1200">
        <a:solidFill>
          <a:schemeClr val="tx1"/>
        </a:solidFill>
        <a:latin typeface="+mn-lt"/>
        <a:ea typeface="+mn-ea"/>
        <a:cs typeface="+mn-cs"/>
      </a:defRPr>
    </a:lvl5pPr>
    <a:lvl6pPr marL="2286000" algn="r" rtl="0" latinLnBrk="0">
      <a:defRPr lang="ar-SA" sz="1800" kern="1200">
        <a:solidFill>
          <a:schemeClr val="tx1"/>
        </a:solidFill>
        <a:latin typeface="+mn-lt"/>
        <a:ea typeface="+mn-ea"/>
        <a:cs typeface="+mn-cs"/>
      </a:defRPr>
    </a:lvl6pPr>
    <a:lvl7pPr marL="2743200" algn="r" rtl="0" latinLnBrk="0">
      <a:defRPr lang="ar-SA" sz="1800" kern="1200">
        <a:solidFill>
          <a:schemeClr val="tx1"/>
        </a:solidFill>
        <a:latin typeface="+mn-lt"/>
        <a:ea typeface="+mn-ea"/>
        <a:cs typeface="+mn-cs"/>
      </a:defRPr>
    </a:lvl7pPr>
    <a:lvl8pPr marL="3200400" algn="r" rtl="0" latinLnBrk="0">
      <a:defRPr lang="ar-SA" sz="1800" kern="1200">
        <a:solidFill>
          <a:schemeClr val="tx1"/>
        </a:solidFill>
        <a:latin typeface="+mn-lt"/>
        <a:ea typeface="+mn-ea"/>
        <a:cs typeface="+mn-cs"/>
      </a:defRPr>
    </a:lvl8pPr>
    <a:lvl9pPr marL="3657600" algn="r" rtl="0" latinLnBrk="0">
      <a:defRPr lang="ar-SA" sz="1800" kern="1200">
        <a:solidFill>
          <a:schemeClr val="tx1"/>
        </a:solidFill>
        <a:latin typeface="+mn-lt"/>
        <a:ea typeface="+mn-ea"/>
        <a:cs typeface="+mn-cs"/>
      </a:defRPr>
    </a:lvl9pPr>
    <a:extLst/>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3333" autoAdjust="0"/>
    <p:restoredTop sz="54659" autoAdjust="0"/>
  </p:normalViewPr>
  <p:slideViewPr>
    <p:cSldViewPr>
      <p:cViewPr varScale="1">
        <p:scale>
          <a:sx n="51" d="100"/>
          <a:sy n="51" d="100"/>
        </p:scale>
        <p:origin x="-1446" y="-84"/>
      </p:cViewPr>
      <p:guideLst>
        <p:guide orient="horz" pos="1620"/>
        <p:guide pos="2880"/>
      </p:guideLst>
    </p:cSldViewPr>
  </p:slideViewPr>
  <p:outlineViewPr>
    <p:cViewPr>
      <p:scale>
        <a:sx n="33" d="100"/>
        <a:sy n="33" d="100"/>
      </p:scale>
      <p:origin x="240" y="8343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7077C3-A815-40BD-8697-08D84C1A44F6}" type="doc">
      <dgm:prSet loTypeId="urn:microsoft.com/office/officeart/2005/8/layout/list1" loCatId="list" qsTypeId="urn:microsoft.com/office/officeart/2005/8/quickstyle/simple3" qsCatId="simple" csTypeId="urn:microsoft.com/office/officeart/2005/8/colors/accent1_5" csCatId="accent1" phldr="1"/>
      <dgm:spPr/>
      <dgm:t>
        <a:bodyPr/>
        <a:lstStyle/>
        <a:p>
          <a:endParaRPr lang="en-US"/>
        </a:p>
      </dgm:t>
    </dgm:pt>
    <dgm:pt modelId="{F72659C8-A44E-42DA-B76C-46074A45916D}">
      <dgm:prSet phldrT="[نص]"/>
      <dgm:spPr/>
      <dgm:t>
        <a:bodyPr/>
        <a:lstStyle/>
        <a:p>
          <a:r>
            <a:rPr lang="en-US" dirty="0" smtClean="0"/>
            <a:t>Waste time on searching product</a:t>
          </a:r>
          <a:endParaRPr lang="en-US" dirty="0"/>
        </a:p>
      </dgm:t>
    </dgm:pt>
    <dgm:pt modelId="{C0BD9952-ECF4-4916-9CCA-E16D5E535E09}" type="parTrans" cxnId="{D06699EA-D587-4913-BA28-09F18C5D9B2C}">
      <dgm:prSet/>
      <dgm:spPr/>
      <dgm:t>
        <a:bodyPr/>
        <a:lstStyle/>
        <a:p>
          <a:endParaRPr lang="en-US"/>
        </a:p>
      </dgm:t>
    </dgm:pt>
    <dgm:pt modelId="{72B716A7-BF2E-42FC-9B2E-38EB79DCD1EC}" type="sibTrans" cxnId="{D06699EA-D587-4913-BA28-09F18C5D9B2C}">
      <dgm:prSet/>
      <dgm:spPr/>
      <dgm:t>
        <a:bodyPr/>
        <a:lstStyle/>
        <a:p>
          <a:endParaRPr lang="en-US"/>
        </a:p>
      </dgm:t>
    </dgm:pt>
    <dgm:pt modelId="{5C847DF0-832B-4D12-80E3-C2D6E1FA3D88}">
      <dgm:prSet phldrT="[نص]"/>
      <dgm:spPr/>
      <dgm:t>
        <a:bodyPr/>
        <a:lstStyle/>
        <a:p>
          <a:r>
            <a:rPr lang="en-US" dirty="0" smtClean="0"/>
            <a:t>No recommendation</a:t>
          </a:r>
          <a:endParaRPr lang="en-US" dirty="0"/>
        </a:p>
      </dgm:t>
    </dgm:pt>
    <dgm:pt modelId="{8BE3272B-BA63-4749-B362-1DB7FA8E8687}" type="parTrans" cxnId="{46DBA778-7CBB-40F5-BC89-99F5139E8169}">
      <dgm:prSet/>
      <dgm:spPr/>
      <dgm:t>
        <a:bodyPr/>
        <a:lstStyle/>
        <a:p>
          <a:endParaRPr lang="en-US"/>
        </a:p>
      </dgm:t>
    </dgm:pt>
    <dgm:pt modelId="{4F090B13-89FE-4808-84ED-7B532617125C}" type="sibTrans" cxnId="{46DBA778-7CBB-40F5-BC89-99F5139E8169}">
      <dgm:prSet/>
      <dgm:spPr/>
      <dgm:t>
        <a:bodyPr/>
        <a:lstStyle/>
        <a:p>
          <a:endParaRPr lang="en-US"/>
        </a:p>
      </dgm:t>
    </dgm:pt>
    <dgm:pt modelId="{B2569FB8-02EB-49BE-B24D-2574F49C74FB}">
      <dgm:prSet phldrT="[نص]"/>
      <dgm:spPr/>
      <dgm:t>
        <a:bodyPr/>
        <a:lstStyle/>
        <a:p>
          <a:r>
            <a:rPr lang="en-US" dirty="0" smtClean="0"/>
            <a:t>Forget to by products</a:t>
          </a:r>
          <a:endParaRPr lang="en-US" dirty="0"/>
        </a:p>
      </dgm:t>
    </dgm:pt>
    <dgm:pt modelId="{D0661332-76F4-4D24-9081-4C60D78E34BA}" type="parTrans" cxnId="{34295EC6-4DA0-47D6-9BDD-CC829B686FE6}">
      <dgm:prSet/>
      <dgm:spPr/>
      <dgm:t>
        <a:bodyPr/>
        <a:lstStyle/>
        <a:p>
          <a:endParaRPr lang="en-US"/>
        </a:p>
      </dgm:t>
    </dgm:pt>
    <dgm:pt modelId="{8BF89A8B-F64E-4D6D-9BF9-7F994FD3660B}" type="sibTrans" cxnId="{34295EC6-4DA0-47D6-9BDD-CC829B686FE6}">
      <dgm:prSet/>
      <dgm:spPr/>
      <dgm:t>
        <a:bodyPr/>
        <a:lstStyle/>
        <a:p>
          <a:endParaRPr lang="en-US"/>
        </a:p>
      </dgm:t>
    </dgm:pt>
    <dgm:pt modelId="{8722FE3A-E95E-4F1F-BD58-C97A2E7271A2}">
      <dgm:prSet phldrT="[نص]"/>
      <dgm:spPr/>
      <dgm:t>
        <a:bodyPr/>
        <a:lstStyle/>
        <a:p>
          <a:r>
            <a:rPr lang="en-US" dirty="0" smtClean="0"/>
            <a:t>Troubling payment system</a:t>
          </a:r>
          <a:endParaRPr lang="en-US" dirty="0"/>
        </a:p>
      </dgm:t>
    </dgm:pt>
    <dgm:pt modelId="{C9206B8B-6D5B-488A-A4F1-F6876EB77212}" type="parTrans" cxnId="{40279509-5BEF-42E8-BD63-20846A7A8DB8}">
      <dgm:prSet/>
      <dgm:spPr/>
      <dgm:t>
        <a:bodyPr/>
        <a:lstStyle/>
        <a:p>
          <a:endParaRPr lang="en-US"/>
        </a:p>
      </dgm:t>
    </dgm:pt>
    <dgm:pt modelId="{806519C1-C88E-4080-990C-FEE374635649}" type="sibTrans" cxnId="{40279509-5BEF-42E8-BD63-20846A7A8DB8}">
      <dgm:prSet/>
      <dgm:spPr/>
      <dgm:t>
        <a:bodyPr/>
        <a:lstStyle/>
        <a:p>
          <a:endParaRPr lang="en-US"/>
        </a:p>
      </dgm:t>
    </dgm:pt>
    <dgm:pt modelId="{A06B3619-F938-4825-9F49-6269F61BF69B}" type="pres">
      <dgm:prSet presAssocID="{B17077C3-A815-40BD-8697-08D84C1A44F6}" presName="linear" presStyleCnt="0">
        <dgm:presLayoutVars>
          <dgm:dir/>
          <dgm:animLvl val="lvl"/>
          <dgm:resizeHandles val="exact"/>
        </dgm:presLayoutVars>
      </dgm:prSet>
      <dgm:spPr/>
      <dgm:t>
        <a:bodyPr/>
        <a:lstStyle/>
        <a:p>
          <a:endParaRPr lang="en-US"/>
        </a:p>
      </dgm:t>
    </dgm:pt>
    <dgm:pt modelId="{C4865DE4-7F68-448C-B9E5-AE119F64222E}" type="pres">
      <dgm:prSet presAssocID="{F72659C8-A44E-42DA-B76C-46074A45916D}" presName="parentLin" presStyleCnt="0"/>
      <dgm:spPr/>
    </dgm:pt>
    <dgm:pt modelId="{74BDE113-0E73-40A4-80E4-49DC26C6E253}" type="pres">
      <dgm:prSet presAssocID="{F72659C8-A44E-42DA-B76C-46074A45916D}" presName="parentLeftMargin" presStyleLbl="node1" presStyleIdx="0" presStyleCnt="4"/>
      <dgm:spPr/>
      <dgm:t>
        <a:bodyPr/>
        <a:lstStyle/>
        <a:p>
          <a:endParaRPr lang="en-US"/>
        </a:p>
      </dgm:t>
    </dgm:pt>
    <dgm:pt modelId="{CB23FEE5-42E5-4DD4-9620-034E4C3FE7E6}" type="pres">
      <dgm:prSet presAssocID="{F72659C8-A44E-42DA-B76C-46074A45916D}" presName="parentText" presStyleLbl="node1" presStyleIdx="0" presStyleCnt="4">
        <dgm:presLayoutVars>
          <dgm:chMax val="0"/>
          <dgm:bulletEnabled val="1"/>
        </dgm:presLayoutVars>
      </dgm:prSet>
      <dgm:spPr/>
      <dgm:t>
        <a:bodyPr/>
        <a:lstStyle/>
        <a:p>
          <a:endParaRPr lang="en-US"/>
        </a:p>
      </dgm:t>
    </dgm:pt>
    <dgm:pt modelId="{FE8BC237-E367-4803-B54E-7945F91502F5}" type="pres">
      <dgm:prSet presAssocID="{F72659C8-A44E-42DA-B76C-46074A45916D}" presName="negativeSpace" presStyleCnt="0"/>
      <dgm:spPr/>
    </dgm:pt>
    <dgm:pt modelId="{C337F541-AB82-4511-9F79-B91E5AB19F31}" type="pres">
      <dgm:prSet presAssocID="{F72659C8-A44E-42DA-B76C-46074A45916D}" presName="childText" presStyleLbl="conFgAcc1" presStyleIdx="0" presStyleCnt="4" custLinFactNeighborY="-61363">
        <dgm:presLayoutVars>
          <dgm:bulletEnabled val="1"/>
        </dgm:presLayoutVars>
      </dgm:prSet>
      <dgm:spPr/>
    </dgm:pt>
    <dgm:pt modelId="{618A9C5A-36E5-47F6-BB0F-9DB06B7D585A}" type="pres">
      <dgm:prSet presAssocID="{72B716A7-BF2E-42FC-9B2E-38EB79DCD1EC}" presName="spaceBetweenRectangles" presStyleCnt="0"/>
      <dgm:spPr/>
    </dgm:pt>
    <dgm:pt modelId="{EDCDD70A-2700-4F3F-BD55-5223004FB9C8}" type="pres">
      <dgm:prSet presAssocID="{5C847DF0-832B-4D12-80E3-C2D6E1FA3D88}" presName="parentLin" presStyleCnt="0"/>
      <dgm:spPr/>
    </dgm:pt>
    <dgm:pt modelId="{6888FA1D-7113-4CA7-A6B0-F9028D4625F2}" type="pres">
      <dgm:prSet presAssocID="{5C847DF0-832B-4D12-80E3-C2D6E1FA3D88}" presName="parentLeftMargin" presStyleLbl="node1" presStyleIdx="0" presStyleCnt="4"/>
      <dgm:spPr/>
      <dgm:t>
        <a:bodyPr/>
        <a:lstStyle/>
        <a:p>
          <a:endParaRPr lang="en-US"/>
        </a:p>
      </dgm:t>
    </dgm:pt>
    <dgm:pt modelId="{99103B4E-5B03-437B-B1EF-A4DED6BAB34C}" type="pres">
      <dgm:prSet presAssocID="{5C847DF0-832B-4D12-80E3-C2D6E1FA3D88}" presName="parentText" presStyleLbl="node1" presStyleIdx="1" presStyleCnt="4">
        <dgm:presLayoutVars>
          <dgm:chMax val="0"/>
          <dgm:bulletEnabled val="1"/>
        </dgm:presLayoutVars>
      </dgm:prSet>
      <dgm:spPr/>
      <dgm:t>
        <a:bodyPr/>
        <a:lstStyle/>
        <a:p>
          <a:endParaRPr lang="en-US"/>
        </a:p>
      </dgm:t>
    </dgm:pt>
    <dgm:pt modelId="{102CD404-92D8-4CD9-972C-CCF5EB9721E0}" type="pres">
      <dgm:prSet presAssocID="{5C847DF0-832B-4D12-80E3-C2D6E1FA3D88}" presName="negativeSpace" presStyleCnt="0"/>
      <dgm:spPr/>
    </dgm:pt>
    <dgm:pt modelId="{88E45BF2-9490-4001-B5B6-A867F1153562}" type="pres">
      <dgm:prSet presAssocID="{5C847DF0-832B-4D12-80E3-C2D6E1FA3D88}" presName="childText" presStyleLbl="conFgAcc1" presStyleIdx="1" presStyleCnt="4">
        <dgm:presLayoutVars>
          <dgm:bulletEnabled val="1"/>
        </dgm:presLayoutVars>
      </dgm:prSet>
      <dgm:spPr/>
    </dgm:pt>
    <dgm:pt modelId="{46815D25-4736-4247-B9EA-A8AFF2A05D2C}" type="pres">
      <dgm:prSet presAssocID="{4F090B13-89FE-4808-84ED-7B532617125C}" presName="spaceBetweenRectangles" presStyleCnt="0"/>
      <dgm:spPr/>
    </dgm:pt>
    <dgm:pt modelId="{9513158A-E7D0-49DD-BB58-D8F8497DAE06}" type="pres">
      <dgm:prSet presAssocID="{B2569FB8-02EB-49BE-B24D-2574F49C74FB}" presName="parentLin" presStyleCnt="0"/>
      <dgm:spPr/>
    </dgm:pt>
    <dgm:pt modelId="{E9480D7B-47F2-4F0B-A47B-D7BF5AF3B7B9}" type="pres">
      <dgm:prSet presAssocID="{B2569FB8-02EB-49BE-B24D-2574F49C74FB}" presName="parentLeftMargin" presStyleLbl="node1" presStyleIdx="1" presStyleCnt="4"/>
      <dgm:spPr/>
      <dgm:t>
        <a:bodyPr/>
        <a:lstStyle/>
        <a:p>
          <a:endParaRPr lang="en-US"/>
        </a:p>
      </dgm:t>
    </dgm:pt>
    <dgm:pt modelId="{4522B089-9C49-4779-A9C3-F3826D7AA3DF}" type="pres">
      <dgm:prSet presAssocID="{B2569FB8-02EB-49BE-B24D-2574F49C74FB}" presName="parentText" presStyleLbl="node1" presStyleIdx="2" presStyleCnt="4">
        <dgm:presLayoutVars>
          <dgm:chMax val="0"/>
          <dgm:bulletEnabled val="1"/>
        </dgm:presLayoutVars>
      </dgm:prSet>
      <dgm:spPr/>
      <dgm:t>
        <a:bodyPr/>
        <a:lstStyle/>
        <a:p>
          <a:endParaRPr lang="en-US"/>
        </a:p>
      </dgm:t>
    </dgm:pt>
    <dgm:pt modelId="{1FC22456-5A04-48C0-9E6F-09BC54EDDB0A}" type="pres">
      <dgm:prSet presAssocID="{B2569FB8-02EB-49BE-B24D-2574F49C74FB}" presName="negativeSpace" presStyleCnt="0"/>
      <dgm:spPr/>
    </dgm:pt>
    <dgm:pt modelId="{49DDEEC7-58A3-4332-A0CF-F43E2F453BC0}" type="pres">
      <dgm:prSet presAssocID="{B2569FB8-02EB-49BE-B24D-2574F49C74FB}" presName="childText" presStyleLbl="conFgAcc1" presStyleIdx="2" presStyleCnt="4">
        <dgm:presLayoutVars>
          <dgm:bulletEnabled val="1"/>
        </dgm:presLayoutVars>
      </dgm:prSet>
      <dgm:spPr/>
    </dgm:pt>
    <dgm:pt modelId="{F7DEC1FF-124B-4A7A-8EEB-AF3D3B32CEB1}" type="pres">
      <dgm:prSet presAssocID="{8BF89A8B-F64E-4D6D-9BF9-7F994FD3660B}" presName="spaceBetweenRectangles" presStyleCnt="0"/>
      <dgm:spPr/>
    </dgm:pt>
    <dgm:pt modelId="{3907B208-A0CC-4581-B7EC-ECC03B1E224B}" type="pres">
      <dgm:prSet presAssocID="{8722FE3A-E95E-4F1F-BD58-C97A2E7271A2}" presName="parentLin" presStyleCnt="0"/>
      <dgm:spPr/>
    </dgm:pt>
    <dgm:pt modelId="{1D68B5F4-2148-4A89-8730-45EE86A77DF3}" type="pres">
      <dgm:prSet presAssocID="{8722FE3A-E95E-4F1F-BD58-C97A2E7271A2}" presName="parentLeftMargin" presStyleLbl="node1" presStyleIdx="2" presStyleCnt="4"/>
      <dgm:spPr/>
      <dgm:t>
        <a:bodyPr/>
        <a:lstStyle/>
        <a:p>
          <a:endParaRPr lang="en-US"/>
        </a:p>
      </dgm:t>
    </dgm:pt>
    <dgm:pt modelId="{3FA43D8F-B131-4F50-9940-683D1C2993E9}" type="pres">
      <dgm:prSet presAssocID="{8722FE3A-E95E-4F1F-BD58-C97A2E7271A2}" presName="parentText" presStyleLbl="node1" presStyleIdx="3" presStyleCnt="4">
        <dgm:presLayoutVars>
          <dgm:chMax val="0"/>
          <dgm:bulletEnabled val="1"/>
        </dgm:presLayoutVars>
      </dgm:prSet>
      <dgm:spPr/>
      <dgm:t>
        <a:bodyPr/>
        <a:lstStyle/>
        <a:p>
          <a:endParaRPr lang="en-US"/>
        </a:p>
      </dgm:t>
    </dgm:pt>
    <dgm:pt modelId="{960640DF-0918-41A9-8EBF-5A0F2E20BC6F}" type="pres">
      <dgm:prSet presAssocID="{8722FE3A-E95E-4F1F-BD58-C97A2E7271A2}" presName="negativeSpace" presStyleCnt="0"/>
      <dgm:spPr/>
    </dgm:pt>
    <dgm:pt modelId="{C6DC0349-8985-46CB-816F-472A692ECE59}" type="pres">
      <dgm:prSet presAssocID="{8722FE3A-E95E-4F1F-BD58-C97A2E7271A2}" presName="childText" presStyleLbl="conFgAcc1" presStyleIdx="3" presStyleCnt="4">
        <dgm:presLayoutVars>
          <dgm:bulletEnabled val="1"/>
        </dgm:presLayoutVars>
      </dgm:prSet>
      <dgm:spPr/>
    </dgm:pt>
  </dgm:ptLst>
  <dgm:cxnLst>
    <dgm:cxn modelId="{58BEF820-417A-480D-ACEF-361B58C5564C}" type="presOf" srcId="{5C847DF0-832B-4D12-80E3-C2D6E1FA3D88}" destId="{6888FA1D-7113-4CA7-A6B0-F9028D4625F2}" srcOrd="0" destOrd="0" presId="urn:microsoft.com/office/officeart/2005/8/layout/list1"/>
    <dgm:cxn modelId="{34295EC6-4DA0-47D6-9BDD-CC829B686FE6}" srcId="{B17077C3-A815-40BD-8697-08D84C1A44F6}" destId="{B2569FB8-02EB-49BE-B24D-2574F49C74FB}" srcOrd="2" destOrd="0" parTransId="{D0661332-76F4-4D24-9081-4C60D78E34BA}" sibTransId="{8BF89A8B-F64E-4D6D-9BF9-7F994FD3660B}"/>
    <dgm:cxn modelId="{D3D3033A-2A54-4E0F-9867-C30DDFADA9EC}" type="presOf" srcId="{B2569FB8-02EB-49BE-B24D-2574F49C74FB}" destId="{E9480D7B-47F2-4F0B-A47B-D7BF5AF3B7B9}" srcOrd="0" destOrd="0" presId="urn:microsoft.com/office/officeart/2005/8/layout/list1"/>
    <dgm:cxn modelId="{46DBA778-7CBB-40F5-BC89-99F5139E8169}" srcId="{B17077C3-A815-40BD-8697-08D84C1A44F6}" destId="{5C847DF0-832B-4D12-80E3-C2D6E1FA3D88}" srcOrd="1" destOrd="0" parTransId="{8BE3272B-BA63-4749-B362-1DB7FA8E8687}" sibTransId="{4F090B13-89FE-4808-84ED-7B532617125C}"/>
    <dgm:cxn modelId="{1F54BEC5-9A1D-4E0E-96F7-07987C5110D0}" type="presOf" srcId="{5C847DF0-832B-4D12-80E3-C2D6E1FA3D88}" destId="{99103B4E-5B03-437B-B1EF-A4DED6BAB34C}" srcOrd="1" destOrd="0" presId="urn:microsoft.com/office/officeart/2005/8/layout/list1"/>
    <dgm:cxn modelId="{B39E0B3A-4CEA-4995-B643-6007D34287E2}" type="presOf" srcId="{8722FE3A-E95E-4F1F-BD58-C97A2E7271A2}" destId="{3FA43D8F-B131-4F50-9940-683D1C2993E9}" srcOrd="1" destOrd="0" presId="urn:microsoft.com/office/officeart/2005/8/layout/list1"/>
    <dgm:cxn modelId="{CDC12785-9566-4EBD-AAB8-628D86B796F4}" type="presOf" srcId="{F72659C8-A44E-42DA-B76C-46074A45916D}" destId="{74BDE113-0E73-40A4-80E4-49DC26C6E253}" srcOrd="0" destOrd="0" presId="urn:microsoft.com/office/officeart/2005/8/layout/list1"/>
    <dgm:cxn modelId="{B8698799-4F85-4EB8-9C97-722B56CB0D47}" type="presOf" srcId="{F72659C8-A44E-42DA-B76C-46074A45916D}" destId="{CB23FEE5-42E5-4DD4-9620-034E4C3FE7E6}" srcOrd="1" destOrd="0" presId="urn:microsoft.com/office/officeart/2005/8/layout/list1"/>
    <dgm:cxn modelId="{40279509-5BEF-42E8-BD63-20846A7A8DB8}" srcId="{B17077C3-A815-40BD-8697-08D84C1A44F6}" destId="{8722FE3A-E95E-4F1F-BD58-C97A2E7271A2}" srcOrd="3" destOrd="0" parTransId="{C9206B8B-6D5B-488A-A4F1-F6876EB77212}" sibTransId="{806519C1-C88E-4080-990C-FEE374635649}"/>
    <dgm:cxn modelId="{E929D0A6-2FFD-42A5-91E4-7FB1B4B0BA69}" type="presOf" srcId="{B2569FB8-02EB-49BE-B24D-2574F49C74FB}" destId="{4522B089-9C49-4779-A9C3-F3826D7AA3DF}" srcOrd="1" destOrd="0" presId="urn:microsoft.com/office/officeart/2005/8/layout/list1"/>
    <dgm:cxn modelId="{EFF609B2-BDBF-46C1-AD0D-9C0AE60650E9}" type="presOf" srcId="{8722FE3A-E95E-4F1F-BD58-C97A2E7271A2}" destId="{1D68B5F4-2148-4A89-8730-45EE86A77DF3}" srcOrd="0" destOrd="0" presId="urn:microsoft.com/office/officeart/2005/8/layout/list1"/>
    <dgm:cxn modelId="{79769540-96CC-4938-BF89-89819BA09D38}" type="presOf" srcId="{B17077C3-A815-40BD-8697-08D84C1A44F6}" destId="{A06B3619-F938-4825-9F49-6269F61BF69B}" srcOrd="0" destOrd="0" presId="urn:microsoft.com/office/officeart/2005/8/layout/list1"/>
    <dgm:cxn modelId="{D06699EA-D587-4913-BA28-09F18C5D9B2C}" srcId="{B17077C3-A815-40BD-8697-08D84C1A44F6}" destId="{F72659C8-A44E-42DA-B76C-46074A45916D}" srcOrd="0" destOrd="0" parTransId="{C0BD9952-ECF4-4916-9CCA-E16D5E535E09}" sibTransId="{72B716A7-BF2E-42FC-9B2E-38EB79DCD1EC}"/>
    <dgm:cxn modelId="{34C72FDF-9531-48F3-BADB-7053506E2653}" type="presParOf" srcId="{A06B3619-F938-4825-9F49-6269F61BF69B}" destId="{C4865DE4-7F68-448C-B9E5-AE119F64222E}" srcOrd="0" destOrd="0" presId="urn:microsoft.com/office/officeart/2005/8/layout/list1"/>
    <dgm:cxn modelId="{E37479A2-971B-4723-97C9-7F1D9D8BAAAE}" type="presParOf" srcId="{C4865DE4-7F68-448C-B9E5-AE119F64222E}" destId="{74BDE113-0E73-40A4-80E4-49DC26C6E253}" srcOrd="0" destOrd="0" presId="urn:microsoft.com/office/officeart/2005/8/layout/list1"/>
    <dgm:cxn modelId="{D33C223F-366B-4672-94EA-72AF60C02D60}" type="presParOf" srcId="{C4865DE4-7F68-448C-B9E5-AE119F64222E}" destId="{CB23FEE5-42E5-4DD4-9620-034E4C3FE7E6}" srcOrd="1" destOrd="0" presId="urn:microsoft.com/office/officeart/2005/8/layout/list1"/>
    <dgm:cxn modelId="{5E312EE3-A0F9-44AE-822E-CCB1AB1D6859}" type="presParOf" srcId="{A06B3619-F938-4825-9F49-6269F61BF69B}" destId="{FE8BC237-E367-4803-B54E-7945F91502F5}" srcOrd="1" destOrd="0" presId="urn:microsoft.com/office/officeart/2005/8/layout/list1"/>
    <dgm:cxn modelId="{2D6400F9-A9BA-4DA3-9E17-04D3474E2427}" type="presParOf" srcId="{A06B3619-F938-4825-9F49-6269F61BF69B}" destId="{C337F541-AB82-4511-9F79-B91E5AB19F31}" srcOrd="2" destOrd="0" presId="urn:microsoft.com/office/officeart/2005/8/layout/list1"/>
    <dgm:cxn modelId="{6406D962-845A-4CF2-848E-8D97B154F9EC}" type="presParOf" srcId="{A06B3619-F938-4825-9F49-6269F61BF69B}" destId="{618A9C5A-36E5-47F6-BB0F-9DB06B7D585A}" srcOrd="3" destOrd="0" presId="urn:microsoft.com/office/officeart/2005/8/layout/list1"/>
    <dgm:cxn modelId="{0DD8F5B1-DB88-49D5-8C2F-0BA80F14F7EA}" type="presParOf" srcId="{A06B3619-F938-4825-9F49-6269F61BF69B}" destId="{EDCDD70A-2700-4F3F-BD55-5223004FB9C8}" srcOrd="4" destOrd="0" presId="urn:microsoft.com/office/officeart/2005/8/layout/list1"/>
    <dgm:cxn modelId="{7789F034-3942-46DC-9CA8-9248CF1BEC9E}" type="presParOf" srcId="{EDCDD70A-2700-4F3F-BD55-5223004FB9C8}" destId="{6888FA1D-7113-4CA7-A6B0-F9028D4625F2}" srcOrd="0" destOrd="0" presId="urn:microsoft.com/office/officeart/2005/8/layout/list1"/>
    <dgm:cxn modelId="{1C2EC541-70BB-433B-A2BA-A2A5745FE247}" type="presParOf" srcId="{EDCDD70A-2700-4F3F-BD55-5223004FB9C8}" destId="{99103B4E-5B03-437B-B1EF-A4DED6BAB34C}" srcOrd="1" destOrd="0" presId="urn:microsoft.com/office/officeart/2005/8/layout/list1"/>
    <dgm:cxn modelId="{3101B4AD-0B79-44F3-A3B7-8305699F81A5}" type="presParOf" srcId="{A06B3619-F938-4825-9F49-6269F61BF69B}" destId="{102CD404-92D8-4CD9-972C-CCF5EB9721E0}" srcOrd="5" destOrd="0" presId="urn:microsoft.com/office/officeart/2005/8/layout/list1"/>
    <dgm:cxn modelId="{26F90CD2-33C7-4752-B4CD-28FB49F7000D}" type="presParOf" srcId="{A06B3619-F938-4825-9F49-6269F61BF69B}" destId="{88E45BF2-9490-4001-B5B6-A867F1153562}" srcOrd="6" destOrd="0" presId="urn:microsoft.com/office/officeart/2005/8/layout/list1"/>
    <dgm:cxn modelId="{CC85AC83-2B45-42A2-B89F-585CD2B3E878}" type="presParOf" srcId="{A06B3619-F938-4825-9F49-6269F61BF69B}" destId="{46815D25-4736-4247-B9EA-A8AFF2A05D2C}" srcOrd="7" destOrd="0" presId="urn:microsoft.com/office/officeart/2005/8/layout/list1"/>
    <dgm:cxn modelId="{14F3B1B4-47F6-44A7-8DA9-4876E8F395EE}" type="presParOf" srcId="{A06B3619-F938-4825-9F49-6269F61BF69B}" destId="{9513158A-E7D0-49DD-BB58-D8F8497DAE06}" srcOrd="8" destOrd="0" presId="urn:microsoft.com/office/officeart/2005/8/layout/list1"/>
    <dgm:cxn modelId="{E370B960-67B9-491A-8FBF-284E4EA6AC36}" type="presParOf" srcId="{9513158A-E7D0-49DD-BB58-D8F8497DAE06}" destId="{E9480D7B-47F2-4F0B-A47B-D7BF5AF3B7B9}" srcOrd="0" destOrd="0" presId="urn:microsoft.com/office/officeart/2005/8/layout/list1"/>
    <dgm:cxn modelId="{67D86979-3F73-4136-89D1-D29C2927F767}" type="presParOf" srcId="{9513158A-E7D0-49DD-BB58-D8F8497DAE06}" destId="{4522B089-9C49-4779-A9C3-F3826D7AA3DF}" srcOrd="1" destOrd="0" presId="urn:microsoft.com/office/officeart/2005/8/layout/list1"/>
    <dgm:cxn modelId="{C69CB849-F09D-40BF-A813-5F21B433590E}" type="presParOf" srcId="{A06B3619-F938-4825-9F49-6269F61BF69B}" destId="{1FC22456-5A04-48C0-9E6F-09BC54EDDB0A}" srcOrd="9" destOrd="0" presId="urn:microsoft.com/office/officeart/2005/8/layout/list1"/>
    <dgm:cxn modelId="{CB729C8A-05D5-424A-A758-64327BD2E921}" type="presParOf" srcId="{A06B3619-F938-4825-9F49-6269F61BF69B}" destId="{49DDEEC7-58A3-4332-A0CF-F43E2F453BC0}" srcOrd="10" destOrd="0" presId="urn:microsoft.com/office/officeart/2005/8/layout/list1"/>
    <dgm:cxn modelId="{51ACCBA5-B1EE-449D-914B-646263471678}" type="presParOf" srcId="{A06B3619-F938-4825-9F49-6269F61BF69B}" destId="{F7DEC1FF-124B-4A7A-8EEB-AF3D3B32CEB1}" srcOrd="11" destOrd="0" presId="urn:microsoft.com/office/officeart/2005/8/layout/list1"/>
    <dgm:cxn modelId="{E1671E34-835A-4E1A-94DF-95713B9CE8ED}" type="presParOf" srcId="{A06B3619-F938-4825-9F49-6269F61BF69B}" destId="{3907B208-A0CC-4581-B7EC-ECC03B1E224B}" srcOrd="12" destOrd="0" presId="urn:microsoft.com/office/officeart/2005/8/layout/list1"/>
    <dgm:cxn modelId="{9047A059-0184-4870-A47A-EF7CE36B012A}" type="presParOf" srcId="{3907B208-A0CC-4581-B7EC-ECC03B1E224B}" destId="{1D68B5F4-2148-4A89-8730-45EE86A77DF3}" srcOrd="0" destOrd="0" presId="urn:microsoft.com/office/officeart/2005/8/layout/list1"/>
    <dgm:cxn modelId="{C3B30AAF-5D97-4CA4-8950-1B2BF02F230C}" type="presParOf" srcId="{3907B208-A0CC-4581-B7EC-ECC03B1E224B}" destId="{3FA43D8F-B131-4F50-9940-683D1C2993E9}" srcOrd="1" destOrd="0" presId="urn:microsoft.com/office/officeart/2005/8/layout/list1"/>
    <dgm:cxn modelId="{4EA52007-E83B-431D-95DF-F295BB25DB37}" type="presParOf" srcId="{A06B3619-F938-4825-9F49-6269F61BF69B}" destId="{960640DF-0918-41A9-8EBF-5A0F2E20BC6F}" srcOrd="13" destOrd="0" presId="urn:microsoft.com/office/officeart/2005/8/layout/list1"/>
    <dgm:cxn modelId="{2454D0C1-9D8F-4413-A1CD-DA5359D11E72}" type="presParOf" srcId="{A06B3619-F938-4825-9F49-6269F61BF69B}" destId="{C6DC0349-8985-46CB-816F-472A692ECE59}" srcOrd="14" destOrd="0" presId="urn:microsoft.com/office/officeart/2005/8/layout/list1"/>
  </dgm:cxnLst>
  <dgm:bg/>
  <dgm:whole/>
</dgm:dataModel>
</file>

<file path=ppt/diagrams/data2.xml><?xml version="1.0" encoding="utf-8"?>
<dgm:dataModel xmlns:dgm="http://schemas.openxmlformats.org/drawingml/2006/diagram" xmlns:a="http://schemas.openxmlformats.org/drawingml/2006/main">
  <dgm:ptLst>
    <dgm:pt modelId="{B17077C3-A815-40BD-8697-08D84C1A44F6}" type="doc">
      <dgm:prSet loTypeId="urn:microsoft.com/office/officeart/2005/8/layout/list1" loCatId="list" qsTypeId="urn:microsoft.com/office/officeart/2005/8/quickstyle/simple3" qsCatId="simple" csTypeId="urn:microsoft.com/office/officeart/2005/8/colors/accent2_3" csCatId="accent2" phldr="1"/>
      <dgm:spPr/>
      <dgm:t>
        <a:bodyPr/>
        <a:lstStyle/>
        <a:p>
          <a:endParaRPr lang="en-US"/>
        </a:p>
      </dgm:t>
    </dgm:pt>
    <dgm:pt modelId="{F72659C8-A44E-42DA-B76C-46074A45916D}">
      <dgm:prSet phldrT="[نص]"/>
      <dgm:spPr/>
      <dgm:t>
        <a:bodyPr/>
        <a:lstStyle/>
        <a:p>
          <a:r>
            <a:rPr lang="en-US" dirty="0" smtClean="0"/>
            <a:t>Show Location </a:t>
          </a:r>
          <a:endParaRPr lang="en-US" dirty="0"/>
        </a:p>
      </dgm:t>
    </dgm:pt>
    <dgm:pt modelId="{C0BD9952-ECF4-4916-9CCA-E16D5E535E09}" type="parTrans" cxnId="{D06699EA-D587-4913-BA28-09F18C5D9B2C}">
      <dgm:prSet/>
      <dgm:spPr/>
      <dgm:t>
        <a:bodyPr/>
        <a:lstStyle/>
        <a:p>
          <a:endParaRPr lang="en-US"/>
        </a:p>
      </dgm:t>
    </dgm:pt>
    <dgm:pt modelId="{72B716A7-BF2E-42FC-9B2E-38EB79DCD1EC}" type="sibTrans" cxnId="{D06699EA-D587-4913-BA28-09F18C5D9B2C}">
      <dgm:prSet/>
      <dgm:spPr/>
      <dgm:t>
        <a:bodyPr/>
        <a:lstStyle/>
        <a:p>
          <a:endParaRPr lang="en-US"/>
        </a:p>
      </dgm:t>
    </dgm:pt>
    <dgm:pt modelId="{8722FE3A-E95E-4F1F-BD58-C97A2E7271A2}">
      <dgm:prSet phldrT="[نص]"/>
      <dgm:spPr/>
      <dgm:t>
        <a:bodyPr/>
        <a:lstStyle/>
        <a:p>
          <a:r>
            <a:rPr lang="en-US" dirty="0" smtClean="0"/>
            <a:t>Auto-checked out and payment</a:t>
          </a:r>
          <a:endParaRPr lang="en-US" dirty="0"/>
        </a:p>
      </dgm:t>
    </dgm:pt>
    <dgm:pt modelId="{806519C1-C88E-4080-990C-FEE374635649}" type="sibTrans" cxnId="{40279509-5BEF-42E8-BD63-20846A7A8DB8}">
      <dgm:prSet/>
      <dgm:spPr/>
      <dgm:t>
        <a:bodyPr/>
        <a:lstStyle/>
        <a:p>
          <a:endParaRPr lang="en-US"/>
        </a:p>
      </dgm:t>
    </dgm:pt>
    <dgm:pt modelId="{C9206B8B-6D5B-488A-A4F1-F6876EB77212}" type="parTrans" cxnId="{40279509-5BEF-42E8-BD63-20846A7A8DB8}">
      <dgm:prSet/>
      <dgm:spPr/>
      <dgm:t>
        <a:bodyPr/>
        <a:lstStyle/>
        <a:p>
          <a:endParaRPr lang="en-US"/>
        </a:p>
      </dgm:t>
    </dgm:pt>
    <dgm:pt modelId="{650EF581-19EE-42DD-A8A7-6CB42160BC32}">
      <dgm:prSet phldrT="[نص]"/>
      <dgm:spPr/>
      <dgm:t>
        <a:bodyPr/>
        <a:lstStyle/>
        <a:p>
          <a:r>
            <a:rPr lang="en-US" dirty="0" smtClean="0"/>
            <a:t>Calculate total of your purchase</a:t>
          </a:r>
          <a:endParaRPr lang="en-US" dirty="0"/>
        </a:p>
      </dgm:t>
    </dgm:pt>
    <dgm:pt modelId="{B55C45C3-3817-4A07-B417-AC49159CFE25}" type="parTrans" cxnId="{398A9A65-6E9B-4A5B-AB5C-F807EA1A7471}">
      <dgm:prSet/>
      <dgm:spPr/>
    </dgm:pt>
    <dgm:pt modelId="{9E86525C-ADF1-493C-987F-7693FCA165E7}" type="sibTrans" cxnId="{398A9A65-6E9B-4A5B-AB5C-F807EA1A7471}">
      <dgm:prSet/>
      <dgm:spPr/>
    </dgm:pt>
    <dgm:pt modelId="{E1FC3F87-F0BC-4863-B901-26898B7CDF38}">
      <dgm:prSet phldrT="[نص]"/>
      <dgm:spPr/>
      <dgm:t>
        <a:bodyPr/>
        <a:lstStyle/>
        <a:p>
          <a:r>
            <a:rPr lang="en-US" dirty="0" smtClean="0"/>
            <a:t>Shopping List Function</a:t>
          </a:r>
          <a:endParaRPr lang="en-US" dirty="0"/>
        </a:p>
      </dgm:t>
    </dgm:pt>
    <dgm:pt modelId="{8C567B1E-32CE-4349-83A5-30952E661DBA}" type="parTrans" cxnId="{3F903AE0-3573-43C2-88E3-70867445C98B}">
      <dgm:prSet/>
      <dgm:spPr/>
    </dgm:pt>
    <dgm:pt modelId="{D6DCCD6F-9475-4451-98A6-95A0D8E85F7C}" type="sibTrans" cxnId="{3F903AE0-3573-43C2-88E3-70867445C98B}">
      <dgm:prSet/>
      <dgm:spPr/>
    </dgm:pt>
    <dgm:pt modelId="{A06B3619-F938-4825-9F49-6269F61BF69B}" type="pres">
      <dgm:prSet presAssocID="{B17077C3-A815-40BD-8697-08D84C1A44F6}" presName="linear" presStyleCnt="0">
        <dgm:presLayoutVars>
          <dgm:dir/>
          <dgm:animLvl val="lvl"/>
          <dgm:resizeHandles val="exact"/>
        </dgm:presLayoutVars>
      </dgm:prSet>
      <dgm:spPr/>
      <dgm:t>
        <a:bodyPr/>
        <a:lstStyle/>
        <a:p>
          <a:endParaRPr lang="en-US"/>
        </a:p>
      </dgm:t>
    </dgm:pt>
    <dgm:pt modelId="{81F51439-629C-491F-A342-812CE3FF2ACD}" type="pres">
      <dgm:prSet presAssocID="{E1FC3F87-F0BC-4863-B901-26898B7CDF38}" presName="parentLin" presStyleCnt="0"/>
      <dgm:spPr/>
    </dgm:pt>
    <dgm:pt modelId="{54348DD3-7695-4632-8761-7BE874C52197}" type="pres">
      <dgm:prSet presAssocID="{E1FC3F87-F0BC-4863-B901-26898B7CDF38}" presName="parentLeftMargin" presStyleLbl="node1" presStyleIdx="0" presStyleCnt="4"/>
      <dgm:spPr/>
      <dgm:t>
        <a:bodyPr/>
        <a:lstStyle/>
        <a:p>
          <a:endParaRPr lang="en-US"/>
        </a:p>
      </dgm:t>
    </dgm:pt>
    <dgm:pt modelId="{01EBF478-95BC-44A3-A645-13C435F65B4C}" type="pres">
      <dgm:prSet presAssocID="{E1FC3F87-F0BC-4863-B901-26898B7CDF38}" presName="parentText" presStyleLbl="node1" presStyleIdx="0" presStyleCnt="4" custLinFactNeighborX="20001" custLinFactNeighborY="1927">
        <dgm:presLayoutVars>
          <dgm:chMax val="0"/>
          <dgm:bulletEnabled val="1"/>
        </dgm:presLayoutVars>
      </dgm:prSet>
      <dgm:spPr/>
      <dgm:t>
        <a:bodyPr/>
        <a:lstStyle/>
        <a:p>
          <a:endParaRPr lang="en-US"/>
        </a:p>
      </dgm:t>
    </dgm:pt>
    <dgm:pt modelId="{089FB13C-973D-4C16-9705-9D781BCFDF77}" type="pres">
      <dgm:prSet presAssocID="{E1FC3F87-F0BC-4863-B901-26898B7CDF38}" presName="negativeSpace" presStyleCnt="0"/>
      <dgm:spPr/>
    </dgm:pt>
    <dgm:pt modelId="{AC8DCAF7-F78B-4CB7-9190-6B0008179F58}" type="pres">
      <dgm:prSet presAssocID="{E1FC3F87-F0BC-4863-B901-26898B7CDF38}" presName="childText" presStyleLbl="conFgAcc1" presStyleIdx="0" presStyleCnt="4">
        <dgm:presLayoutVars>
          <dgm:bulletEnabled val="1"/>
        </dgm:presLayoutVars>
      </dgm:prSet>
      <dgm:spPr/>
    </dgm:pt>
    <dgm:pt modelId="{8886E946-2F92-4B49-8605-259853FB96A4}" type="pres">
      <dgm:prSet presAssocID="{D6DCCD6F-9475-4451-98A6-95A0D8E85F7C}" presName="spaceBetweenRectangles" presStyleCnt="0"/>
      <dgm:spPr/>
    </dgm:pt>
    <dgm:pt modelId="{C4865DE4-7F68-448C-B9E5-AE119F64222E}" type="pres">
      <dgm:prSet presAssocID="{F72659C8-A44E-42DA-B76C-46074A45916D}" presName="parentLin" presStyleCnt="0"/>
      <dgm:spPr/>
    </dgm:pt>
    <dgm:pt modelId="{74BDE113-0E73-40A4-80E4-49DC26C6E253}" type="pres">
      <dgm:prSet presAssocID="{F72659C8-A44E-42DA-B76C-46074A45916D}" presName="parentLeftMargin" presStyleLbl="node1" presStyleIdx="0" presStyleCnt="4"/>
      <dgm:spPr/>
      <dgm:t>
        <a:bodyPr/>
        <a:lstStyle/>
        <a:p>
          <a:endParaRPr lang="en-US"/>
        </a:p>
      </dgm:t>
    </dgm:pt>
    <dgm:pt modelId="{CB23FEE5-42E5-4DD4-9620-034E4C3FE7E6}" type="pres">
      <dgm:prSet presAssocID="{F72659C8-A44E-42DA-B76C-46074A45916D}" presName="parentText" presStyleLbl="node1" presStyleIdx="1" presStyleCnt="4">
        <dgm:presLayoutVars>
          <dgm:chMax val="0"/>
          <dgm:bulletEnabled val="1"/>
        </dgm:presLayoutVars>
      </dgm:prSet>
      <dgm:spPr/>
      <dgm:t>
        <a:bodyPr/>
        <a:lstStyle/>
        <a:p>
          <a:endParaRPr lang="en-US"/>
        </a:p>
      </dgm:t>
    </dgm:pt>
    <dgm:pt modelId="{FE8BC237-E367-4803-B54E-7945F91502F5}" type="pres">
      <dgm:prSet presAssocID="{F72659C8-A44E-42DA-B76C-46074A45916D}" presName="negativeSpace" presStyleCnt="0"/>
      <dgm:spPr/>
    </dgm:pt>
    <dgm:pt modelId="{C337F541-AB82-4511-9F79-B91E5AB19F31}" type="pres">
      <dgm:prSet presAssocID="{F72659C8-A44E-42DA-B76C-46074A45916D}" presName="childText" presStyleLbl="conFgAcc1" presStyleIdx="1" presStyleCnt="4" custLinFactNeighborY="-61363">
        <dgm:presLayoutVars>
          <dgm:bulletEnabled val="1"/>
        </dgm:presLayoutVars>
      </dgm:prSet>
      <dgm:spPr/>
    </dgm:pt>
    <dgm:pt modelId="{618A9C5A-36E5-47F6-BB0F-9DB06B7D585A}" type="pres">
      <dgm:prSet presAssocID="{72B716A7-BF2E-42FC-9B2E-38EB79DCD1EC}" presName="spaceBetweenRectangles" presStyleCnt="0"/>
      <dgm:spPr/>
    </dgm:pt>
    <dgm:pt modelId="{A3D25F8F-47D9-45D3-AC9B-4E2E9A5975BE}" type="pres">
      <dgm:prSet presAssocID="{650EF581-19EE-42DD-A8A7-6CB42160BC32}" presName="parentLin" presStyleCnt="0"/>
      <dgm:spPr/>
    </dgm:pt>
    <dgm:pt modelId="{06A99AAB-CD72-4832-AA7E-0773F0B410C2}" type="pres">
      <dgm:prSet presAssocID="{650EF581-19EE-42DD-A8A7-6CB42160BC32}" presName="parentLeftMargin" presStyleLbl="node1" presStyleIdx="1" presStyleCnt="4"/>
      <dgm:spPr/>
      <dgm:t>
        <a:bodyPr/>
        <a:lstStyle/>
        <a:p>
          <a:endParaRPr lang="en-US"/>
        </a:p>
      </dgm:t>
    </dgm:pt>
    <dgm:pt modelId="{71C690F7-526C-4131-87B7-EEE8B234A0F9}" type="pres">
      <dgm:prSet presAssocID="{650EF581-19EE-42DD-A8A7-6CB42160BC32}" presName="parentText" presStyleLbl="node1" presStyleIdx="2" presStyleCnt="4">
        <dgm:presLayoutVars>
          <dgm:chMax val="0"/>
          <dgm:bulletEnabled val="1"/>
        </dgm:presLayoutVars>
      </dgm:prSet>
      <dgm:spPr/>
      <dgm:t>
        <a:bodyPr/>
        <a:lstStyle/>
        <a:p>
          <a:endParaRPr lang="en-US"/>
        </a:p>
      </dgm:t>
    </dgm:pt>
    <dgm:pt modelId="{1B7DC928-3294-4B51-A5DE-E22C79C7C977}" type="pres">
      <dgm:prSet presAssocID="{650EF581-19EE-42DD-A8A7-6CB42160BC32}" presName="negativeSpace" presStyleCnt="0"/>
      <dgm:spPr/>
    </dgm:pt>
    <dgm:pt modelId="{0A3CDC23-048C-4E3C-95DB-A7927F66A7C9}" type="pres">
      <dgm:prSet presAssocID="{650EF581-19EE-42DD-A8A7-6CB42160BC32}" presName="childText" presStyleLbl="conFgAcc1" presStyleIdx="2" presStyleCnt="4">
        <dgm:presLayoutVars>
          <dgm:bulletEnabled val="1"/>
        </dgm:presLayoutVars>
      </dgm:prSet>
      <dgm:spPr/>
    </dgm:pt>
    <dgm:pt modelId="{E722322C-D335-4AF1-B918-CE98719D505A}" type="pres">
      <dgm:prSet presAssocID="{9E86525C-ADF1-493C-987F-7693FCA165E7}" presName="spaceBetweenRectangles" presStyleCnt="0"/>
      <dgm:spPr/>
    </dgm:pt>
    <dgm:pt modelId="{3907B208-A0CC-4581-B7EC-ECC03B1E224B}" type="pres">
      <dgm:prSet presAssocID="{8722FE3A-E95E-4F1F-BD58-C97A2E7271A2}" presName="parentLin" presStyleCnt="0"/>
      <dgm:spPr/>
    </dgm:pt>
    <dgm:pt modelId="{1D68B5F4-2148-4A89-8730-45EE86A77DF3}" type="pres">
      <dgm:prSet presAssocID="{8722FE3A-E95E-4F1F-BD58-C97A2E7271A2}" presName="parentLeftMargin" presStyleLbl="node1" presStyleIdx="2" presStyleCnt="4"/>
      <dgm:spPr/>
      <dgm:t>
        <a:bodyPr/>
        <a:lstStyle/>
        <a:p>
          <a:endParaRPr lang="en-US"/>
        </a:p>
      </dgm:t>
    </dgm:pt>
    <dgm:pt modelId="{3FA43D8F-B131-4F50-9940-683D1C2993E9}" type="pres">
      <dgm:prSet presAssocID="{8722FE3A-E95E-4F1F-BD58-C97A2E7271A2}" presName="parentText" presStyleLbl="node1" presStyleIdx="3" presStyleCnt="4">
        <dgm:presLayoutVars>
          <dgm:chMax val="0"/>
          <dgm:bulletEnabled val="1"/>
        </dgm:presLayoutVars>
      </dgm:prSet>
      <dgm:spPr/>
      <dgm:t>
        <a:bodyPr/>
        <a:lstStyle/>
        <a:p>
          <a:endParaRPr lang="en-US"/>
        </a:p>
      </dgm:t>
    </dgm:pt>
    <dgm:pt modelId="{960640DF-0918-41A9-8EBF-5A0F2E20BC6F}" type="pres">
      <dgm:prSet presAssocID="{8722FE3A-E95E-4F1F-BD58-C97A2E7271A2}" presName="negativeSpace" presStyleCnt="0"/>
      <dgm:spPr/>
    </dgm:pt>
    <dgm:pt modelId="{C6DC0349-8985-46CB-816F-472A692ECE59}" type="pres">
      <dgm:prSet presAssocID="{8722FE3A-E95E-4F1F-BD58-C97A2E7271A2}" presName="childText" presStyleLbl="conFgAcc1" presStyleIdx="3" presStyleCnt="4">
        <dgm:presLayoutVars>
          <dgm:bulletEnabled val="1"/>
        </dgm:presLayoutVars>
      </dgm:prSet>
      <dgm:spPr/>
    </dgm:pt>
  </dgm:ptLst>
  <dgm:cxnLst>
    <dgm:cxn modelId="{DA56EDB3-DC9B-4EC2-B487-4AD075861B5D}" type="presOf" srcId="{F72659C8-A44E-42DA-B76C-46074A45916D}" destId="{74BDE113-0E73-40A4-80E4-49DC26C6E253}" srcOrd="0" destOrd="0" presId="urn:microsoft.com/office/officeart/2005/8/layout/list1"/>
    <dgm:cxn modelId="{16D74229-8D78-495F-87E1-31EFCBCAE60F}" type="presOf" srcId="{650EF581-19EE-42DD-A8A7-6CB42160BC32}" destId="{06A99AAB-CD72-4832-AA7E-0773F0B410C2}" srcOrd="0" destOrd="0" presId="urn:microsoft.com/office/officeart/2005/8/layout/list1"/>
    <dgm:cxn modelId="{66A979C5-80C1-4A22-8DFE-1BD2B97E9D20}" type="presOf" srcId="{B17077C3-A815-40BD-8697-08D84C1A44F6}" destId="{A06B3619-F938-4825-9F49-6269F61BF69B}" srcOrd="0" destOrd="0" presId="urn:microsoft.com/office/officeart/2005/8/layout/list1"/>
    <dgm:cxn modelId="{3F903AE0-3573-43C2-88E3-70867445C98B}" srcId="{B17077C3-A815-40BD-8697-08D84C1A44F6}" destId="{E1FC3F87-F0BC-4863-B901-26898B7CDF38}" srcOrd="0" destOrd="0" parTransId="{8C567B1E-32CE-4349-83A5-30952E661DBA}" sibTransId="{D6DCCD6F-9475-4451-98A6-95A0D8E85F7C}"/>
    <dgm:cxn modelId="{B33EE51A-3661-4334-B296-DDC7BEE2A161}" type="presOf" srcId="{F72659C8-A44E-42DA-B76C-46074A45916D}" destId="{CB23FEE5-42E5-4DD4-9620-034E4C3FE7E6}" srcOrd="1" destOrd="0" presId="urn:microsoft.com/office/officeart/2005/8/layout/list1"/>
    <dgm:cxn modelId="{40279509-5BEF-42E8-BD63-20846A7A8DB8}" srcId="{B17077C3-A815-40BD-8697-08D84C1A44F6}" destId="{8722FE3A-E95E-4F1F-BD58-C97A2E7271A2}" srcOrd="3" destOrd="0" parTransId="{C9206B8B-6D5B-488A-A4F1-F6876EB77212}" sibTransId="{806519C1-C88E-4080-990C-FEE374635649}"/>
    <dgm:cxn modelId="{AC6D9A08-0A62-43B6-87CE-0BE6355CC69F}" type="presOf" srcId="{E1FC3F87-F0BC-4863-B901-26898B7CDF38}" destId="{01EBF478-95BC-44A3-A645-13C435F65B4C}" srcOrd="1" destOrd="0" presId="urn:microsoft.com/office/officeart/2005/8/layout/list1"/>
    <dgm:cxn modelId="{398A9A65-6E9B-4A5B-AB5C-F807EA1A7471}" srcId="{B17077C3-A815-40BD-8697-08D84C1A44F6}" destId="{650EF581-19EE-42DD-A8A7-6CB42160BC32}" srcOrd="2" destOrd="0" parTransId="{B55C45C3-3817-4A07-B417-AC49159CFE25}" sibTransId="{9E86525C-ADF1-493C-987F-7693FCA165E7}"/>
    <dgm:cxn modelId="{4706EEB7-5D44-45FA-820C-756F8E0750E6}" type="presOf" srcId="{8722FE3A-E95E-4F1F-BD58-C97A2E7271A2}" destId="{3FA43D8F-B131-4F50-9940-683D1C2993E9}" srcOrd="1" destOrd="0" presId="urn:microsoft.com/office/officeart/2005/8/layout/list1"/>
    <dgm:cxn modelId="{43C8A613-E294-46EB-BD5E-9C4F374E6A4A}" type="presOf" srcId="{650EF581-19EE-42DD-A8A7-6CB42160BC32}" destId="{71C690F7-526C-4131-87B7-EEE8B234A0F9}" srcOrd="1" destOrd="0" presId="urn:microsoft.com/office/officeart/2005/8/layout/list1"/>
    <dgm:cxn modelId="{087128DF-9BBB-4608-A494-BAB665EA17F4}" type="presOf" srcId="{8722FE3A-E95E-4F1F-BD58-C97A2E7271A2}" destId="{1D68B5F4-2148-4A89-8730-45EE86A77DF3}" srcOrd="0" destOrd="0" presId="urn:microsoft.com/office/officeart/2005/8/layout/list1"/>
    <dgm:cxn modelId="{D06699EA-D587-4913-BA28-09F18C5D9B2C}" srcId="{B17077C3-A815-40BD-8697-08D84C1A44F6}" destId="{F72659C8-A44E-42DA-B76C-46074A45916D}" srcOrd="1" destOrd="0" parTransId="{C0BD9952-ECF4-4916-9CCA-E16D5E535E09}" sibTransId="{72B716A7-BF2E-42FC-9B2E-38EB79DCD1EC}"/>
    <dgm:cxn modelId="{11A57724-CC94-45FC-98F8-BE4E323C69A4}" type="presOf" srcId="{E1FC3F87-F0BC-4863-B901-26898B7CDF38}" destId="{54348DD3-7695-4632-8761-7BE874C52197}" srcOrd="0" destOrd="0" presId="urn:microsoft.com/office/officeart/2005/8/layout/list1"/>
    <dgm:cxn modelId="{E833F5D9-0CB0-4FD8-A2B4-7DABA185148C}" type="presParOf" srcId="{A06B3619-F938-4825-9F49-6269F61BF69B}" destId="{81F51439-629C-491F-A342-812CE3FF2ACD}" srcOrd="0" destOrd="0" presId="urn:microsoft.com/office/officeart/2005/8/layout/list1"/>
    <dgm:cxn modelId="{DDBE6FB2-002E-4AFE-923F-C39E00A76CD1}" type="presParOf" srcId="{81F51439-629C-491F-A342-812CE3FF2ACD}" destId="{54348DD3-7695-4632-8761-7BE874C52197}" srcOrd="0" destOrd="0" presId="urn:microsoft.com/office/officeart/2005/8/layout/list1"/>
    <dgm:cxn modelId="{41AC64B6-6062-4ABF-BB8D-FEC6A4A26609}" type="presParOf" srcId="{81F51439-629C-491F-A342-812CE3FF2ACD}" destId="{01EBF478-95BC-44A3-A645-13C435F65B4C}" srcOrd="1" destOrd="0" presId="urn:microsoft.com/office/officeart/2005/8/layout/list1"/>
    <dgm:cxn modelId="{C18D57E7-94B2-4B2D-8A76-AEA961E9B8A8}" type="presParOf" srcId="{A06B3619-F938-4825-9F49-6269F61BF69B}" destId="{089FB13C-973D-4C16-9705-9D781BCFDF77}" srcOrd="1" destOrd="0" presId="urn:microsoft.com/office/officeart/2005/8/layout/list1"/>
    <dgm:cxn modelId="{6A1EA0D5-FCB1-4067-81D2-8901765482FA}" type="presParOf" srcId="{A06B3619-F938-4825-9F49-6269F61BF69B}" destId="{AC8DCAF7-F78B-4CB7-9190-6B0008179F58}" srcOrd="2" destOrd="0" presId="urn:microsoft.com/office/officeart/2005/8/layout/list1"/>
    <dgm:cxn modelId="{D46A47CF-9312-4147-99EB-79317B40070D}" type="presParOf" srcId="{A06B3619-F938-4825-9F49-6269F61BF69B}" destId="{8886E946-2F92-4B49-8605-259853FB96A4}" srcOrd="3" destOrd="0" presId="urn:microsoft.com/office/officeart/2005/8/layout/list1"/>
    <dgm:cxn modelId="{854148CB-46FC-41E5-ACF0-441B0CB285F5}" type="presParOf" srcId="{A06B3619-F938-4825-9F49-6269F61BF69B}" destId="{C4865DE4-7F68-448C-B9E5-AE119F64222E}" srcOrd="4" destOrd="0" presId="urn:microsoft.com/office/officeart/2005/8/layout/list1"/>
    <dgm:cxn modelId="{1027097A-F012-4E6C-91EB-82ADCEAE8FA2}" type="presParOf" srcId="{C4865DE4-7F68-448C-B9E5-AE119F64222E}" destId="{74BDE113-0E73-40A4-80E4-49DC26C6E253}" srcOrd="0" destOrd="0" presId="urn:microsoft.com/office/officeart/2005/8/layout/list1"/>
    <dgm:cxn modelId="{4ED2BD87-DB89-4D10-AFBC-138527974E43}" type="presParOf" srcId="{C4865DE4-7F68-448C-B9E5-AE119F64222E}" destId="{CB23FEE5-42E5-4DD4-9620-034E4C3FE7E6}" srcOrd="1" destOrd="0" presId="urn:microsoft.com/office/officeart/2005/8/layout/list1"/>
    <dgm:cxn modelId="{46C47F49-99D4-447A-8F63-476C4FD6AAAD}" type="presParOf" srcId="{A06B3619-F938-4825-9F49-6269F61BF69B}" destId="{FE8BC237-E367-4803-B54E-7945F91502F5}" srcOrd="5" destOrd="0" presId="urn:microsoft.com/office/officeart/2005/8/layout/list1"/>
    <dgm:cxn modelId="{E8F2F163-C369-43A6-A596-646D5CD506CC}" type="presParOf" srcId="{A06B3619-F938-4825-9F49-6269F61BF69B}" destId="{C337F541-AB82-4511-9F79-B91E5AB19F31}" srcOrd="6" destOrd="0" presId="urn:microsoft.com/office/officeart/2005/8/layout/list1"/>
    <dgm:cxn modelId="{B31073DA-A6D5-48B9-9EBF-D97D77C525CF}" type="presParOf" srcId="{A06B3619-F938-4825-9F49-6269F61BF69B}" destId="{618A9C5A-36E5-47F6-BB0F-9DB06B7D585A}" srcOrd="7" destOrd="0" presId="urn:microsoft.com/office/officeart/2005/8/layout/list1"/>
    <dgm:cxn modelId="{775B0C00-23AE-4104-A49F-2F12DC844341}" type="presParOf" srcId="{A06B3619-F938-4825-9F49-6269F61BF69B}" destId="{A3D25F8F-47D9-45D3-AC9B-4E2E9A5975BE}" srcOrd="8" destOrd="0" presId="urn:microsoft.com/office/officeart/2005/8/layout/list1"/>
    <dgm:cxn modelId="{DE09A8B8-9F6F-4901-B910-F9A74E08E031}" type="presParOf" srcId="{A3D25F8F-47D9-45D3-AC9B-4E2E9A5975BE}" destId="{06A99AAB-CD72-4832-AA7E-0773F0B410C2}" srcOrd="0" destOrd="0" presId="urn:microsoft.com/office/officeart/2005/8/layout/list1"/>
    <dgm:cxn modelId="{A942A8E1-0069-4E78-8669-C74FD802A635}" type="presParOf" srcId="{A3D25F8F-47D9-45D3-AC9B-4E2E9A5975BE}" destId="{71C690F7-526C-4131-87B7-EEE8B234A0F9}" srcOrd="1" destOrd="0" presId="urn:microsoft.com/office/officeart/2005/8/layout/list1"/>
    <dgm:cxn modelId="{FFB909FD-6C7E-4B94-9FF5-E4B1EAEEAF25}" type="presParOf" srcId="{A06B3619-F938-4825-9F49-6269F61BF69B}" destId="{1B7DC928-3294-4B51-A5DE-E22C79C7C977}" srcOrd="9" destOrd="0" presId="urn:microsoft.com/office/officeart/2005/8/layout/list1"/>
    <dgm:cxn modelId="{87BF7DAF-B71F-45A6-AB61-D338AA15F794}" type="presParOf" srcId="{A06B3619-F938-4825-9F49-6269F61BF69B}" destId="{0A3CDC23-048C-4E3C-95DB-A7927F66A7C9}" srcOrd="10" destOrd="0" presId="urn:microsoft.com/office/officeart/2005/8/layout/list1"/>
    <dgm:cxn modelId="{C65FEB32-EDDA-4868-9E3D-4876943A5B2A}" type="presParOf" srcId="{A06B3619-F938-4825-9F49-6269F61BF69B}" destId="{E722322C-D335-4AF1-B918-CE98719D505A}" srcOrd="11" destOrd="0" presId="urn:microsoft.com/office/officeart/2005/8/layout/list1"/>
    <dgm:cxn modelId="{3147497F-9EF6-44D1-ACF9-81719A8ADD68}" type="presParOf" srcId="{A06B3619-F938-4825-9F49-6269F61BF69B}" destId="{3907B208-A0CC-4581-B7EC-ECC03B1E224B}" srcOrd="12" destOrd="0" presId="urn:microsoft.com/office/officeart/2005/8/layout/list1"/>
    <dgm:cxn modelId="{2CEE1796-0A08-45C4-A33A-35FC84EE37C0}" type="presParOf" srcId="{3907B208-A0CC-4581-B7EC-ECC03B1E224B}" destId="{1D68B5F4-2148-4A89-8730-45EE86A77DF3}" srcOrd="0" destOrd="0" presId="urn:microsoft.com/office/officeart/2005/8/layout/list1"/>
    <dgm:cxn modelId="{616BA904-D760-48EA-A3B2-1D651B7CB78F}" type="presParOf" srcId="{3907B208-A0CC-4581-B7EC-ECC03B1E224B}" destId="{3FA43D8F-B131-4F50-9940-683D1C2993E9}" srcOrd="1" destOrd="0" presId="urn:microsoft.com/office/officeart/2005/8/layout/list1"/>
    <dgm:cxn modelId="{F7FB8277-8BDA-49D7-A915-CFE83A6A4210}" type="presParOf" srcId="{A06B3619-F938-4825-9F49-6269F61BF69B}" destId="{960640DF-0918-41A9-8EBF-5A0F2E20BC6F}" srcOrd="13" destOrd="0" presId="urn:microsoft.com/office/officeart/2005/8/layout/list1"/>
    <dgm:cxn modelId="{1076570A-8CD1-4578-BFA8-BCA050007696}" type="presParOf" srcId="{A06B3619-F938-4825-9F49-6269F61BF69B}" destId="{C6DC0349-8985-46CB-816F-472A692ECE59}" srcOrd="14" destOrd="0" presId="urn:microsoft.com/office/officeart/2005/8/layout/list1"/>
  </dgm:cxnLst>
  <dgm:bg/>
  <dgm:whole/>
</dgm:dataModel>
</file>

<file path=ppt/diagrams/data3.xml><?xml version="1.0" encoding="utf-8"?>
<dgm:dataModel xmlns:dgm="http://schemas.openxmlformats.org/drawingml/2006/diagram" xmlns:a="http://schemas.openxmlformats.org/drawingml/2006/main">
  <dgm:ptLst>
    <dgm:pt modelId="{2C942425-5CE4-40E6-885F-C45682C0ADAE}" type="doc">
      <dgm:prSet loTypeId="urn:microsoft.com/office/officeart/2005/8/layout/vList5" loCatId="list" qsTypeId="urn:microsoft.com/office/officeart/2005/8/quickstyle/simple2" qsCatId="simple" csTypeId="urn:microsoft.com/office/officeart/2005/8/colors/accent1_2" csCatId="accent1" phldr="1"/>
      <dgm:spPr/>
      <dgm:t>
        <a:bodyPr/>
        <a:lstStyle/>
        <a:p>
          <a:endParaRPr lang="en-US"/>
        </a:p>
      </dgm:t>
    </dgm:pt>
    <dgm:pt modelId="{B0436E0A-B99E-4F83-B3C9-15B0149E7B16}">
      <dgm:prSet phldrT="[نص]"/>
      <dgm:spPr/>
      <dgm:t>
        <a:bodyPr/>
        <a:lstStyle/>
        <a:p>
          <a:r>
            <a:rPr lang="en-US" dirty="0" smtClean="0"/>
            <a:t>RFID</a:t>
          </a:r>
          <a:endParaRPr lang="en-US" dirty="0"/>
        </a:p>
      </dgm:t>
    </dgm:pt>
    <dgm:pt modelId="{39C396E2-21DD-4C5E-BB2C-1EF46C0C1ADC}" type="parTrans" cxnId="{CCE521A7-130C-4E25-9777-20EC3C946425}">
      <dgm:prSet/>
      <dgm:spPr/>
      <dgm:t>
        <a:bodyPr/>
        <a:lstStyle/>
        <a:p>
          <a:endParaRPr lang="en-US"/>
        </a:p>
      </dgm:t>
    </dgm:pt>
    <dgm:pt modelId="{BEF9DA4E-AB6F-4982-9E49-2EE579323DA9}" type="sibTrans" cxnId="{CCE521A7-130C-4E25-9777-20EC3C946425}">
      <dgm:prSet/>
      <dgm:spPr/>
      <dgm:t>
        <a:bodyPr/>
        <a:lstStyle/>
        <a:p>
          <a:endParaRPr lang="en-US"/>
        </a:p>
      </dgm:t>
    </dgm:pt>
    <dgm:pt modelId="{18EDD3FF-DD43-45DF-BBF0-4E19706DE131}">
      <dgm:prSet phldrT="[نص]"/>
      <dgm:spPr/>
      <dgm:t>
        <a:bodyPr/>
        <a:lstStyle/>
        <a:p>
          <a:r>
            <a:rPr lang="en-US" smtClean="0">
              <a:latin typeface="+mn-lt"/>
              <a:ea typeface="+mn-ea"/>
              <a:cs typeface="+mn-cs"/>
            </a:rPr>
            <a:t>The range of the RFID is too short! </a:t>
          </a:r>
          <a:endParaRPr lang="en-US" dirty="0"/>
        </a:p>
      </dgm:t>
    </dgm:pt>
    <dgm:pt modelId="{BB022F91-EE24-4875-B506-B29597DAE2BE}" type="parTrans" cxnId="{C73B05F7-FAD5-4B1A-B3C7-0E4C140C919C}">
      <dgm:prSet/>
      <dgm:spPr/>
      <dgm:t>
        <a:bodyPr/>
        <a:lstStyle/>
        <a:p>
          <a:endParaRPr lang="en-US"/>
        </a:p>
      </dgm:t>
    </dgm:pt>
    <dgm:pt modelId="{CA2C4D98-7CDF-42C1-9159-BD0DCAFB6290}" type="sibTrans" cxnId="{C73B05F7-FAD5-4B1A-B3C7-0E4C140C919C}">
      <dgm:prSet/>
      <dgm:spPr/>
      <dgm:t>
        <a:bodyPr/>
        <a:lstStyle/>
        <a:p>
          <a:endParaRPr lang="en-US"/>
        </a:p>
      </dgm:t>
    </dgm:pt>
    <dgm:pt modelId="{29462C52-DA12-4C0B-B476-1289B088D38C}">
      <dgm:prSet phldrT="[نص]"/>
      <dgm:spPr/>
      <dgm:t>
        <a:bodyPr/>
        <a:lstStyle/>
        <a:p>
          <a:r>
            <a:rPr lang="en-US" dirty="0" smtClean="0"/>
            <a:t>Arduino</a:t>
          </a:r>
          <a:endParaRPr lang="en-US" dirty="0"/>
        </a:p>
      </dgm:t>
    </dgm:pt>
    <dgm:pt modelId="{09071D10-3876-4F2C-882A-E7C880BBAEE3}" type="parTrans" cxnId="{5F90F74C-4A02-4709-9780-F79036456C29}">
      <dgm:prSet/>
      <dgm:spPr/>
      <dgm:t>
        <a:bodyPr/>
        <a:lstStyle/>
        <a:p>
          <a:endParaRPr lang="en-US"/>
        </a:p>
      </dgm:t>
    </dgm:pt>
    <dgm:pt modelId="{36BA7B7F-D9F6-44BE-9CE6-B6856C809D4D}" type="sibTrans" cxnId="{5F90F74C-4A02-4709-9780-F79036456C29}">
      <dgm:prSet/>
      <dgm:spPr/>
      <dgm:t>
        <a:bodyPr/>
        <a:lstStyle/>
        <a:p>
          <a:endParaRPr lang="en-US"/>
        </a:p>
      </dgm:t>
    </dgm:pt>
    <dgm:pt modelId="{7EE183DD-ACD4-46B0-9C21-F4BFFB040044}">
      <dgm:prSet phldrT="[نص]"/>
      <dgm:spPr/>
      <dgm:t>
        <a:bodyPr/>
        <a:lstStyle/>
        <a:p>
          <a:r>
            <a:rPr lang="en-US" b="0" dirty="0" smtClean="0">
              <a:latin typeface="+mn-lt"/>
              <a:ea typeface="+mn-ea"/>
              <a:cs typeface="+mn-cs"/>
            </a:rPr>
            <a:t>Arduino size code</a:t>
          </a:r>
          <a:endParaRPr lang="en-US" b="0" dirty="0"/>
        </a:p>
      </dgm:t>
    </dgm:pt>
    <dgm:pt modelId="{4007378C-4185-4F77-AA76-D74CB5CA2485}" type="parTrans" cxnId="{FCDD8665-743C-4DA9-9069-789EDE0E4592}">
      <dgm:prSet/>
      <dgm:spPr/>
      <dgm:t>
        <a:bodyPr/>
        <a:lstStyle/>
        <a:p>
          <a:endParaRPr lang="en-US"/>
        </a:p>
      </dgm:t>
    </dgm:pt>
    <dgm:pt modelId="{0C27C813-0DF8-479F-8127-A398D5BCC90A}" type="sibTrans" cxnId="{FCDD8665-743C-4DA9-9069-789EDE0E4592}">
      <dgm:prSet/>
      <dgm:spPr/>
      <dgm:t>
        <a:bodyPr/>
        <a:lstStyle/>
        <a:p>
          <a:endParaRPr lang="en-US"/>
        </a:p>
      </dgm:t>
    </dgm:pt>
    <dgm:pt modelId="{C5F7DCAD-315E-4222-8CC8-F6BE2851E2E9}">
      <dgm:prSet phldrT="[نص]"/>
      <dgm:spPr/>
      <dgm:t>
        <a:bodyPr/>
        <a:lstStyle/>
        <a:p>
          <a:r>
            <a:rPr lang="en-US" dirty="0" smtClean="0"/>
            <a:t>Localization</a:t>
          </a:r>
          <a:endParaRPr lang="en-US" dirty="0"/>
        </a:p>
      </dgm:t>
    </dgm:pt>
    <dgm:pt modelId="{92C7F96D-18C4-4430-B7FC-6E8DD011FF9F}" type="parTrans" cxnId="{ECA97120-30F9-410F-9F61-A45A8495DA49}">
      <dgm:prSet/>
      <dgm:spPr/>
      <dgm:t>
        <a:bodyPr/>
        <a:lstStyle/>
        <a:p>
          <a:endParaRPr lang="en-US"/>
        </a:p>
      </dgm:t>
    </dgm:pt>
    <dgm:pt modelId="{1BADAA70-CB2E-498B-9246-058E84B939BC}" type="sibTrans" cxnId="{ECA97120-30F9-410F-9F61-A45A8495DA49}">
      <dgm:prSet/>
      <dgm:spPr/>
      <dgm:t>
        <a:bodyPr/>
        <a:lstStyle/>
        <a:p>
          <a:endParaRPr lang="en-US"/>
        </a:p>
      </dgm:t>
    </dgm:pt>
    <dgm:pt modelId="{6191F190-9A0E-4BC4-88AB-534121E70B51}">
      <dgm:prSet phldrT="[نص]"/>
      <dgm:spPr/>
      <dgm:t>
        <a:bodyPr/>
        <a:lstStyle/>
        <a:p>
          <a:r>
            <a:rPr lang="en-US" b="0" dirty="0" smtClean="0">
              <a:latin typeface="+mn-lt"/>
              <a:ea typeface="+mn-ea"/>
              <a:cs typeface="+mn-cs"/>
            </a:rPr>
            <a:t>Indoor- Localization  </a:t>
          </a:r>
          <a:endParaRPr lang="en-US" b="0" dirty="0"/>
        </a:p>
      </dgm:t>
    </dgm:pt>
    <dgm:pt modelId="{5C32B984-8C46-4CFC-9B17-AF1CBB7AE0F8}" type="parTrans" cxnId="{527674F8-86F6-4C4F-9A75-5390C136DC99}">
      <dgm:prSet/>
      <dgm:spPr/>
      <dgm:t>
        <a:bodyPr/>
        <a:lstStyle/>
        <a:p>
          <a:endParaRPr lang="en-US"/>
        </a:p>
      </dgm:t>
    </dgm:pt>
    <dgm:pt modelId="{5159DB89-5E4C-400C-8B32-986BDEE4711F}" type="sibTrans" cxnId="{527674F8-86F6-4C4F-9A75-5390C136DC99}">
      <dgm:prSet/>
      <dgm:spPr/>
      <dgm:t>
        <a:bodyPr/>
        <a:lstStyle/>
        <a:p>
          <a:endParaRPr lang="en-US"/>
        </a:p>
      </dgm:t>
    </dgm:pt>
    <dgm:pt modelId="{490E598E-9706-4EA9-A11D-8CBF94838006}">
      <dgm:prSet phldrT="[نص]"/>
      <dgm:spPr/>
      <dgm:t>
        <a:bodyPr/>
        <a:lstStyle/>
        <a:p>
          <a:r>
            <a:rPr lang="en-US" dirty="0" smtClean="0"/>
            <a:t>Wi-Fi</a:t>
          </a:r>
          <a:endParaRPr lang="en-US" dirty="0"/>
        </a:p>
      </dgm:t>
    </dgm:pt>
    <dgm:pt modelId="{34031376-F416-4859-8EF2-77A5F09AAC60}" type="parTrans" cxnId="{D434AD25-25B8-4746-817D-7AAB42127E89}">
      <dgm:prSet/>
      <dgm:spPr/>
      <dgm:t>
        <a:bodyPr/>
        <a:lstStyle/>
        <a:p>
          <a:endParaRPr lang="en-US"/>
        </a:p>
      </dgm:t>
    </dgm:pt>
    <dgm:pt modelId="{4CB8D49C-2BF2-4F47-87F8-53F50E6A8087}" type="sibTrans" cxnId="{D434AD25-25B8-4746-817D-7AAB42127E89}">
      <dgm:prSet/>
      <dgm:spPr/>
      <dgm:t>
        <a:bodyPr/>
        <a:lstStyle/>
        <a:p>
          <a:endParaRPr lang="en-US"/>
        </a:p>
      </dgm:t>
    </dgm:pt>
    <dgm:pt modelId="{687306BE-A086-4271-836C-5C7851D8B03A}">
      <dgm:prSet phldrT="[نص]"/>
      <dgm:spPr/>
      <dgm:t>
        <a:bodyPr/>
        <a:lstStyle/>
        <a:p>
          <a:r>
            <a:rPr lang="en-US" b="0" dirty="0" smtClean="0">
              <a:solidFill>
                <a:schemeClr val="tx1"/>
              </a:solidFill>
              <a:latin typeface="+mn-lt"/>
              <a:ea typeface="+mn-ea"/>
              <a:cs typeface="+mn-cs"/>
            </a:rPr>
            <a:t>Synchronizing list with cart's LCD </a:t>
          </a:r>
          <a:endParaRPr lang="en-US" b="0" dirty="0"/>
        </a:p>
      </dgm:t>
    </dgm:pt>
    <dgm:pt modelId="{570F243C-C4E9-45B2-A330-C148AB9666BF}" type="parTrans" cxnId="{DB491446-9EE2-4A40-AC82-612D9D2F9C9E}">
      <dgm:prSet/>
      <dgm:spPr/>
      <dgm:t>
        <a:bodyPr/>
        <a:lstStyle/>
        <a:p>
          <a:endParaRPr lang="en-US"/>
        </a:p>
      </dgm:t>
    </dgm:pt>
    <dgm:pt modelId="{1023529A-0185-4E13-B3EF-5C7E741D9B7C}" type="sibTrans" cxnId="{DB491446-9EE2-4A40-AC82-612D9D2F9C9E}">
      <dgm:prSet/>
      <dgm:spPr/>
      <dgm:t>
        <a:bodyPr/>
        <a:lstStyle/>
        <a:p>
          <a:endParaRPr lang="en-US"/>
        </a:p>
      </dgm:t>
    </dgm:pt>
    <dgm:pt modelId="{82E8AF06-5436-4872-BAE7-112D8E1C7B16}">
      <dgm:prSet phldrT="[نص]"/>
      <dgm:spPr/>
      <dgm:t>
        <a:bodyPr/>
        <a:lstStyle/>
        <a:p>
          <a:r>
            <a:rPr lang="en-US" dirty="0" smtClean="0">
              <a:latin typeface="+mn-lt"/>
              <a:ea typeface="+mn-ea"/>
              <a:cs typeface="+mn-cs"/>
            </a:rPr>
            <a:t>More range more expensive</a:t>
          </a:r>
          <a:endParaRPr lang="en-US" dirty="0"/>
        </a:p>
      </dgm:t>
    </dgm:pt>
    <dgm:pt modelId="{ACD79D61-6309-499D-AF56-AA985FDB1678}" type="sibTrans" cxnId="{DB683BF4-900A-4445-A2DB-32DBB7DF4417}">
      <dgm:prSet/>
      <dgm:spPr/>
      <dgm:t>
        <a:bodyPr/>
        <a:lstStyle/>
        <a:p>
          <a:endParaRPr lang="en-US"/>
        </a:p>
      </dgm:t>
    </dgm:pt>
    <dgm:pt modelId="{5E8001BD-BC9C-47EE-8EA7-2B26E5C99AA3}" type="parTrans" cxnId="{DB683BF4-900A-4445-A2DB-32DBB7DF4417}">
      <dgm:prSet/>
      <dgm:spPr/>
      <dgm:t>
        <a:bodyPr/>
        <a:lstStyle/>
        <a:p>
          <a:endParaRPr lang="en-US"/>
        </a:p>
      </dgm:t>
    </dgm:pt>
    <dgm:pt modelId="{D679A10B-9325-4934-9E39-C1594F5F6338}">
      <dgm:prSet phldrT="[نص]"/>
      <dgm:spPr/>
      <dgm:t>
        <a:bodyPr/>
        <a:lstStyle/>
        <a:p>
          <a:r>
            <a:rPr lang="en-US" b="0" dirty="0" smtClean="0">
              <a:latin typeface="+mn-lt"/>
              <a:ea typeface="+mn-ea"/>
              <a:cs typeface="+mn-cs"/>
            </a:rPr>
            <a:t>interrupts </a:t>
          </a:r>
          <a:endParaRPr lang="en-US" b="0" dirty="0"/>
        </a:p>
      </dgm:t>
    </dgm:pt>
    <dgm:pt modelId="{D6BA794F-EDB2-4B9B-8646-F79067DC43A7}" type="parTrans" cxnId="{2A9CF926-3BBD-41B2-98D8-21D2737944DF}">
      <dgm:prSet/>
      <dgm:spPr/>
    </dgm:pt>
    <dgm:pt modelId="{495394F4-75A1-4DED-B13E-61AB05091296}" type="sibTrans" cxnId="{2A9CF926-3BBD-41B2-98D8-21D2737944DF}">
      <dgm:prSet/>
      <dgm:spPr/>
    </dgm:pt>
    <dgm:pt modelId="{AC18CFDF-57A3-431F-9BBB-F3BA7C643EC0}" type="pres">
      <dgm:prSet presAssocID="{2C942425-5CE4-40E6-885F-C45682C0ADAE}" presName="Name0" presStyleCnt="0">
        <dgm:presLayoutVars>
          <dgm:dir/>
          <dgm:animLvl val="lvl"/>
          <dgm:resizeHandles val="exact"/>
        </dgm:presLayoutVars>
      </dgm:prSet>
      <dgm:spPr/>
      <dgm:t>
        <a:bodyPr/>
        <a:lstStyle/>
        <a:p>
          <a:endParaRPr lang="en-US"/>
        </a:p>
      </dgm:t>
    </dgm:pt>
    <dgm:pt modelId="{86B58A7D-CE8F-4336-B3A7-D54F7E91020E}" type="pres">
      <dgm:prSet presAssocID="{B0436E0A-B99E-4F83-B3C9-15B0149E7B16}" presName="linNode" presStyleCnt="0"/>
      <dgm:spPr/>
    </dgm:pt>
    <dgm:pt modelId="{49A970E1-5F45-490F-AA94-849AB1A763AB}" type="pres">
      <dgm:prSet presAssocID="{B0436E0A-B99E-4F83-B3C9-15B0149E7B16}" presName="parentText" presStyleLbl="node1" presStyleIdx="0" presStyleCnt="4" custScaleX="52905">
        <dgm:presLayoutVars>
          <dgm:chMax val="1"/>
          <dgm:bulletEnabled val="1"/>
        </dgm:presLayoutVars>
      </dgm:prSet>
      <dgm:spPr/>
      <dgm:t>
        <a:bodyPr/>
        <a:lstStyle/>
        <a:p>
          <a:endParaRPr lang="en-US"/>
        </a:p>
      </dgm:t>
    </dgm:pt>
    <dgm:pt modelId="{B89D2573-E16F-4507-BB04-4F6DB58C8ACC}" type="pres">
      <dgm:prSet presAssocID="{B0436E0A-B99E-4F83-B3C9-15B0149E7B16}" presName="descendantText" presStyleLbl="alignAccFollowNode1" presStyleIdx="0" presStyleCnt="4">
        <dgm:presLayoutVars>
          <dgm:bulletEnabled val="1"/>
        </dgm:presLayoutVars>
      </dgm:prSet>
      <dgm:spPr/>
      <dgm:t>
        <a:bodyPr/>
        <a:lstStyle/>
        <a:p>
          <a:endParaRPr lang="en-US"/>
        </a:p>
      </dgm:t>
    </dgm:pt>
    <dgm:pt modelId="{5732652D-E393-40E2-99D7-C2831F694677}" type="pres">
      <dgm:prSet presAssocID="{BEF9DA4E-AB6F-4982-9E49-2EE579323DA9}" presName="sp" presStyleCnt="0"/>
      <dgm:spPr/>
    </dgm:pt>
    <dgm:pt modelId="{9F4991C7-817B-43EF-9A87-B8D71CE6053B}" type="pres">
      <dgm:prSet presAssocID="{29462C52-DA12-4C0B-B476-1289B088D38C}" presName="linNode" presStyleCnt="0"/>
      <dgm:spPr/>
    </dgm:pt>
    <dgm:pt modelId="{2A612FA3-BB9B-498F-B91A-C58027C43FD1}" type="pres">
      <dgm:prSet presAssocID="{29462C52-DA12-4C0B-B476-1289B088D38C}" presName="parentText" presStyleLbl="node1" presStyleIdx="1" presStyleCnt="4" custScaleX="52905">
        <dgm:presLayoutVars>
          <dgm:chMax val="1"/>
          <dgm:bulletEnabled val="1"/>
        </dgm:presLayoutVars>
      </dgm:prSet>
      <dgm:spPr/>
      <dgm:t>
        <a:bodyPr/>
        <a:lstStyle/>
        <a:p>
          <a:endParaRPr lang="en-US"/>
        </a:p>
      </dgm:t>
    </dgm:pt>
    <dgm:pt modelId="{441EC8EB-FF70-429D-994D-720D3D6AA2F8}" type="pres">
      <dgm:prSet presAssocID="{29462C52-DA12-4C0B-B476-1289B088D38C}" presName="descendantText" presStyleLbl="alignAccFollowNode1" presStyleIdx="1" presStyleCnt="4">
        <dgm:presLayoutVars>
          <dgm:bulletEnabled val="1"/>
        </dgm:presLayoutVars>
      </dgm:prSet>
      <dgm:spPr/>
      <dgm:t>
        <a:bodyPr/>
        <a:lstStyle/>
        <a:p>
          <a:endParaRPr lang="en-US"/>
        </a:p>
      </dgm:t>
    </dgm:pt>
    <dgm:pt modelId="{7629657E-3253-444A-A609-BB6132E36EE5}" type="pres">
      <dgm:prSet presAssocID="{36BA7B7F-D9F6-44BE-9CE6-B6856C809D4D}" presName="sp" presStyleCnt="0"/>
      <dgm:spPr/>
    </dgm:pt>
    <dgm:pt modelId="{E75519FE-E3B2-485D-BE20-E2D2297047DD}" type="pres">
      <dgm:prSet presAssocID="{C5F7DCAD-315E-4222-8CC8-F6BE2851E2E9}" presName="linNode" presStyleCnt="0"/>
      <dgm:spPr/>
    </dgm:pt>
    <dgm:pt modelId="{07DED201-81D8-4B6A-823D-10A76CF63049}" type="pres">
      <dgm:prSet presAssocID="{C5F7DCAD-315E-4222-8CC8-F6BE2851E2E9}" presName="parentText" presStyleLbl="node1" presStyleIdx="2" presStyleCnt="4" custScaleX="52905">
        <dgm:presLayoutVars>
          <dgm:chMax val="1"/>
          <dgm:bulletEnabled val="1"/>
        </dgm:presLayoutVars>
      </dgm:prSet>
      <dgm:spPr/>
      <dgm:t>
        <a:bodyPr/>
        <a:lstStyle/>
        <a:p>
          <a:endParaRPr lang="en-US"/>
        </a:p>
      </dgm:t>
    </dgm:pt>
    <dgm:pt modelId="{DBB8E51E-1D3D-4182-828E-077046C00501}" type="pres">
      <dgm:prSet presAssocID="{C5F7DCAD-315E-4222-8CC8-F6BE2851E2E9}" presName="descendantText" presStyleLbl="alignAccFollowNode1" presStyleIdx="2" presStyleCnt="4">
        <dgm:presLayoutVars>
          <dgm:bulletEnabled val="1"/>
        </dgm:presLayoutVars>
      </dgm:prSet>
      <dgm:spPr/>
      <dgm:t>
        <a:bodyPr/>
        <a:lstStyle/>
        <a:p>
          <a:endParaRPr lang="en-US"/>
        </a:p>
      </dgm:t>
    </dgm:pt>
    <dgm:pt modelId="{0218CC77-2223-4293-9BCA-207169DE7551}" type="pres">
      <dgm:prSet presAssocID="{1BADAA70-CB2E-498B-9246-058E84B939BC}" presName="sp" presStyleCnt="0"/>
      <dgm:spPr/>
    </dgm:pt>
    <dgm:pt modelId="{B99218C8-0C9A-435A-A6DF-A722C575EC73}" type="pres">
      <dgm:prSet presAssocID="{490E598E-9706-4EA9-A11D-8CBF94838006}" presName="linNode" presStyleCnt="0"/>
      <dgm:spPr/>
    </dgm:pt>
    <dgm:pt modelId="{026373BD-DEE9-4FB2-9F6F-64792B22C35F}" type="pres">
      <dgm:prSet presAssocID="{490E598E-9706-4EA9-A11D-8CBF94838006}" presName="parentText" presStyleLbl="node1" presStyleIdx="3" presStyleCnt="4" custScaleX="52905">
        <dgm:presLayoutVars>
          <dgm:chMax val="1"/>
          <dgm:bulletEnabled val="1"/>
        </dgm:presLayoutVars>
      </dgm:prSet>
      <dgm:spPr/>
      <dgm:t>
        <a:bodyPr/>
        <a:lstStyle/>
        <a:p>
          <a:endParaRPr lang="en-US"/>
        </a:p>
      </dgm:t>
    </dgm:pt>
    <dgm:pt modelId="{F8555EB9-D77B-45D1-B45D-DF19312D64FD}" type="pres">
      <dgm:prSet presAssocID="{490E598E-9706-4EA9-A11D-8CBF94838006}" presName="descendantText" presStyleLbl="alignAccFollowNode1" presStyleIdx="3" presStyleCnt="4">
        <dgm:presLayoutVars>
          <dgm:bulletEnabled val="1"/>
        </dgm:presLayoutVars>
      </dgm:prSet>
      <dgm:spPr/>
      <dgm:t>
        <a:bodyPr/>
        <a:lstStyle/>
        <a:p>
          <a:endParaRPr lang="en-US"/>
        </a:p>
      </dgm:t>
    </dgm:pt>
  </dgm:ptLst>
  <dgm:cxnLst>
    <dgm:cxn modelId="{DB491446-9EE2-4A40-AC82-612D9D2F9C9E}" srcId="{490E598E-9706-4EA9-A11D-8CBF94838006}" destId="{687306BE-A086-4271-836C-5C7851D8B03A}" srcOrd="0" destOrd="0" parTransId="{570F243C-C4E9-45B2-A330-C148AB9666BF}" sibTransId="{1023529A-0185-4E13-B3EF-5C7E741D9B7C}"/>
    <dgm:cxn modelId="{527674F8-86F6-4C4F-9A75-5390C136DC99}" srcId="{C5F7DCAD-315E-4222-8CC8-F6BE2851E2E9}" destId="{6191F190-9A0E-4BC4-88AB-534121E70B51}" srcOrd="0" destOrd="0" parTransId="{5C32B984-8C46-4CFC-9B17-AF1CBB7AE0F8}" sibTransId="{5159DB89-5E4C-400C-8B32-986BDEE4711F}"/>
    <dgm:cxn modelId="{D3492079-B748-4C96-82CB-6C1DFF61C261}" type="presOf" srcId="{29462C52-DA12-4C0B-B476-1289B088D38C}" destId="{2A612FA3-BB9B-498F-B91A-C58027C43FD1}" srcOrd="0" destOrd="0" presId="urn:microsoft.com/office/officeart/2005/8/layout/vList5"/>
    <dgm:cxn modelId="{845A5BA4-D0B0-4F73-87AE-7B96B59069F4}" type="presOf" srcId="{C5F7DCAD-315E-4222-8CC8-F6BE2851E2E9}" destId="{07DED201-81D8-4B6A-823D-10A76CF63049}" srcOrd="0" destOrd="0" presId="urn:microsoft.com/office/officeart/2005/8/layout/vList5"/>
    <dgm:cxn modelId="{0091B18C-C7A4-4C38-82AD-30A68E80147D}" type="presOf" srcId="{6191F190-9A0E-4BC4-88AB-534121E70B51}" destId="{DBB8E51E-1D3D-4182-828E-077046C00501}" srcOrd="0" destOrd="0" presId="urn:microsoft.com/office/officeart/2005/8/layout/vList5"/>
    <dgm:cxn modelId="{CCE521A7-130C-4E25-9777-20EC3C946425}" srcId="{2C942425-5CE4-40E6-885F-C45682C0ADAE}" destId="{B0436E0A-B99E-4F83-B3C9-15B0149E7B16}" srcOrd="0" destOrd="0" parTransId="{39C396E2-21DD-4C5E-BB2C-1EF46C0C1ADC}" sibTransId="{BEF9DA4E-AB6F-4982-9E49-2EE579323DA9}"/>
    <dgm:cxn modelId="{C9B89FDD-BC14-4693-8677-616541B0CA68}" type="presOf" srcId="{7EE183DD-ACD4-46B0-9C21-F4BFFB040044}" destId="{441EC8EB-FF70-429D-994D-720D3D6AA2F8}" srcOrd="0" destOrd="0" presId="urn:microsoft.com/office/officeart/2005/8/layout/vList5"/>
    <dgm:cxn modelId="{5F90F74C-4A02-4709-9780-F79036456C29}" srcId="{2C942425-5CE4-40E6-885F-C45682C0ADAE}" destId="{29462C52-DA12-4C0B-B476-1289B088D38C}" srcOrd="1" destOrd="0" parTransId="{09071D10-3876-4F2C-882A-E7C880BBAEE3}" sibTransId="{36BA7B7F-D9F6-44BE-9CE6-B6856C809D4D}"/>
    <dgm:cxn modelId="{920BC8C7-9FC4-482E-AB4A-DAC63C001849}" type="presOf" srcId="{490E598E-9706-4EA9-A11D-8CBF94838006}" destId="{026373BD-DEE9-4FB2-9F6F-64792B22C35F}" srcOrd="0" destOrd="0" presId="urn:microsoft.com/office/officeart/2005/8/layout/vList5"/>
    <dgm:cxn modelId="{DB683BF4-900A-4445-A2DB-32DBB7DF4417}" srcId="{B0436E0A-B99E-4F83-B3C9-15B0149E7B16}" destId="{82E8AF06-5436-4872-BAE7-112D8E1C7B16}" srcOrd="1" destOrd="0" parTransId="{5E8001BD-BC9C-47EE-8EA7-2B26E5C99AA3}" sibTransId="{ACD79D61-6309-499D-AF56-AA985FDB1678}"/>
    <dgm:cxn modelId="{BBCF9F23-978D-41C0-BA63-32F6A5DA7F4E}" type="presOf" srcId="{687306BE-A086-4271-836C-5C7851D8B03A}" destId="{F8555EB9-D77B-45D1-B45D-DF19312D64FD}" srcOrd="0" destOrd="0" presId="urn:microsoft.com/office/officeart/2005/8/layout/vList5"/>
    <dgm:cxn modelId="{4DA997DE-3E2C-4F8D-85C0-37D699A06A34}" type="presOf" srcId="{B0436E0A-B99E-4F83-B3C9-15B0149E7B16}" destId="{49A970E1-5F45-490F-AA94-849AB1A763AB}" srcOrd="0" destOrd="0" presId="urn:microsoft.com/office/officeart/2005/8/layout/vList5"/>
    <dgm:cxn modelId="{FCDD8665-743C-4DA9-9069-789EDE0E4592}" srcId="{29462C52-DA12-4C0B-B476-1289B088D38C}" destId="{7EE183DD-ACD4-46B0-9C21-F4BFFB040044}" srcOrd="0" destOrd="0" parTransId="{4007378C-4185-4F77-AA76-D74CB5CA2485}" sibTransId="{0C27C813-0DF8-479F-8127-A398D5BCC90A}"/>
    <dgm:cxn modelId="{1B74F43F-55E2-4EB9-9428-39B179416E93}" type="presOf" srcId="{2C942425-5CE4-40E6-885F-C45682C0ADAE}" destId="{AC18CFDF-57A3-431F-9BBB-F3BA7C643EC0}" srcOrd="0" destOrd="0" presId="urn:microsoft.com/office/officeart/2005/8/layout/vList5"/>
    <dgm:cxn modelId="{AE3504DD-AD5E-41D0-852A-6BB9487F78D3}" type="presOf" srcId="{18EDD3FF-DD43-45DF-BBF0-4E19706DE131}" destId="{B89D2573-E16F-4507-BB04-4F6DB58C8ACC}" srcOrd="0" destOrd="0" presId="urn:microsoft.com/office/officeart/2005/8/layout/vList5"/>
    <dgm:cxn modelId="{2A9CF926-3BBD-41B2-98D8-21D2737944DF}" srcId="{29462C52-DA12-4C0B-B476-1289B088D38C}" destId="{D679A10B-9325-4934-9E39-C1594F5F6338}" srcOrd="1" destOrd="0" parTransId="{D6BA794F-EDB2-4B9B-8646-F79067DC43A7}" sibTransId="{495394F4-75A1-4DED-B13E-61AB05091296}"/>
    <dgm:cxn modelId="{ECA97120-30F9-410F-9F61-A45A8495DA49}" srcId="{2C942425-5CE4-40E6-885F-C45682C0ADAE}" destId="{C5F7DCAD-315E-4222-8CC8-F6BE2851E2E9}" srcOrd="2" destOrd="0" parTransId="{92C7F96D-18C4-4430-B7FC-6E8DD011FF9F}" sibTransId="{1BADAA70-CB2E-498B-9246-058E84B939BC}"/>
    <dgm:cxn modelId="{D434AD25-25B8-4746-817D-7AAB42127E89}" srcId="{2C942425-5CE4-40E6-885F-C45682C0ADAE}" destId="{490E598E-9706-4EA9-A11D-8CBF94838006}" srcOrd="3" destOrd="0" parTransId="{34031376-F416-4859-8EF2-77A5F09AAC60}" sibTransId="{4CB8D49C-2BF2-4F47-87F8-53F50E6A8087}"/>
    <dgm:cxn modelId="{C73B05F7-FAD5-4B1A-B3C7-0E4C140C919C}" srcId="{B0436E0A-B99E-4F83-B3C9-15B0149E7B16}" destId="{18EDD3FF-DD43-45DF-BBF0-4E19706DE131}" srcOrd="0" destOrd="0" parTransId="{BB022F91-EE24-4875-B506-B29597DAE2BE}" sibTransId="{CA2C4D98-7CDF-42C1-9159-BD0DCAFB6290}"/>
    <dgm:cxn modelId="{C52D4A07-8137-405B-B16F-057C140611B8}" type="presOf" srcId="{82E8AF06-5436-4872-BAE7-112D8E1C7B16}" destId="{B89D2573-E16F-4507-BB04-4F6DB58C8ACC}" srcOrd="0" destOrd="1" presId="urn:microsoft.com/office/officeart/2005/8/layout/vList5"/>
    <dgm:cxn modelId="{54149F95-B7ED-4E51-B47D-F2764F0DA028}" type="presOf" srcId="{D679A10B-9325-4934-9E39-C1594F5F6338}" destId="{441EC8EB-FF70-429D-994D-720D3D6AA2F8}" srcOrd="0" destOrd="1" presId="urn:microsoft.com/office/officeart/2005/8/layout/vList5"/>
    <dgm:cxn modelId="{3961A76B-33B5-40E1-8B32-5AAE5F435624}" type="presParOf" srcId="{AC18CFDF-57A3-431F-9BBB-F3BA7C643EC0}" destId="{86B58A7D-CE8F-4336-B3A7-D54F7E91020E}" srcOrd="0" destOrd="0" presId="urn:microsoft.com/office/officeart/2005/8/layout/vList5"/>
    <dgm:cxn modelId="{226F2E30-0371-45A6-B866-D46CDB688548}" type="presParOf" srcId="{86B58A7D-CE8F-4336-B3A7-D54F7E91020E}" destId="{49A970E1-5F45-490F-AA94-849AB1A763AB}" srcOrd="0" destOrd="0" presId="urn:microsoft.com/office/officeart/2005/8/layout/vList5"/>
    <dgm:cxn modelId="{360C90FF-AE95-4113-9AC5-A78307EFB720}" type="presParOf" srcId="{86B58A7D-CE8F-4336-B3A7-D54F7E91020E}" destId="{B89D2573-E16F-4507-BB04-4F6DB58C8ACC}" srcOrd="1" destOrd="0" presId="urn:microsoft.com/office/officeart/2005/8/layout/vList5"/>
    <dgm:cxn modelId="{906C31F5-B70D-4663-9D72-B4F91714D23C}" type="presParOf" srcId="{AC18CFDF-57A3-431F-9BBB-F3BA7C643EC0}" destId="{5732652D-E393-40E2-99D7-C2831F694677}" srcOrd="1" destOrd="0" presId="urn:microsoft.com/office/officeart/2005/8/layout/vList5"/>
    <dgm:cxn modelId="{CFB186F5-D2E4-4356-A2D3-879762889CD3}" type="presParOf" srcId="{AC18CFDF-57A3-431F-9BBB-F3BA7C643EC0}" destId="{9F4991C7-817B-43EF-9A87-B8D71CE6053B}" srcOrd="2" destOrd="0" presId="urn:microsoft.com/office/officeart/2005/8/layout/vList5"/>
    <dgm:cxn modelId="{137B73FB-9BAC-43AA-88E4-6B0708A8E97D}" type="presParOf" srcId="{9F4991C7-817B-43EF-9A87-B8D71CE6053B}" destId="{2A612FA3-BB9B-498F-B91A-C58027C43FD1}" srcOrd="0" destOrd="0" presId="urn:microsoft.com/office/officeart/2005/8/layout/vList5"/>
    <dgm:cxn modelId="{EF8501A1-D77E-422A-9486-DEAF0E21B17E}" type="presParOf" srcId="{9F4991C7-817B-43EF-9A87-B8D71CE6053B}" destId="{441EC8EB-FF70-429D-994D-720D3D6AA2F8}" srcOrd="1" destOrd="0" presId="urn:microsoft.com/office/officeart/2005/8/layout/vList5"/>
    <dgm:cxn modelId="{82900705-3730-4D37-9C4D-3F47714F8CD4}" type="presParOf" srcId="{AC18CFDF-57A3-431F-9BBB-F3BA7C643EC0}" destId="{7629657E-3253-444A-A609-BB6132E36EE5}" srcOrd="3" destOrd="0" presId="urn:microsoft.com/office/officeart/2005/8/layout/vList5"/>
    <dgm:cxn modelId="{02F85F9A-AD83-49E6-8422-E99FD14DD18C}" type="presParOf" srcId="{AC18CFDF-57A3-431F-9BBB-F3BA7C643EC0}" destId="{E75519FE-E3B2-485D-BE20-E2D2297047DD}" srcOrd="4" destOrd="0" presId="urn:microsoft.com/office/officeart/2005/8/layout/vList5"/>
    <dgm:cxn modelId="{6B157736-EC3E-403F-AAD0-28448637305A}" type="presParOf" srcId="{E75519FE-E3B2-485D-BE20-E2D2297047DD}" destId="{07DED201-81D8-4B6A-823D-10A76CF63049}" srcOrd="0" destOrd="0" presId="urn:microsoft.com/office/officeart/2005/8/layout/vList5"/>
    <dgm:cxn modelId="{2978F48E-F86D-485F-B82C-0FE444196ED3}" type="presParOf" srcId="{E75519FE-E3B2-485D-BE20-E2D2297047DD}" destId="{DBB8E51E-1D3D-4182-828E-077046C00501}" srcOrd="1" destOrd="0" presId="urn:microsoft.com/office/officeart/2005/8/layout/vList5"/>
    <dgm:cxn modelId="{AE7B13E6-57BF-428B-9852-D690BE927B38}" type="presParOf" srcId="{AC18CFDF-57A3-431F-9BBB-F3BA7C643EC0}" destId="{0218CC77-2223-4293-9BCA-207169DE7551}" srcOrd="5" destOrd="0" presId="urn:microsoft.com/office/officeart/2005/8/layout/vList5"/>
    <dgm:cxn modelId="{BD6792D7-364D-415B-BEDF-CF4CBC05421C}" type="presParOf" srcId="{AC18CFDF-57A3-431F-9BBB-F3BA7C643EC0}" destId="{B99218C8-0C9A-435A-A6DF-A722C575EC73}" srcOrd="6" destOrd="0" presId="urn:microsoft.com/office/officeart/2005/8/layout/vList5"/>
    <dgm:cxn modelId="{647D7A40-4C22-4AB5-8083-FA9D515A9C23}" type="presParOf" srcId="{B99218C8-0C9A-435A-A6DF-A722C575EC73}" destId="{026373BD-DEE9-4FB2-9F6F-64792B22C35F}" srcOrd="0" destOrd="0" presId="urn:microsoft.com/office/officeart/2005/8/layout/vList5"/>
    <dgm:cxn modelId="{1F1D951D-F8EC-414A-BF5D-123CDC3AE376}" type="presParOf" srcId="{B99218C8-0C9A-435A-A6DF-A722C575EC73}" destId="{F8555EB9-D77B-45D1-B45D-DF19312D64FD}" srcOrd="1" destOrd="0" presId="urn:microsoft.com/office/officeart/2005/8/layout/vList5"/>
  </dgm:cxnLst>
  <dgm:bg/>
  <dgm:whole/>
</dgm:dataModel>
</file>

<file path=ppt/diagrams/data4.xml><?xml version="1.0" encoding="utf-8"?>
<dgm:dataModel xmlns:dgm="http://schemas.openxmlformats.org/drawingml/2006/diagram" xmlns:a="http://schemas.openxmlformats.org/drawingml/2006/main">
  <dgm:ptLst>
    <dgm:pt modelId="{4F8CEB55-D644-4077-B071-47BAB6649532}" type="doc">
      <dgm:prSet loTypeId="urn:microsoft.com/office/officeart/2005/8/layout/chevron2" loCatId="list" qsTypeId="urn:microsoft.com/office/officeart/2005/8/quickstyle/simple2" qsCatId="simple" csTypeId="urn:microsoft.com/office/officeart/2005/8/colors/accent1_4" csCatId="accent1" phldr="1"/>
      <dgm:spPr/>
      <dgm:t>
        <a:bodyPr/>
        <a:lstStyle/>
        <a:p>
          <a:endParaRPr lang="en-US"/>
        </a:p>
      </dgm:t>
    </dgm:pt>
    <dgm:pt modelId="{C9825C1D-00A0-4FA2-8401-E49E877EC1C1}">
      <dgm:prSet phldrT="[نص]"/>
      <dgm:spPr/>
      <dgm:t>
        <a:bodyPr/>
        <a:lstStyle/>
        <a:p>
          <a:r>
            <a:rPr lang="en-US" dirty="0" smtClean="0"/>
            <a:t>1-</a:t>
          </a:r>
          <a:endParaRPr lang="en-US" dirty="0"/>
        </a:p>
      </dgm:t>
    </dgm:pt>
    <dgm:pt modelId="{D1766987-E4F1-44FB-823D-93944CD9200F}" type="parTrans" cxnId="{285047FC-7B14-4094-97BE-C9F3D22F207E}">
      <dgm:prSet/>
      <dgm:spPr/>
      <dgm:t>
        <a:bodyPr/>
        <a:lstStyle/>
        <a:p>
          <a:endParaRPr lang="en-US"/>
        </a:p>
      </dgm:t>
    </dgm:pt>
    <dgm:pt modelId="{5A4435A2-6AA6-48D0-BF5E-7B81E2E6BF24}" type="sibTrans" cxnId="{285047FC-7B14-4094-97BE-C9F3D22F207E}">
      <dgm:prSet/>
      <dgm:spPr/>
      <dgm:t>
        <a:bodyPr/>
        <a:lstStyle/>
        <a:p>
          <a:endParaRPr lang="en-US"/>
        </a:p>
      </dgm:t>
    </dgm:pt>
    <dgm:pt modelId="{958BCEC1-60D9-4CA6-94F9-EA9F6F292D35}">
      <dgm:prSet phldrT="[نص]"/>
      <dgm:spPr/>
      <dgm:t>
        <a:bodyPr/>
        <a:lstStyle/>
        <a:p>
          <a:r>
            <a:rPr lang="en-US" dirty="0" smtClean="0"/>
            <a:t>Recommendation</a:t>
          </a:r>
          <a:endParaRPr lang="en-US" dirty="0"/>
        </a:p>
      </dgm:t>
    </dgm:pt>
    <dgm:pt modelId="{1FF8E997-CD90-4483-AD34-A4D8EDF011C9}" type="parTrans" cxnId="{464487F2-5DA5-4147-8660-2A96F179EB7F}">
      <dgm:prSet/>
      <dgm:spPr/>
      <dgm:t>
        <a:bodyPr/>
        <a:lstStyle/>
        <a:p>
          <a:endParaRPr lang="en-US"/>
        </a:p>
      </dgm:t>
    </dgm:pt>
    <dgm:pt modelId="{C04FA646-D14D-42D5-B232-4736E4B69A5D}" type="sibTrans" cxnId="{464487F2-5DA5-4147-8660-2A96F179EB7F}">
      <dgm:prSet/>
      <dgm:spPr/>
      <dgm:t>
        <a:bodyPr/>
        <a:lstStyle/>
        <a:p>
          <a:endParaRPr lang="en-US"/>
        </a:p>
      </dgm:t>
    </dgm:pt>
    <dgm:pt modelId="{D63034E8-3130-4876-93A0-AB89D846C10F}">
      <dgm:prSet phldrT="[نص]"/>
      <dgm:spPr/>
      <dgm:t>
        <a:bodyPr/>
        <a:lstStyle/>
        <a:p>
          <a:r>
            <a:rPr lang="en-US" dirty="0" smtClean="0"/>
            <a:t>Active Reminder</a:t>
          </a:r>
          <a:endParaRPr lang="en-US" dirty="0"/>
        </a:p>
      </dgm:t>
    </dgm:pt>
    <dgm:pt modelId="{C012581D-4F76-4822-817E-D40DE08B08A8}" type="parTrans" cxnId="{C2C85E1B-03FD-49A3-962C-00D6D36A978F}">
      <dgm:prSet/>
      <dgm:spPr/>
      <dgm:t>
        <a:bodyPr/>
        <a:lstStyle/>
        <a:p>
          <a:endParaRPr lang="en-US"/>
        </a:p>
      </dgm:t>
    </dgm:pt>
    <dgm:pt modelId="{73EC82DC-B321-4F73-A624-7E50CD463177}" type="sibTrans" cxnId="{C2C85E1B-03FD-49A3-962C-00D6D36A978F}">
      <dgm:prSet/>
      <dgm:spPr/>
      <dgm:t>
        <a:bodyPr/>
        <a:lstStyle/>
        <a:p>
          <a:endParaRPr lang="en-US"/>
        </a:p>
      </dgm:t>
    </dgm:pt>
    <dgm:pt modelId="{281B6271-C575-4266-85D2-4AD3C9702A96}">
      <dgm:prSet phldrT="[نص]"/>
      <dgm:spPr/>
      <dgm:t>
        <a:bodyPr/>
        <a:lstStyle/>
        <a:p>
          <a:r>
            <a:rPr lang="en-US" dirty="0" smtClean="0"/>
            <a:t>2-</a:t>
          </a:r>
          <a:endParaRPr lang="en-US" dirty="0"/>
        </a:p>
      </dgm:t>
    </dgm:pt>
    <dgm:pt modelId="{A0EDAD80-27B2-4956-83AF-4802A3778987}" type="parTrans" cxnId="{8CB6682A-C2FE-4D34-A1D0-C925D4F92049}">
      <dgm:prSet/>
      <dgm:spPr/>
      <dgm:t>
        <a:bodyPr/>
        <a:lstStyle/>
        <a:p>
          <a:endParaRPr lang="en-US"/>
        </a:p>
      </dgm:t>
    </dgm:pt>
    <dgm:pt modelId="{4C751DED-0CB8-480D-9686-1DA2ED99AD20}" type="sibTrans" cxnId="{8CB6682A-C2FE-4D34-A1D0-C925D4F92049}">
      <dgm:prSet/>
      <dgm:spPr/>
      <dgm:t>
        <a:bodyPr/>
        <a:lstStyle/>
        <a:p>
          <a:endParaRPr lang="en-US"/>
        </a:p>
      </dgm:t>
    </dgm:pt>
    <dgm:pt modelId="{68CDD23F-2DCC-4D01-9703-3D942C409F91}">
      <dgm:prSet phldrT="[نص]"/>
      <dgm:spPr/>
      <dgm:t>
        <a:bodyPr/>
        <a:lstStyle/>
        <a:p>
          <a:r>
            <a:rPr lang="en-US" dirty="0" smtClean="0"/>
            <a:t>User’s history </a:t>
          </a:r>
          <a:endParaRPr lang="en-US" dirty="0"/>
        </a:p>
      </dgm:t>
    </dgm:pt>
    <dgm:pt modelId="{6516E89D-BBD8-47D5-8FCA-56E4D781C5D7}" type="parTrans" cxnId="{2A3691C7-1E21-4010-8718-84CF23CBDCFE}">
      <dgm:prSet/>
      <dgm:spPr/>
      <dgm:t>
        <a:bodyPr/>
        <a:lstStyle/>
        <a:p>
          <a:endParaRPr lang="en-US"/>
        </a:p>
      </dgm:t>
    </dgm:pt>
    <dgm:pt modelId="{06AE4B62-A967-416B-86B4-541E41B259E9}" type="sibTrans" cxnId="{2A3691C7-1E21-4010-8718-84CF23CBDCFE}">
      <dgm:prSet/>
      <dgm:spPr/>
      <dgm:t>
        <a:bodyPr/>
        <a:lstStyle/>
        <a:p>
          <a:endParaRPr lang="en-US"/>
        </a:p>
      </dgm:t>
    </dgm:pt>
    <dgm:pt modelId="{7908DCD9-25AB-4913-A672-7C2BE4B8812C}">
      <dgm:prSet phldrT="[نص]"/>
      <dgm:spPr/>
      <dgm:t>
        <a:bodyPr/>
        <a:lstStyle/>
        <a:p>
          <a:r>
            <a:rPr lang="en-US" dirty="0" smtClean="0"/>
            <a:t>Analysis the user behavior</a:t>
          </a:r>
          <a:endParaRPr lang="en-US" dirty="0"/>
        </a:p>
      </dgm:t>
    </dgm:pt>
    <dgm:pt modelId="{5EC63898-DFE5-42C9-85B1-99C970617D59}" type="parTrans" cxnId="{664DFDCC-35C1-4DAB-88E0-27D06685B054}">
      <dgm:prSet/>
      <dgm:spPr/>
      <dgm:t>
        <a:bodyPr/>
        <a:lstStyle/>
        <a:p>
          <a:endParaRPr lang="en-US"/>
        </a:p>
      </dgm:t>
    </dgm:pt>
    <dgm:pt modelId="{DA239DB9-C8BB-48EC-A57E-2D037BDCC11A}" type="sibTrans" cxnId="{664DFDCC-35C1-4DAB-88E0-27D06685B054}">
      <dgm:prSet/>
      <dgm:spPr/>
      <dgm:t>
        <a:bodyPr/>
        <a:lstStyle/>
        <a:p>
          <a:endParaRPr lang="en-US"/>
        </a:p>
      </dgm:t>
    </dgm:pt>
    <dgm:pt modelId="{B50D597E-4F67-4653-BEDD-92B4B89E280D}">
      <dgm:prSet phldrT="[نص]"/>
      <dgm:spPr/>
      <dgm:t>
        <a:bodyPr/>
        <a:lstStyle/>
        <a:p>
          <a:r>
            <a:rPr lang="en-US" dirty="0" smtClean="0"/>
            <a:t>3-</a:t>
          </a:r>
          <a:endParaRPr lang="en-US" dirty="0"/>
        </a:p>
      </dgm:t>
    </dgm:pt>
    <dgm:pt modelId="{F2D9D45D-F399-41C5-8C15-A6AB1B92C312}" type="parTrans" cxnId="{0D179FE4-24CC-4159-BF66-09AC235DCE7A}">
      <dgm:prSet/>
      <dgm:spPr/>
      <dgm:t>
        <a:bodyPr/>
        <a:lstStyle/>
        <a:p>
          <a:endParaRPr lang="en-US"/>
        </a:p>
      </dgm:t>
    </dgm:pt>
    <dgm:pt modelId="{F44636D2-C15D-446A-8F14-BE1A3626B56B}" type="sibTrans" cxnId="{0D179FE4-24CC-4159-BF66-09AC235DCE7A}">
      <dgm:prSet/>
      <dgm:spPr/>
      <dgm:t>
        <a:bodyPr/>
        <a:lstStyle/>
        <a:p>
          <a:endParaRPr lang="en-US"/>
        </a:p>
      </dgm:t>
    </dgm:pt>
    <dgm:pt modelId="{D2C09852-ADA0-448F-980F-901B4F85583A}">
      <dgm:prSet phldrT="[نص]"/>
      <dgm:spPr/>
      <dgm:t>
        <a:bodyPr/>
        <a:lstStyle/>
        <a:p>
          <a:r>
            <a:rPr lang="en-US" dirty="0" smtClean="0"/>
            <a:t>Enhance in-door localization</a:t>
          </a:r>
          <a:endParaRPr lang="en-US" dirty="0"/>
        </a:p>
      </dgm:t>
    </dgm:pt>
    <dgm:pt modelId="{57DAFBA5-4208-4D67-908C-1235B87E6279}" type="parTrans" cxnId="{01FF141B-A6AE-4555-8DC9-B7202E32DDCA}">
      <dgm:prSet/>
      <dgm:spPr/>
      <dgm:t>
        <a:bodyPr/>
        <a:lstStyle/>
        <a:p>
          <a:endParaRPr lang="en-US"/>
        </a:p>
      </dgm:t>
    </dgm:pt>
    <dgm:pt modelId="{0651843D-86AB-44D5-B76F-C894B37A6057}" type="sibTrans" cxnId="{01FF141B-A6AE-4555-8DC9-B7202E32DDCA}">
      <dgm:prSet/>
      <dgm:spPr/>
      <dgm:t>
        <a:bodyPr/>
        <a:lstStyle/>
        <a:p>
          <a:endParaRPr lang="en-US"/>
        </a:p>
      </dgm:t>
    </dgm:pt>
    <dgm:pt modelId="{3963D732-BFA3-4FD2-8F5E-934EC99CBE4C}">
      <dgm:prSet phldrT="[نص]"/>
      <dgm:spPr/>
      <dgm:t>
        <a:bodyPr/>
        <a:lstStyle/>
        <a:p>
          <a:r>
            <a:rPr lang="en-US" dirty="0" smtClean="0"/>
            <a:t>4-</a:t>
          </a:r>
          <a:endParaRPr lang="en-US" dirty="0"/>
        </a:p>
      </dgm:t>
    </dgm:pt>
    <dgm:pt modelId="{7BBC9C78-D917-4852-ACB1-8A3E81812B96}" type="parTrans" cxnId="{B3F614A8-F6A8-4C9D-BD11-0E6A6ED603DD}">
      <dgm:prSet/>
      <dgm:spPr/>
      <dgm:t>
        <a:bodyPr/>
        <a:lstStyle/>
        <a:p>
          <a:endParaRPr lang="en-US"/>
        </a:p>
      </dgm:t>
    </dgm:pt>
    <dgm:pt modelId="{3ABC6BA9-C20D-4F25-8828-903082C053F0}" type="sibTrans" cxnId="{B3F614A8-F6A8-4C9D-BD11-0E6A6ED603DD}">
      <dgm:prSet/>
      <dgm:spPr/>
      <dgm:t>
        <a:bodyPr/>
        <a:lstStyle/>
        <a:p>
          <a:endParaRPr lang="en-US"/>
        </a:p>
      </dgm:t>
    </dgm:pt>
    <dgm:pt modelId="{5CCF3ACE-DB4F-469D-859A-C8DBBCC03270}">
      <dgm:prSet/>
      <dgm:spPr/>
      <dgm:t>
        <a:bodyPr/>
        <a:lstStyle/>
        <a:p>
          <a:r>
            <a:rPr lang="en-US" dirty="0" smtClean="0"/>
            <a:t>Enhance payment process</a:t>
          </a:r>
          <a:endParaRPr lang="en-US" dirty="0"/>
        </a:p>
      </dgm:t>
    </dgm:pt>
    <dgm:pt modelId="{AD0C9570-CD80-485D-B4DC-3EF3AE84F43E}" type="parTrans" cxnId="{3E7C06EB-5D12-47A5-9E5C-D73B74156389}">
      <dgm:prSet/>
      <dgm:spPr/>
    </dgm:pt>
    <dgm:pt modelId="{2BFD23F6-D20C-4B96-8BD2-E209F7ADDBC8}" type="sibTrans" cxnId="{3E7C06EB-5D12-47A5-9E5C-D73B74156389}">
      <dgm:prSet/>
      <dgm:spPr/>
    </dgm:pt>
    <dgm:pt modelId="{7E9C048B-BD41-47A0-B5E2-FDE9AEC81B2A}" type="pres">
      <dgm:prSet presAssocID="{4F8CEB55-D644-4077-B071-47BAB6649532}" presName="linearFlow" presStyleCnt="0">
        <dgm:presLayoutVars>
          <dgm:dir/>
          <dgm:animLvl val="lvl"/>
          <dgm:resizeHandles val="exact"/>
        </dgm:presLayoutVars>
      </dgm:prSet>
      <dgm:spPr/>
      <dgm:t>
        <a:bodyPr/>
        <a:lstStyle/>
        <a:p>
          <a:endParaRPr lang="en-US"/>
        </a:p>
      </dgm:t>
    </dgm:pt>
    <dgm:pt modelId="{0912129E-E8C1-4FC1-AC5B-6004946B93E2}" type="pres">
      <dgm:prSet presAssocID="{C9825C1D-00A0-4FA2-8401-E49E877EC1C1}" presName="composite" presStyleCnt="0"/>
      <dgm:spPr/>
    </dgm:pt>
    <dgm:pt modelId="{1EE910A8-8B48-4942-AEB1-4742BD5A8D03}" type="pres">
      <dgm:prSet presAssocID="{C9825C1D-00A0-4FA2-8401-E49E877EC1C1}" presName="parentText" presStyleLbl="alignNode1" presStyleIdx="0" presStyleCnt="4">
        <dgm:presLayoutVars>
          <dgm:chMax val="1"/>
          <dgm:bulletEnabled val="1"/>
        </dgm:presLayoutVars>
      </dgm:prSet>
      <dgm:spPr/>
      <dgm:t>
        <a:bodyPr/>
        <a:lstStyle/>
        <a:p>
          <a:endParaRPr lang="en-US"/>
        </a:p>
      </dgm:t>
    </dgm:pt>
    <dgm:pt modelId="{BBC55BD8-DBAE-4E3F-B823-4BABF603A8BD}" type="pres">
      <dgm:prSet presAssocID="{C9825C1D-00A0-4FA2-8401-E49E877EC1C1}" presName="descendantText" presStyleLbl="alignAcc1" presStyleIdx="0" presStyleCnt="4">
        <dgm:presLayoutVars>
          <dgm:bulletEnabled val="1"/>
        </dgm:presLayoutVars>
      </dgm:prSet>
      <dgm:spPr/>
      <dgm:t>
        <a:bodyPr/>
        <a:lstStyle/>
        <a:p>
          <a:endParaRPr lang="en-US"/>
        </a:p>
      </dgm:t>
    </dgm:pt>
    <dgm:pt modelId="{2230064E-D0A3-4A04-8DBF-32A7C1058195}" type="pres">
      <dgm:prSet presAssocID="{5A4435A2-6AA6-48D0-BF5E-7B81E2E6BF24}" presName="sp" presStyleCnt="0"/>
      <dgm:spPr/>
    </dgm:pt>
    <dgm:pt modelId="{81A3E904-8387-4606-A05C-BC0F9B65F8EA}" type="pres">
      <dgm:prSet presAssocID="{281B6271-C575-4266-85D2-4AD3C9702A96}" presName="composite" presStyleCnt="0"/>
      <dgm:spPr/>
    </dgm:pt>
    <dgm:pt modelId="{099E0E9B-7642-4C1F-8329-1A5966F3561B}" type="pres">
      <dgm:prSet presAssocID="{281B6271-C575-4266-85D2-4AD3C9702A96}" presName="parentText" presStyleLbl="alignNode1" presStyleIdx="1" presStyleCnt="4">
        <dgm:presLayoutVars>
          <dgm:chMax val="1"/>
          <dgm:bulletEnabled val="1"/>
        </dgm:presLayoutVars>
      </dgm:prSet>
      <dgm:spPr/>
      <dgm:t>
        <a:bodyPr/>
        <a:lstStyle/>
        <a:p>
          <a:endParaRPr lang="en-US"/>
        </a:p>
      </dgm:t>
    </dgm:pt>
    <dgm:pt modelId="{FF47FA42-30E3-4404-A81A-299812FF86F8}" type="pres">
      <dgm:prSet presAssocID="{281B6271-C575-4266-85D2-4AD3C9702A96}" presName="descendantText" presStyleLbl="alignAcc1" presStyleIdx="1" presStyleCnt="4">
        <dgm:presLayoutVars>
          <dgm:bulletEnabled val="1"/>
        </dgm:presLayoutVars>
      </dgm:prSet>
      <dgm:spPr/>
      <dgm:t>
        <a:bodyPr/>
        <a:lstStyle/>
        <a:p>
          <a:endParaRPr lang="en-US"/>
        </a:p>
      </dgm:t>
    </dgm:pt>
    <dgm:pt modelId="{FE3ABAB8-E4F4-45B0-91D4-497142AE325E}" type="pres">
      <dgm:prSet presAssocID="{4C751DED-0CB8-480D-9686-1DA2ED99AD20}" presName="sp" presStyleCnt="0"/>
      <dgm:spPr/>
    </dgm:pt>
    <dgm:pt modelId="{05D80602-DEA9-4186-A03A-4F0C62730A02}" type="pres">
      <dgm:prSet presAssocID="{B50D597E-4F67-4653-BEDD-92B4B89E280D}" presName="composite" presStyleCnt="0"/>
      <dgm:spPr/>
    </dgm:pt>
    <dgm:pt modelId="{E54F99CC-D609-4458-B086-4C75AE3E30C7}" type="pres">
      <dgm:prSet presAssocID="{B50D597E-4F67-4653-BEDD-92B4B89E280D}" presName="parentText" presStyleLbl="alignNode1" presStyleIdx="2" presStyleCnt="4">
        <dgm:presLayoutVars>
          <dgm:chMax val="1"/>
          <dgm:bulletEnabled val="1"/>
        </dgm:presLayoutVars>
      </dgm:prSet>
      <dgm:spPr/>
      <dgm:t>
        <a:bodyPr/>
        <a:lstStyle/>
        <a:p>
          <a:endParaRPr lang="en-US"/>
        </a:p>
      </dgm:t>
    </dgm:pt>
    <dgm:pt modelId="{AAD26752-BABA-4CAD-8C98-5E7A112EC313}" type="pres">
      <dgm:prSet presAssocID="{B50D597E-4F67-4653-BEDD-92B4B89E280D}" presName="descendantText" presStyleLbl="alignAcc1" presStyleIdx="2" presStyleCnt="4">
        <dgm:presLayoutVars>
          <dgm:bulletEnabled val="1"/>
        </dgm:presLayoutVars>
      </dgm:prSet>
      <dgm:spPr/>
      <dgm:t>
        <a:bodyPr/>
        <a:lstStyle/>
        <a:p>
          <a:endParaRPr lang="en-US"/>
        </a:p>
      </dgm:t>
    </dgm:pt>
    <dgm:pt modelId="{240F12A7-263F-4FD9-A530-178EAB2695AF}" type="pres">
      <dgm:prSet presAssocID="{F44636D2-C15D-446A-8F14-BE1A3626B56B}" presName="sp" presStyleCnt="0"/>
      <dgm:spPr/>
    </dgm:pt>
    <dgm:pt modelId="{3AB9D8AA-C131-4010-956F-96FCAF6407B8}" type="pres">
      <dgm:prSet presAssocID="{3963D732-BFA3-4FD2-8F5E-934EC99CBE4C}" presName="composite" presStyleCnt="0"/>
      <dgm:spPr/>
    </dgm:pt>
    <dgm:pt modelId="{D6A73026-2B2E-4A12-8D27-530605E90BB1}" type="pres">
      <dgm:prSet presAssocID="{3963D732-BFA3-4FD2-8F5E-934EC99CBE4C}" presName="parentText" presStyleLbl="alignNode1" presStyleIdx="3" presStyleCnt="4">
        <dgm:presLayoutVars>
          <dgm:chMax val="1"/>
          <dgm:bulletEnabled val="1"/>
        </dgm:presLayoutVars>
      </dgm:prSet>
      <dgm:spPr/>
      <dgm:t>
        <a:bodyPr/>
        <a:lstStyle/>
        <a:p>
          <a:endParaRPr lang="en-US"/>
        </a:p>
      </dgm:t>
    </dgm:pt>
    <dgm:pt modelId="{105FEEAD-73EE-4CE4-9912-1ACC31AA04C2}" type="pres">
      <dgm:prSet presAssocID="{3963D732-BFA3-4FD2-8F5E-934EC99CBE4C}" presName="descendantText" presStyleLbl="alignAcc1" presStyleIdx="3" presStyleCnt="4">
        <dgm:presLayoutVars>
          <dgm:bulletEnabled val="1"/>
        </dgm:presLayoutVars>
      </dgm:prSet>
      <dgm:spPr/>
      <dgm:t>
        <a:bodyPr/>
        <a:lstStyle/>
        <a:p>
          <a:endParaRPr lang="en-US"/>
        </a:p>
      </dgm:t>
    </dgm:pt>
  </dgm:ptLst>
  <dgm:cxnLst>
    <dgm:cxn modelId="{464487F2-5DA5-4147-8660-2A96F179EB7F}" srcId="{C9825C1D-00A0-4FA2-8401-E49E877EC1C1}" destId="{958BCEC1-60D9-4CA6-94F9-EA9F6F292D35}" srcOrd="0" destOrd="0" parTransId="{1FF8E997-CD90-4483-AD34-A4D8EDF011C9}" sibTransId="{C04FA646-D14D-42D5-B232-4736E4B69A5D}"/>
    <dgm:cxn modelId="{C2C85E1B-03FD-49A3-962C-00D6D36A978F}" srcId="{C9825C1D-00A0-4FA2-8401-E49E877EC1C1}" destId="{D63034E8-3130-4876-93A0-AB89D846C10F}" srcOrd="1" destOrd="0" parTransId="{C012581D-4F76-4822-817E-D40DE08B08A8}" sibTransId="{73EC82DC-B321-4F73-A624-7E50CD463177}"/>
    <dgm:cxn modelId="{3C27B01B-F38E-4895-BBB6-AA4A86EBBF99}" type="presOf" srcId="{958BCEC1-60D9-4CA6-94F9-EA9F6F292D35}" destId="{BBC55BD8-DBAE-4E3F-B823-4BABF603A8BD}" srcOrd="0" destOrd="0" presId="urn:microsoft.com/office/officeart/2005/8/layout/chevron2"/>
    <dgm:cxn modelId="{BC26FC6C-AB31-45AC-A321-0CB0729DC273}" type="presOf" srcId="{68CDD23F-2DCC-4D01-9703-3D942C409F91}" destId="{FF47FA42-30E3-4404-A81A-299812FF86F8}" srcOrd="0" destOrd="0" presId="urn:microsoft.com/office/officeart/2005/8/layout/chevron2"/>
    <dgm:cxn modelId="{CC23BE4C-C9F5-41C9-8A12-33F1CA1D0AB8}" type="presOf" srcId="{D63034E8-3130-4876-93A0-AB89D846C10F}" destId="{BBC55BD8-DBAE-4E3F-B823-4BABF603A8BD}" srcOrd="0" destOrd="1" presId="urn:microsoft.com/office/officeart/2005/8/layout/chevron2"/>
    <dgm:cxn modelId="{0AF16F62-C568-42AD-A089-1F6146C45162}" type="presOf" srcId="{3963D732-BFA3-4FD2-8F5E-934EC99CBE4C}" destId="{D6A73026-2B2E-4A12-8D27-530605E90BB1}" srcOrd="0" destOrd="0" presId="urn:microsoft.com/office/officeart/2005/8/layout/chevron2"/>
    <dgm:cxn modelId="{285047FC-7B14-4094-97BE-C9F3D22F207E}" srcId="{4F8CEB55-D644-4077-B071-47BAB6649532}" destId="{C9825C1D-00A0-4FA2-8401-E49E877EC1C1}" srcOrd="0" destOrd="0" parTransId="{D1766987-E4F1-44FB-823D-93944CD9200F}" sibTransId="{5A4435A2-6AA6-48D0-BF5E-7B81E2E6BF24}"/>
    <dgm:cxn modelId="{664DFDCC-35C1-4DAB-88E0-27D06685B054}" srcId="{281B6271-C575-4266-85D2-4AD3C9702A96}" destId="{7908DCD9-25AB-4913-A672-7C2BE4B8812C}" srcOrd="1" destOrd="0" parTransId="{5EC63898-DFE5-42C9-85B1-99C970617D59}" sibTransId="{DA239DB9-C8BB-48EC-A57E-2D037BDCC11A}"/>
    <dgm:cxn modelId="{2A3691C7-1E21-4010-8718-84CF23CBDCFE}" srcId="{281B6271-C575-4266-85D2-4AD3C9702A96}" destId="{68CDD23F-2DCC-4D01-9703-3D942C409F91}" srcOrd="0" destOrd="0" parTransId="{6516E89D-BBD8-47D5-8FCA-56E4D781C5D7}" sibTransId="{06AE4B62-A967-416B-86B4-541E41B259E9}"/>
    <dgm:cxn modelId="{D4C3C21F-AA33-401A-959D-44EEC9DD47AB}" type="presOf" srcId="{C9825C1D-00A0-4FA2-8401-E49E877EC1C1}" destId="{1EE910A8-8B48-4942-AEB1-4742BD5A8D03}" srcOrd="0" destOrd="0" presId="urn:microsoft.com/office/officeart/2005/8/layout/chevron2"/>
    <dgm:cxn modelId="{0D179FE4-24CC-4159-BF66-09AC235DCE7A}" srcId="{4F8CEB55-D644-4077-B071-47BAB6649532}" destId="{B50D597E-4F67-4653-BEDD-92B4B89E280D}" srcOrd="2" destOrd="0" parTransId="{F2D9D45D-F399-41C5-8C15-A6AB1B92C312}" sibTransId="{F44636D2-C15D-446A-8F14-BE1A3626B56B}"/>
    <dgm:cxn modelId="{391C3720-1183-45E4-9382-DDBD80F165D7}" type="presOf" srcId="{281B6271-C575-4266-85D2-4AD3C9702A96}" destId="{099E0E9B-7642-4C1F-8329-1A5966F3561B}" srcOrd="0" destOrd="0" presId="urn:microsoft.com/office/officeart/2005/8/layout/chevron2"/>
    <dgm:cxn modelId="{E2514010-F2CA-439A-B097-EA1DADCBA41E}" type="presOf" srcId="{B50D597E-4F67-4653-BEDD-92B4B89E280D}" destId="{E54F99CC-D609-4458-B086-4C75AE3E30C7}" srcOrd="0" destOrd="0" presId="urn:microsoft.com/office/officeart/2005/8/layout/chevron2"/>
    <dgm:cxn modelId="{B3F614A8-F6A8-4C9D-BD11-0E6A6ED603DD}" srcId="{4F8CEB55-D644-4077-B071-47BAB6649532}" destId="{3963D732-BFA3-4FD2-8F5E-934EC99CBE4C}" srcOrd="3" destOrd="0" parTransId="{7BBC9C78-D917-4852-ACB1-8A3E81812B96}" sibTransId="{3ABC6BA9-C20D-4F25-8828-903082C053F0}"/>
    <dgm:cxn modelId="{3E7C06EB-5D12-47A5-9E5C-D73B74156389}" srcId="{3963D732-BFA3-4FD2-8F5E-934EC99CBE4C}" destId="{5CCF3ACE-DB4F-469D-859A-C8DBBCC03270}" srcOrd="0" destOrd="0" parTransId="{AD0C9570-CD80-485D-B4DC-3EF3AE84F43E}" sibTransId="{2BFD23F6-D20C-4B96-8BD2-E209F7ADDBC8}"/>
    <dgm:cxn modelId="{01FF141B-A6AE-4555-8DC9-B7202E32DDCA}" srcId="{B50D597E-4F67-4653-BEDD-92B4B89E280D}" destId="{D2C09852-ADA0-448F-980F-901B4F85583A}" srcOrd="0" destOrd="0" parTransId="{57DAFBA5-4208-4D67-908C-1235B87E6279}" sibTransId="{0651843D-86AB-44D5-B76F-C894B37A6057}"/>
    <dgm:cxn modelId="{F65FC2F1-893A-414D-A796-D494BC28F2B2}" type="presOf" srcId="{7908DCD9-25AB-4913-A672-7C2BE4B8812C}" destId="{FF47FA42-30E3-4404-A81A-299812FF86F8}" srcOrd="0" destOrd="1" presId="urn:microsoft.com/office/officeart/2005/8/layout/chevron2"/>
    <dgm:cxn modelId="{BA3754E9-1BF8-47EB-AE34-129F3543B73C}" type="presOf" srcId="{5CCF3ACE-DB4F-469D-859A-C8DBBCC03270}" destId="{105FEEAD-73EE-4CE4-9912-1ACC31AA04C2}" srcOrd="0" destOrd="0" presId="urn:microsoft.com/office/officeart/2005/8/layout/chevron2"/>
    <dgm:cxn modelId="{6A882269-205D-4B36-B962-B85884012D61}" type="presOf" srcId="{D2C09852-ADA0-448F-980F-901B4F85583A}" destId="{AAD26752-BABA-4CAD-8C98-5E7A112EC313}" srcOrd="0" destOrd="0" presId="urn:microsoft.com/office/officeart/2005/8/layout/chevron2"/>
    <dgm:cxn modelId="{8CB6682A-C2FE-4D34-A1D0-C925D4F92049}" srcId="{4F8CEB55-D644-4077-B071-47BAB6649532}" destId="{281B6271-C575-4266-85D2-4AD3C9702A96}" srcOrd="1" destOrd="0" parTransId="{A0EDAD80-27B2-4956-83AF-4802A3778987}" sibTransId="{4C751DED-0CB8-480D-9686-1DA2ED99AD20}"/>
    <dgm:cxn modelId="{907B3760-16A9-44AB-B024-5030ED59F472}" type="presOf" srcId="{4F8CEB55-D644-4077-B071-47BAB6649532}" destId="{7E9C048B-BD41-47A0-B5E2-FDE9AEC81B2A}" srcOrd="0" destOrd="0" presId="urn:microsoft.com/office/officeart/2005/8/layout/chevron2"/>
    <dgm:cxn modelId="{1EFD92D8-C5BF-423A-8C1E-BC996A0A850A}" type="presParOf" srcId="{7E9C048B-BD41-47A0-B5E2-FDE9AEC81B2A}" destId="{0912129E-E8C1-4FC1-AC5B-6004946B93E2}" srcOrd="0" destOrd="0" presId="urn:microsoft.com/office/officeart/2005/8/layout/chevron2"/>
    <dgm:cxn modelId="{99B360C8-B5A4-4113-8783-1BB44DD959E8}" type="presParOf" srcId="{0912129E-E8C1-4FC1-AC5B-6004946B93E2}" destId="{1EE910A8-8B48-4942-AEB1-4742BD5A8D03}" srcOrd="0" destOrd="0" presId="urn:microsoft.com/office/officeart/2005/8/layout/chevron2"/>
    <dgm:cxn modelId="{92672038-BF8B-4FF3-A390-2353D12F69CC}" type="presParOf" srcId="{0912129E-E8C1-4FC1-AC5B-6004946B93E2}" destId="{BBC55BD8-DBAE-4E3F-B823-4BABF603A8BD}" srcOrd="1" destOrd="0" presId="urn:microsoft.com/office/officeart/2005/8/layout/chevron2"/>
    <dgm:cxn modelId="{9F36BD8A-EFA5-498C-854E-6A7D3D50199F}" type="presParOf" srcId="{7E9C048B-BD41-47A0-B5E2-FDE9AEC81B2A}" destId="{2230064E-D0A3-4A04-8DBF-32A7C1058195}" srcOrd="1" destOrd="0" presId="urn:microsoft.com/office/officeart/2005/8/layout/chevron2"/>
    <dgm:cxn modelId="{8F7CD59A-15DC-4835-8D50-A44F8FEEBF6C}" type="presParOf" srcId="{7E9C048B-BD41-47A0-B5E2-FDE9AEC81B2A}" destId="{81A3E904-8387-4606-A05C-BC0F9B65F8EA}" srcOrd="2" destOrd="0" presId="urn:microsoft.com/office/officeart/2005/8/layout/chevron2"/>
    <dgm:cxn modelId="{928689E6-D5B8-4023-9C7A-A15E76214478}" type="presParOf" srcId="{81A3E904-8387-4606-A05C-BC0F9B65F8EA}" destId="{099E0E9B-7642-4C1F-8329-1A5966F3561B}" srcOrd="0" destOrd="0" presId="urn:microsoft.com/office/officeart/2005/8/layout/chevron2"/>
    <dgm:cxn modelId="{BB6F2E42-0F39-40FA-875F-5FBB82D9EFEF}" type="presParOf" srcId="{81A3E904-8387-4606-A05C-BC0F9B65F8EA}" destId="{FF47FA42-30E3-4404-A81A-299812FF86F8}" srcOrd="1" destOrd="0" presId="urn:microsoft.com/office/officeart/2005/8/layout/chevron2"/>
    <dgm:cxn modelId="{EFD09092-E5D1-4E11-9A37-3AB530840904}" type="presParOf" srcId="{7E9C048B-BD41-47A0-B5E2-FDE9AEC81B2A}" destId="{FE3ABAB8-E4F4-45B0-91D4-497142AE325E}" srcOrd="3" destOrd="0" presId="urn:microsoft.com/office/officeart/2005/8/layout/chevron2"/>
    <dgm:cxn modelId="{C02FF306-EEBC-43AC-B7E9-7A4681A8CC90}" type="presParOf" srcId="{7E9C048B-BD41-47A0-B5E2-FDE9AEC81B2A}" destId="{05D80602-DEA9-4186-A03A-4F0C62730A02}" srcOrd="4" destOrd="0" presId="urn:microsoft.com/office/officeart/2005/8/layout/chevron2"/>
    <dgm:cxn modelId="{37BB5277-7749-402A-ACAB-03869B0167EA}" type="presParOf" srcId="{05D80602-DEA9-4186-A03A-4F0C62730A02}" destId="{E54F99CC-D609-4458-B086-4C75AE3E30C7}" srcOrd="0" destOrd="0" presId="urn:microsoft.com/office/officeart/2005/8/layout/chevron2"/>
    <dgm:cxn modelId="{BE45F46D-D099-4D5E-8EA1-9BE30C835942}" type="presParOf" srcId="{05D80602-DEA9-4186-A03A-4F0C62730A02}" destId="{AAD26752-BABA-4CAD-8C98-5E7A112EC313}" srcOrd="1" destOrd="0" presId="urn:microsoft.com/office/officeart/2005/8/layout/chevron2"/>
    <dgm:cxn modelId="{F68E2758-4FF3-4785-9420-D3783A15405D}" type="presParOf" srcId="{7E9C048B-BD41-47A0-B5E2-FDE9AEC81B2A}" destId="{240F12A7-263F-4FD9-A530-178EAB2695AF}" srcOrd="5" destOrd="0" presId="urn:microsoft.com/office/officeart/2005/8/layout/chevron2"/>
    <dgm:cxn modelId="{E895E131-3469-4DDA-96CA-F86A5E323245}" type="presParOf" srcId="{7E9C048B-BD41-47A0-B5E2-FDE9AEC81B2A}" destId="{3AB9D8AA-C131-4010-956F-96FCAF6407B8}" srcOrd="6" destOrd="0" presId="urn:microsoft.com/office/officeart/2005/8/layout/chevron2"/>
    <dgm:cxn modelId="{C192B466-38E3-47BB-A753-4BEACA887123}" type="presParOf" srcId="{3AB9D8AA-C131-4010-956F-96FCAF6407B8}" destId="{D6A73026-2B2E-4A12-8D27-530605E90BB1}" srcOrd="0" destOrd="0" presId="urn:microsoft.com/office/officeart/2005/8/layout/chevron2"/>
    <dgm:cxn modelId="{56C7540C-882F-4037-89D9-08FA18548A78}" type="presParOf" srcId="{3AB9D8AA-C131-4010-956F-96FCAF6407B8}" destId="{105FEEAD-73EE-4CE4-9912-1ACC31AA04C2}" srcOrd="1" destOrd="0" presId="urn:microsoft.com/office/officeart/2005/8/layout/chevron2"/>
  </dgm:cxnLst>
  <dgm:bg/>
  <dgm:whole/>
</dgm:dataModel>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عنصر نائب للتاريخ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8FC6B36-7C7D-4900-A334-C34D7232CB18}" type="datetimeFigureOut">
              <a:rPr lang="en-US" smtClean="0"/>
              <a:pPr/>
              <a:t>12/22/2014</a:t>
            </a:fld>
            <a:endParaRPr lang="en-US"/>
          </a:p>
        </p:txBody>
      </p:sp>
      <p:sp>
        <p:nvSpPr>
          <p:cNvPr id="4" name="عنصر نائب للتذييل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عنصر نائب لرقم الشريحة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82F7BE2-2093-4B9D-8602-7679FBB01EA6}"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rtlCol="1"/>
          <a:lstStyle>
            <a:lvl1pPr algn="r" latinLnBrk="0">
              <a:defRPr lang="ar-SA" sz="1200"/>
            </a:lvl1pPr>
            <a:extLst/>
          </a:lstStyle>
          <a:p>
            <a:pPr algn="r" rtl="1"/>
            <a:endParaRPr lang="ar-SA"/>
          </a:p>
        </p:txBody>
      </p:sp>
      <p:sp>
        <p:nvSpPr>
          <p:cNvPr id="3" name="Date Placeholder 2"/>
          <p:cNvSpPr>
            <a:spLocks noGrp="1"/>
          </p:cNvSpPr>
          <p:nvPr>
            <p:ph type="dt" idx="1"/>
          </p:nvPr>
        </p:nvSpPr>
        <p:spPr>
          <a:xfrm>
            <a:off x="3884613" y="0"/>
            <a:ext cx="2971800" cy="457200"/>
          </a:xfrm>
          <a:prstGeom prst="rect">
            <a:avLst/>
          </a:prstGeom>
        </p:spPr>
        <p:txBody>
          <a:bodyPr vert="horz" rtlCol="1"/>
          <a:lstStyle>
            <a:lvl1pPr algn="r" latinLnBrk="0">
              <a:defRPr lang="ar-SA" sz="1200"/>
            </a:lvl1pPr>
            <a:extLst/>
          </a:lstStyle>
          <a:p>
            <a:fld id="{A8ADFD5B-A66C-449C-B6E8-FB716D07777D}" type="datetimeFigureOut">
              <a:rPr/>
              <a:pPr/>
              <a:t>6/30/2006</a:t>
            </a:fld>
            <a:endParaRPr lang="ar-SA"/>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rtlCol="1" anchor="ctr"/>
          <a:lstStyle>
            <a:extLst/>
          </a:lstStyle>
          <a:p>
            <a:pPr algn="r" rtl="1"/>
            <a:endParaRPr lang="ar-SA"/>
          </a:p>
        </p:txBody>
      </p:sp>
      <p:sp>
        <p:nvSpPr>
          <p:cNvPr id="5" name="Notes Placeholder 4"/>
          <p:cNvSpPr>
            <a:spLocks noGrp="1"/>
          </p:cNvSpPr>
          <p:nvPr>
            <p:ph type="body" sz="quarter" idx="3"/>
          </p:nvPr>
        </p:nvSpPr>
        <p:spPr>
          <a:xfrm>
            <a:off x="685800" y="4343400"/>
            <a:ext cx="5486400" cy="4114800"/>
          </a:xfrm>
          <a:prstGeom prst="rect">
            <a:avLst/>
          </a:prstGeom>
        </p:spPr>
        <p:txBody>
          <a:bodyPr vert="horz" rtlCol="1">
            <a:normAutofit/>
          </a:bodyPr>
          <a:lstStyle>
            <a:extLst/>
          </a:lstStyle>
          <a:p>
            <a:pPr lvl="0" algn="r" rtl="1"/>
            <a:r>
              <a:rPr lang="ar-SA"/>
              <a:t>انقر لتحرير أنماط النص الرئيسي</a:t>
            </a:r>
          </a:p>
          <a:p>
            <a:pPr lvl="1" algn="r" rtl="1"/>
            <a:r>
              <a:rPr lang="ar-SA"/>
              <a:t>المستوى الثاني</a:t>
            </a:r>
          </a:p>
          <a:p>
            <a:pPr lvl="2" algn="r" rtl="1"/>
            <a:r>
              <a:rPr lang="ar-SA"/>
              <a:t>المستوى الثالث</a:t>
            </a:r>
          </a:p>
          <a:p>
            <a:pPr lvl="3" algn="r" rtl="1"/>
            <a:r>
              <a:rPr lang="ar-SA"/>
              <a:t>المستوى الرابع</a:t>
            </a:r>
          </a:p>
          <a:p>
            <a:pPr lvl="4" algn="r" rtl="1"/>
            <a:r>
              <a:rPr lang="ar-SA"/>
              <a:t>المستوى الخامس</a:t>
            </a:r>
          </a:p>
        </p:txBody>
      </p:sp>
      <p:sp>
        <p:nvSpPr>
          <p:cNvPr id="6" name="Footer Placeholder 5"/>
          <p:cNvSpPr>
            <a:spLocks noGrp="1"/>
          </p:cNvSpPr>
          <p:nvPr>
            <p:ph type="ftr" sz="quarter" idx="4"/>
          </p:nvPr>
        </p:nvSpPr>
        <p:spPr>
          <a:xfrm>
            <a:off x="0" y="8685213"/>
            <a:ext cx="2971800" cy="457200"/>
          </a:xfrm>
          <a:prstGeom prst="rect">
            <a:avLst/>
          </a:prstGeom>
        </p:spPr>
        <p:txBody>
          <a:bodyPr vert="horz" rtlCol="1" anchor="b"/>
          <a:lstStyle>
            <a:lvl1pPr algn="r" latinLnBrk="0">
              <a:defRPr lang="ar-SA" sz="1200"/>
            </a:lvl1pPr>
            <a:extLst/>
          </a:lstStyle>
          <a:p>
            <a:pPr algn="r" rtl="1"/>
            <a:endParaRPr lang="ar-S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rtlCol="1" anchor="b"/>
          <a:lstStyle>
            <a:lvl1pPr algn="r" latinLnBrk="0">
              <a:defRPr lang="ar-SA" sz="1200"/>
            </a:lvl1pPr>
            <a:extLst/>
          </a:lstStyle>
          <a:p>
            <a:fld id="{CA5D3BF3-D352-46FC-8343-31F56E6730EA}" type="slidenum">
              <a:rPr/>
              <a:pPr/>
              <a:t>‹#›</a:t>
            </a:fld>
            <a:endParaRPr lang="ar-SA"/>
          </a:p>
        </p:txBody>
      </p:sp>
    </p:spTree>
  </p:cSld>
  <p:clrMap bg1="lt1" tx1="dk1" bg2="lt2" tx2="dk2" accent1="accent1" accent2="accent2" accent3="accent3" accent4="accent4" accent5="accent5" accent6="accent6" hlink="hlink" folHlink="folHlink"/>
  <p:notesStyle>
    <a:lvl1pPr marL="0" algn="r" rtl="0" latinLnBrk="0">
      <a:defRPr lang="ar-SA" sz="1200" kern="1200">
        <a:solidFill>
          <a:schemeClr val="tx1"/>
        </a:solidFill>
        <a:latin typeface="+mn-lt"/>
        <a:ea typeface="+mn-ea"/>
        <a:cs typeface="+mn-cs"/>
      </a:defRPr>
    </a:lvl1pPr>
    <a:lvl2pPr marL="457200" algn="r" rtl="0" latinLnBrk="0">
      <a:defRPr lang="ar-SA" sz="1200" kern="1200">
        <a:solidFill>
          <a:schemeClr val="tx1"/>
        </a:solidFill>
        <a:latin typeface="+mn-lt"/>
        <a:ea typeface="+mn-ea"/>
        <a:cs typeface="+mn-cs"/>
      </a:defRPr>
    </a:lvl2pPr>
    <a:lvl3pPr marL="914400" algn="r" rtl="0" latinLnBrk="0">
      <a:defRPr lang="ar-SA" sz="1200" kern="1200">
        <a:solidFill>
          <a:schemeClr val="tx1"/>
        </a:solidFill>
        <a:latin typeface="+mn-lt"/>
        <a:ea typeface="+mn-ea"/>
        <a:cs typeface="+mn-cs"/>
      </a:defRPr>
    </a:lvl3pPr>
    <a:lvl4pPr marL="1371600" algn="r" rtl="0" latinLnBrk="0">
      <a:defRPr lang="ar-SA" sz="1200" kern="1200">
        <a:solidFill>
          <a:schemeClr val="tx1"/>
        </a:solidFill>
        <a:latin typeface="+mn-lt"/>
        <a:ea typeface="+mn-ea"/>
        <a:cs typeface="+mn-cs"/>
      </a:defRPr>
    </a:lvl4pPr>
    <a:lvl5pPr marL="1828800" algn="r" rtl="0" latinLnBrk="0">
      <a:defRPr lang="ar-SA" sz="1200" kern="1200">
        <a:solidFill>
          <a:schemeClr val="tx1"/>
        </a:solidFill>
        <a:latin typeface="+mn-lt"/>
        <a:ea typeface="+mn-ea"/>
        <a:cs typeface="+mn-cs"/>
      </a:defRPr>
    </a:lvl5pPr>
    <a:lvl6pPr marL="2286000" algn="r" rtl="0" latinLnBrk="0">
      <a:defRPr lang="ar-SA" sz="1200" kern="1200">
        <a:solidFill>
          <a:schemeClr val="tx1"/>
        </a:solidFill>
        <a:latin typeface="+mn-lt"/>
        <a:ea typeface="+mn-ea"/>
        <a:cs typeface="+mn-cs"/>
      </a:defRPr>
    </a:lvl6pPr>
    <a:lvl7pPr marL="2743200" algn="r" rtl="0" latinLnBrk="0">
      <a:defRPr lang="ar-SA" sz="1200" kern="1200">
        <a:solidFill>
          <a:schemeClr val="tx1"/>
        </a:solidFill>
        <a:latin typeface="+mn-lt"/>
        <a:ea typeface="+mn-ea"/>
        <a:cs typeface="+mn-cs"/>
      </a:defRPr>
    </a:lvl7pPr>
    <a:lvl8pPr marL="3200400" algn="r" rtl="0" latinLnBrk="0">
      <a:defRPr lang="ar-SA" sz="1200" kern="1200">
        <a:solidFill>
          <a:schemeClr val="tx1"/>
        </a:solidFill>
        <a:latin typeface="+mn-lt"/>
        <a:ea typeface="+mn-ea"/>
        <a:cs typeface="+mn-cs"/>
      </a:defRPr>
    </a:lvl8pPr>
    <a:lvl9pPr marL="3657600" algn="r" rtl="0" latinLnBrk="0">
      <a:defRPr lang="ar-SA" sz="1200" kern="1200">
        <a:solidFill>
          <a:schemeClr val="tx1"/>
        </a:solidFill>
        <a:latin typeface="+mn-lt"/>
        <a:ea typeface="+mn-ea"/>
        <a:cs typeface="+mn-cs"/>
      </a:defRPr>
    </a:lvl9pPr>
    <a:extLst/>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a:xfrm>
            <a:off x="381000" y="685800"/>
            <a:ext cx="6096000" cy="3429000"/>
          </a:xfrm>
        </p:spPr>
      </p:sp>
      <p:sp>
        <p:nvSpPr>
          <p:cNvPr id="3" name="Rectangle 2"/>
          <p:cNvSpPr>
            <a:spLocks noGrp="1"/>
          </p:cNvSpPr>
          <p:nvPr>
            <p:ph type="body" idx="1"/>
          </p:nvPr>
        </p:nvSpPr>
        <p:spPr/>
        <p:txBody>
          <a:bodyPr/>
          <a:lstStyle>
            <a:extLst/>
          </a:lstStyle>
          <a:p>
            <a:pPr algn="r" rtl="1"/>
            <a:endParaRPr lang="ar-SA" dirty="0"/>
          </a:p>
        </p:txBody>
      </p:sp>
      <p:sp>
        <p:nvSpPr>
          <p:cNvPr id="4" name="Rectangle 3"/>
          <p:cNvSpPr>
            <a:spLocks noGrp="1"/>
          </p:cNvSpPr>
          <p:nvPr>
            <p:ph type="sldNum" sz="quarter" idx="10"/>
          </p:nvPr>
        </p:nvSpPr>
        <p:spPr/>
        <p:txBody>
          <a:bodyPr/>
          <a:lstStyle>
            <a:extLst/>
          </a:lstStyle>
          <a:p>
            <a:fld id="{CA5D3BF3-D352-46FC-8343-31F56E6730EA}" type="slidenum">
              <a:rPr lang="ar-SA" smtClean="0"/>
              <a:pPr/>
              <a:t>1</a:t>
            </a:fld>
            <a:endParaRPr lang="ar-SA"/>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pPr algn="l" rtl="0"/>
            <a:r>
              <a:rPr lang="en-US" dirty="0" smtClean="0"/>
              <a:t>First</a:t>
            </a:r>
            <a:r>
              <a:rPr lang="en-US" baseline="0" dirty="0" smtClean="0"/>
              <a:t> scenario , </a:t>
            </a:r>
            <a:r>
              <a:rPr lang="en-US" dirty="0" smtClean="0"/>
              <a:t>Costumer</a:t>
            </a:r>
            <a:r>
              <a:rPr lang="en-US" baseline="0" dirty="0" smtClean="0"/>
              <a:t> </a:t>
            </a:r>
            <a:r>
              <a:rPr lang="en-US" baseline="0" dirty="0" smtClean="0"/>
              <a:t>follow path that presented on his mobile to get products from each section and his location updated automatically</a:t>
            </a:r>
          </a:p>
          <a:p>
            <a:pPr algn="l" rtl="0"/>
            <a:endParaRPr lang="en-US" dirty="0"/>
          </a:p>
        </p:txBody>
      </p:sp>
      <p:sp>
        <p:nvSpPr>
          <p:cNvPr id="4" name="عنصر نائب لرقم الشريحة 3"/>
          <p:cNvSpPr>
            <a:spLocks noGrp="1"/>
          </p:cNvSpPr>
          <p:nvPr>
            <p:ph type="sldNum" sz="quarter" idx="10"/>
          </p:nvPr>
        </p:nvSpPr>
        <p:spPr/>
        <p:txBody>
          <a:bodyPr/>
          <a:lstStyle/>
          <a:p>
            <a:fld id="{CA5D3BF3-D352-46FC-8343-31F56E6730EA}"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pPr algn="l" rtl="0"/>
            <a:r>
              <a:rPr lang="en-US" dirty="0" smtClean="0"/>
              <a:t>Second </a:t>
            </a:r>
            <a:r>
              <a:rPr lang="en-US" baseline="0" dirty="0" smtClean="0"/>
              <a:t>scenario  , </a:t>
            </a:r>
            <a:r>
              <a:rPr lang="en-US" baseline="0" dirty="0" smtClean="0"/>
              <a:t>the list on mobile and cart’s LCD  it will re-ordered automatically according to the nearest section . And  if there is an advertisement in the section where customer is , it will be shown to the customer</a:t>
            </a:r>
            <a:endParaRPr lang="en-US" dirty="0"/>
          </a:p>
        </p:txBody>
      </p:sp>
      <p:sp>
        <p:nvSpPr>
          <p:cNvPr id="4" name="عنصر نائب لرقم الشريحة 3"/>
          <p:cNvSpPr>
            <a:spLocks noGrp="1"/>
          </p:cNvSpPr>
          <p:nvPr>
            <p:ph type="sldNum" sz="quarter" idx="10"/>
          </p:nvPr>
        </p:nvSpPr>
        <p:spPr/>
        <p:txBody>
          <a:bodyPr/>
          <a:lstStyle/>
          <a:p>
            <a:fld id="{CA5D3BF3-D352-46FC-8343-31F56E6730EA}"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So </a:t>
            </a:r>
            <a:r>
              <a:rPr lang="en-US" sz="1200" kern="1200" dirty="0" smtClean="0">
                <a:solidFill>
                  <a:schemeClr val="tx1"/>
                </a:solidFill>
                <a:latin typeface="+mn-lt"/>
                <a:ea typeface="+mn-ea"/>
                <a:cs typeface="+mn-cs"/>
              </a:rPr>
              <a:t>the system will notice the user  to go to the specific cashier</a:t>
            </a:r>
            <a:r>
              <a:rPr lang="en-US" sz="1200" kern="1200" dirty="0" smtClean="0">
                <a:solidFill>
                  <a:schemeClr val="tx1"/>
                </a:solidFill>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The customer send his list to that cashier , and complete </a:t>
            </a:r>
            <a:r>
              <a:rPr lang="en-US" sz="1200" kern="1200" baseline="0" smtClean="0">
                <a:solidFill>
                  <a:schemeClr val="tx1"/>
                </a:solidFill>
                <a:latin typeface="+mn-lt"/>
                <a:ea typeface="+mn-ea"/>
                <a:cs typeface="+mn-cs"/>
              </a:rPr>
              <a:t>payment process!</a:t>
            </a:r>
            <a:endParaRPr lang="en-US" sz="1200" dirty="0" smtClean="0"/>
          </a:p>
        </p:txBody>
      </p:sp>
      <p:sp>
        <p:nvSpPr>
          <p:cNvPr id="4" name="عنصر نائب لرقم الشريحة 3"/>
          <p:cNvSpPr>
            <a:spLocks noGrp="1"/>
          </p:cNvSpPr>
          <p:nvPr>
            <p:ph type="sldNum" sz="quarter" idx="10"/>
          </p:nvPr>
        </p:nvSpPr>
        <p:spPr/>
        <p:txBody>
          <a:bodyPr/>
          <a:lstStyle/>
          <a:p>
            <a:fld id="{CA5D3BF3-D352-46FC-8343-31F56E6730EA}"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pPr algn="l" rtl="0"/>
            <a:r>
              <a:rPr lang="en-US" sz="1200" dirty="0" smtClean="0"/>
              <a:t>.After the positioning function , Let's talk about the function applied on the product. RFID tags are placed on each product. as the cart having RFID sensor. the cart can know which product is dropped to the cart .After dropping the product to cart , </a:t>
            </a:r>
            <a:r>
              <a:rPr lang="en-US" sz="1200" dirty="0" smtClean="0"/>
              <a:t>the</a:t>
            </a:r>
            <a:r>
              <a:rPr lang="en-US" sz="1200" baseline="0" dirty="0" smtClean="0"/>
              <a:t> product will remove from user’s list on both mobile and cart’s screen . And it will calculate the total .</a:t>
            </a:r>
          </a:p>
          <a:p>
            <a:pPr algn="l" rtl="0"/>
            <a:endParaRPr lang="en-US" sz="1200" dirty="0" smtClean="0"/>
          </a:p>
          <a:p>
            <a:pPr algn="l" rtl="0"/>
            <a:endParaRPr lang="en-US" sz="1200" kern="1200" dirty="0" smtClean="0">
              <a:solidFill>
                <a:schemeClr val="tx1"/>
              </a:solidFill>
              <a:latin typeface="+mn-lt"/>
              <a:ea typeface="+mn-ea"/>
              <a:cs typeface="+mn-cs"/>
            </a:endParaRPr>
          </a:p>
          <a:p>
            <a:pPr algn="l" rtl="0"/>
            <a:endParaRPr lang="en-US" sz="1200" kern="1200" dirty="0" smtClean="0">
              <a:solidFill>
                <a:schemeClr val="tx1"/>
              </a:solidFill>
              <a:latin typeface="+mn-lt"/>
              <a:ea typeface="+mn-ea"/>
              <a:cs typeface="+mn-cs"/>
            </a:endParaRPr>
          </a:p>
          <a:p>
            <a:pPr algn="l"/>
            <a:endParaRPr lang="en-US" dirty="0"/>
          </a:p>
        </p:txBody>
      </p:sp>
      <p:sp>
        <p:nvSpPr>
          <p:cNvPr id="4" name="عنصر نائب لرقم الشريحة 3"/>
          <p:cNvSpPr>
            <a:spLocks noGrp="1"/>
          </p:cNvSpPr>
          <p:nvPr>
            <p:ph type="sldNum" sz="quarter" idx="10"/>
          </p:nvPr>
        </p:nvSpPr>
        <p:spPr/>
        <p:txBody>
          <a:bodyPr/>
          <a:lstStyle/>
          <a:p>
            <a:fld id="{CA5D3BF3-D352-46FC-8343-31F56E6730EA}"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a:xfrm>
            <a:off x="381000" y="685800"/>
            <a:ext cx="6096000" cy="3429000"/>
          </a:xfrm>
        </p:spPr>
      </p:sp>
      <p:sp>
        <p:nvSpPr>
          <p:cNvPr id="3" name="Rectangle 2"/>
          <p:cNvSpPr>
            <a:spLocks noGrp="1"/>
          </p:cNvSpPr>
          <p:nvPr>
            <p:ph type="body" idx="1"/>
          </p:nvPr>
        </p:nvSpPr>
        <p:spPr/>
        <p:txBody>
          <a:bodyPr/>
          <a:lstStyle>
            <a:extLst/>
          </a:lstStyle>
          <a:p>
            <a:pPr algn="l"/>
            <a:r>
              <a:rPr lang="en-US" sz="1200" b="1" kern="1200" dirty="0" smtClean="0">
                <a:solidFill>
                  <a:schemeClr val="tx1"/>
                </a:solidFill>
                <a:latin typeface="+mn-lt"/>
                <a:ea typeface="+mn-ea"/>
                <a:cs typeface="+mn-cs"/>
              </a:rPr>
              <a:t>Issue 1: How to read products?</a:t>
            </a:r>
          </a:p>
          <a:p>
            <a:pPr algn="l"/>
            <a:r>
              <a:rPr lang="en-US" sz="1200" kern="1200" dirty="0" smtClean="0">
                <a:solidFill>
                  <a:schemeClr val="tx1"/>
                </a:solidFill>
                <a:latin typeface="+mn-lt"/>
                <a:ea typeface="+mn-ea"/>
                <a:cs typeface="+mn-cs"/>
              </a:rPr>
              <a:t>At first, we thought of RFID as a method to make the cart read products automatically. The problem we’ve faced in this technique is the range of the RFID is too short! It’s about 10 cm max. However, there are some devices can read an RFID form far distances but they are very expensive and not available in Palestine.</a:t>
            </a:r>
          </a:p>
          <a:p>
            <a:pPr algn="l"/>
            <a:r>
              <a:rPr lang="en-US" sz="1200" b="1" kern="1200" dirty="0" smtClean="0">
                <a:solidFill>
                  <a:schemeClr val="tx1"/>
                </a:solidFill>
                <a:latin typeface="+mn-lt"/>
                <a:ea typeface="+mn-ea"/>
                <a:cs typeface="+mn-cs"/>
              </a:rPr>
              <a:t>Issue 2: Synchronizing list with cart's LCD </a:t>
            </a:r>
          </a:p>
          <a:p>
            <a:pPr algn="l"/>
            <a:r>
              <a:rPr lang="en-US" sz="1200" kern="1200" dirty="0" smtClean="0">
                <a:solidFill>
                  <a:schemeClr val="tx1"/>
                </a:solidFill>
                <a:latin typeface="+mn-lt"/>
                <a:ea typeface="+mn-ea"/>
                <a:cs typeface="+mn-cs"/>
              </a:rPr>
              <a:t>   We thought of NFC technology to send the list from mobile to LCD , but this technology is not supported in </a:t>
            </a:r>
            <a:r>
              <a:rPr lang="en-US" sz="1200" kern="1200" dirty="0" err="1" smtClean="0">
                <a:solidFill>
                  <a:schemeClr val="tx1"/>
                </a:solidFill>
                <a:latin typeface="+mn-lt"/>
                <a:ea typeface="+mn-ea"/>
                <a:cs typeface="+mn-cs"/>
              </a:rPr>
              <a:t>iPhone</a:t>
            </a:r>
            <a:r>
              <a:rPr lang="en-US" sz="1200" kern="1200" dirty="0" smtClean="0">
                <a:solidFill>
                  <a:schemeClr val="tx1"/>
                </a:solidFill>
                <a:latin typeface="+mn-lt"/>
                <a:ea typeface="+mn-ea"/>
                <a:cs typeface="+mn-cs"/>
              </a:rPr>
              <a:t> mobiles , it is newly supported in iphone6 . So , we thought to use Bluetooth but , also </a:t>
            </a:r>
            <a:r>
              <a:rPr lang="en-US" sz="1200" kern="1200" dirty="0" err="1" smtClean="0">
                <a:solidFill>
                  <a:schemeClr val="tx1"/>
                </a:solidFill>
                <a:latin typeface="+mn-lt"/>
                <a:ea typeface="+mn-ea"/>
                <a:cs typeface="+mn-cs"/>
              </a:rPr>
              <a:t>iPhone</a:t>
            </a:r>
            <a:r>
              <a:rPr lang="en-US" sz="1200" kern="1200" dirty="0" smtClean="0">
                <a:solidFill>
                  <a:schemeClr val="tx1"/>
                </a:solidFill>
                <a:latin typeface="+mn-lt"/>
                <a:ea typeface="+mn-ea"/>
                <a:cs typeface="+mn-cs"/>
              </a:rPr>
              <a:t> mobiles only connect to each other via Bluetooth , so we need a specific Bluetooth shield which is expensive and not available in Palestine. So we choose to use Wi-Fi  technology which is supported by both iOS and android mobiles to synchronize our list with cart's LCD.</a:t>
            </a:r>
          </a:p>
          <a:p>
            <a:pPr algn="l"/>
            <a:r>
              <a:rPr lang="en-US" sz="1200" b="1" kern="1200" dirty="0" smtClean="0">
                <a:solidFill>
                  <a:schemeClr val="tx1"/>
                </a:solidFill>
                <a:latin typeface="+mn-lt"/>
                <a:ea typeface="+mn-ea"/>
                <a:cs typeface="+mn-cs"/>
              </a:rPr>
              <a:t>Issue 3: Indoor- Localization </a:t>
            </a:r>
          </a:p>
          <a:p>
            <a:pPr algn="l"/>
            <a:r>
              <a:rPr lang="en-US" sz="1200" kern="1200" dirty="0" smtClean="0">
                <a:solidFill>
                  <a:schemeClr val="tx1"/>
                </a:solidFill>
                <a:latin typeface="+mn-lt"/>
                <a:ea typeface="+mn-ea"/>
                <a:cs typeface="+mn-cs"/>
              </a:rPr>
              <a:t>  Our project based on Wi-Fi connection to retrieve data about sections and products  from a server ,  so it need a fast Wi-Fi connection that reduce the time the user waits to get information.</a:t>
            </a:r>
          </a:p>
          <a:p>
            <a:pPr algn="l"/>
            <a:r>
              <a:rPr lang="en-US" sz="1200" kern="1200" dirty="0" smtClean="0">
                <a:solidFill>
                  <a:schemeClr val="tx1"/>
                </a:solidFill>
                <a:latin typeface="+mn-lt"/>
                <a:ea typeface="+mn-ea"/>
                <a:cs typeface="+mn-cs"/>
              </a:rPr>
              <a:t> </a:t>
            </a:r>
          </a:p>
          <a:p>
            <a:pPr algn="l"/>
            <a:r>
              <a:rPr lang="en-US" sz="1200" b="1" kern="1200" dirty="0" smtClean="0">
                <a:solidFill>
                  <a:schemeClr val="tx1"/>
                </a:solidFill>
                <a:latin typeface="+mn-lt"/>
                <a:ea typeface="+mn-ea"/>
                <a:cs typeface="+mn-cs"/>
              </a:rPr>
              <a:t>Issue 4: Arduino </a:t>
            </a:r>
            <a:r>
              <a:rPr lang="en-US" sz="1200" b="1" kern="1200" dirty="0" err="1" smtClean="0">
                <a:solidFill>
                  <a:schemeClr val="tx1"/>
                </a:solidFill>
                <a:latin typeface="+mn-lt"/>
                <a:ea typeface="+mn-ea"/>
                <a:cs typeface="+mn-cs"/>
              </a:rPr>
              <a:t>uno</a:t>
            </a:r>
            <a:r>
              <a:rPr lang="en-US" sz="1200" b="1" kern="1200" dirty="0" smtClean="0">
                <a:solidFill>
                  <a:schemeClr val="tx1"/>
                </a:solidFill>
                <a:latin typeface="+mn-lt"/>
                <a:ea typeface="+mn-ea"/>
                <a:cs typeface="+mn-cs"/>
              </a:rPr>
              <a:t> </a:t>
            </a:r>
          </a:p>
          <a:p>
            <a:pPr algn="l"/>
            <a:r>
              <a:rPr lang="en-US" sz="1200" kern="1200" dirty="0" smtClean="0">
                <a:solidFill>
                  <a:schemeClr val="tx1"/>
                </a:solidFill>
                <a:latin typeface="+mn-lt"/>
                <a:ea typeface="+mn-ea"/>
                <a:cs typeface="+mn-cs"/>
              </a:rPr>
              <a:t>    Arduino has limitation  on the size of the code with max 32 KB , so we made some optimizations to reduce our cost size. Also , Arduino has only two interrupt pins (pin 2 and pin3 ) , which make a conflict between RFID reader and CC3000 Wi-Fi shield , because both of them needs these pins. So , we used a library () which allow any pin to be an interrupt pin. </a:t>
            </a:r>
            <a:endParaRPr lang="en-US" dirty="0" smtClean="0"/>
          </a:p>
          <a:p>
            <a:pPr algn="r" rtl="1"/>
            <a:endParaRPr lang="ar-SA" dirty="0"/>
          </a:p>
        </p:txBody>
      </p:sp>
      <p:sp>
        <p:nvSpPr>
          <p:cNvPr id="4" name="Rectangle 3"/>
          <p:cNvSpPr>
            <a:spLocks noGrp="1"/>
          </p:cNvSpPr>
          <p:nvPr>
            <p:ph type="sldNum" sz="quarter" idx="10"/>
          </p:nvPr>
        </p:nvSpPr>
        <p:spPr/>
        <p:txBody>
          <a:bodyPr/>
          <a:lstStyle>
            <a:extLst/>
          </a:lstStyle>
          <a:p>
            <a:fld id="{CA5D3BF3-D352-46FC-8343-31F56E6730EA}" type="slidenum">
              <a:rPr lang="ar-SA" smtClean="0"/>
              <a:pPr/>
              <a:t>14</a:t>
            </a:fld>
            <a:endParaRPr lang="ar-SA"/>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pPr algn="l" rtl="0"/>
            <a:r>
              <a:rPr lang="en-US" sz="1200" dirty="0" smtClean="0"/>
              <a:t>second , recommendation, after the customer pick the beers the apps would show the location and the information of the products , and also it would show some suggested item for the customer </a:t>
            </a:r>
          </a:p>
          <a:p>
            <a:pPr algn="l" rtl="0"/>
            <a:r>
              <a:rPr lang="en-US" sz="1200" dirty="0" smtClean="0"/>
              <a:t>and customer can consider buy the suggested items or not </a:t>
            </a:r>
          </a:p>
          <a:p>
            <a:pPr algn="l" rtl="0"/>
            <a:r>
              <a:rPr lang="en-US" sz="1200" dirty="0" smtClean="0"/>
              <a:t>Third , it is Active reminder and recommendation . as we would collect all customers shopping record we will analysis the user shopping behaviors , and the relation between buying </a:t>
            </a:r>
          </a:p>
          <a:p>
            <a:pPr algn="l" rtl="0"/>
            <a:r>
              <a:rPr lang="en-US" sz="1200" dirty="0" smtClean="0"/>
              <a:t>different products .we will provide the suitable recommendation and reminder for providing personalized shopping experience.</a:t>
            </a:r>
          </a:p>
          <a:p>
            <a:pPr algn="l" rtl="0"/>
            <a:endParaRPr lang="en-US" dirty="0"/>
          </a:p>
        </p:txBody>
      </p:sp>
      <p:sp>
        <p:nvSpPr>
          <p:cNvPr id="4" name="عنصر نائب لرقم الشريحة 3"/>
          <p:cNvSpPr>
            <a:spLocks noGrp="1"/>
          </p:cNvSpPr>
          <p:nvPr>
            <p:ph type="sldNum" sz="quarter" idx="10"/>
          </p:nvPr>
        </p:nvSpPr>
        <p:spPr/>
        <p:txBody>
          <a:bodyPr/>
          <a:lstStyle/>
          <a:p>
            <a:fld id="{CA5D3BF3-D352-46FC-8343-31F56E6730EA}"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a:xfrm>
            <a:off x="381000" y="685800"/>
            <a:ext cx="6096000" cy="3429000"/>
          </a:xfrm>
        </p:spPr>
      </p:sp>
      <p:sp>
        <p:nvSpPr>
          <p:cNvPr id="3" name="Rectangle 2"/>
          <p:cNvSpPr>
            <a:spLocks noGrp="1"/>
          </p:cNvSpPr>
          <p:nvPr>
            <p:ph type="body" idx="1"/>
          </p:nvPr>
        </p:nvSpPr>
        <p:spPr/>
        <p:txBody>
          <a:bodyPr/>
          <a:lstStyle>
            <a:extLst/>
          </a:lstStyle>
          <a:p>
            <a:pPr algn="r" rtl="1"/>
            <a:endParaRPr lang="ar-SA"/>
          </a:p>
        </p:txBody>
      </p:sp>
      <p:sp>
        <p:nvSpPr>
          <p:cNvPr id="4" name="Rectangle 3"/>
          <p:cNvSpPr>
            <a:spLocks noGrp="1"/>
          </p:cNvSpPr>
          <p:nvPr>
            <p:ph type="sldNum" sz="quarter" idx="10"/>
          </p:nvPr>
        </p:nvSpPr>
        <p:spPr/>
        <p:txBody>
          <a:bodyPr/>
          <a:lstStyle>
            <a:extLst/>
          </a:lstStyle>
          <a:p>
            <a:fld id="{CA5D3BF3-D352-46FC-8343-31F56E6730EA}" type="slidenum">
              <a:rPr lang="ar-SA" smtClean="0"/>
              <a:pPr/>
              <a:t>16</a:t>
            </a:fld>
            <a:endParaRPr lang="ar-S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a:xfrm>
            <a:off x="381000" y="685800"/>
            <a:ext cx="6096000" cy="3429000"/>
          </a:xfrm>
        </p:spPr>
      </p:sp>
      <p:sp>
        <p:nvSpPr>
          <p:cNvPr id="3" name="Rectangle 2"/>
          <p:cNvSpPr>
            <a:spLocks noGrp="1"/>
          </p:cNvSpPr>
          <p:nvPr>
            <p:ph type="body" idx="1"/>
          </p:nvPr>
        </p:nvSpPr>
        <p:spPr/>
        <p:txBody>
          <a:bodyPr/>
          <a:lstStyle>
            <a:extLst/>
          </a:lstStyle>
          <a:p>
            <a:pPr algn="r" rtl="1"/>
            <a:endParaRPr lang="ar-SA"/>
          </a:p>
        </p:txBody>
      </p:sp>
      <p:sp>
        <p:nvSpPr>
          <p:cNvPr id="4" name="Rectangle 3"/>
          <p:cNvSpPr>
            <a:spLocks noGrp="1"/>
          </p:cNvSpPr>
          <p:nvPr>
            <p:ph type="sldNum" sz="quarter" idx="10"/>
          </p:nvPr>
        </p:nvSpPr>
        <p:spPr/>
        <p:txBody>
          <a:bodyPr/>
          <a:lstStyle>
            <a:extLst/>
          </a:lstStyle>
          <a:p>
            <a:fld id="{CA5D3BF3-D352-46FC-8343-31F56E6730EA}" type="slidenum">
              <a:rPr lang="ar-SA" smtClean="0"/>
              <a:pPr/>
              <a:t>2</a:t>
            </a:fld>
            <a:endParaRPr lang="ar-S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a:xfrm>
            <a:off x="381000" y="685800"/>
            <a:ext cx="6096000" cy="3429000"/>
          </a:xfrm>
        </p:spPr>
      </p:sp>
      <p:sp>
        <p:nvSpPr>
          <p:cNvPr id="3" name="Rectangle 2"/>
          <p:cNvSpPr>
            <a:spLocks noGrp="1"/>
          </p:cNvSpPr>
          <p:nvPr>
            <p:ph type="body" idx="1"/>
          </p:nvPr>
        </p:nvSpPr>
        <p:spPr/>
        <p:txBody>
          <a:bodyPr/>
          <a:lstStyle>
            <a:extLst/>
          </a:lstStyle>
          <a:p>
            <a:pPr algn="l" rtl="0"/>
            <a:r>
              <a:rPr lang="en-US" sz="1200" dirty="0" smtClean="0"/>
              <a:t>have you ever been at supermarket to buy something before? </a:t>
            </a:r>
          </a:p>
          <a:p>
            <a:pPr algn="l" rtl="0"/>
            <a:r>
              <a:rPr lang="en-US" sz="1200" dirty="0" smtClean="0"/>
              <a:t>sometimes </a:t>
            </a:r>
            <a:r>
              <a:rPr lang="en-US" sz="1200" dirty="0" smtClean="0"/>
              <a:t>you may  need to waste a lot of time to find the product or even you may need to ask the staff</a:t>
            </a:r>
          </a:p>
          <a:p>
            <a:pPr algn="l" rtl="0"/>
            <a:r>
              <a:rPr lang="en-US" sz="1200" dirty="0" smtClean="0"/>
              <a:t>in the supermarket where is the product ? therefore we wants to develop an app</a:t>
            </a:r>
          </a:p>
          <a:p>
            <a:pPr algn="l" rtl="0"/>
            <a:r>
              <a:rPr lang="en-US" sz="1200" dirty="0" smtClean="0"/>
              <a:t>to help the customer to find out the product easily to save their time. let's move on to the analysis of the current </a:t>
            </a:r>
          </a:p>
          <a:p>
            <a:pPr algn="l" rtl="0"/>
            <a:r>
              <a:rPr lang="en-US" sz="1200" dirty="0" smtClean="0"/>
              <a:t>system and proposed system, first , it is waste time on searching product just like I said before </a:t>
            </a:r>
          </a:p>
          <a:p>
            <a:pPr algn="l" rtl="0"/>
            <a:r>
              <a:rPr lang="en-US" sz="1200" dirty="0" smtClean="0"/>
              <a:t>second, no recommendation . third : Forget to buy products .sometime before they enter the supermarket they may have a shopping list in their mind but after they entered the supermarket , they forget what they needed to buy and remembered after they leave the supermarket and cause them need to back to the supermarket to buy the products . Fourth, troubling payment</a:t>
            </a:r>
          </a:p>
          <a:p>
            <a:pPr algn="l" rtl="0"/>
            <a:r>
              <a:rPr lang="en-US" sz="1200" dirty="0" smtClean="0"/>
              <a:t>system, after the customer pick up all the products which they want to buy. they need to queue for the cashier </a:t>
            </a:r>
          </a:p>
          <a:p>
            <a:pPr algn="l" rtl="0"/>
            <a:r>
              <a:rPr lang="en-US" sz="1200" dirty="0" smtClean="0"/>
              <a:t>it also waste a lot of time. </a:t>
            </a:r>
          </a:p>
          <a:p>
            <a:pPr algn="l" rtl="0"/>
            <a:r>
              <a:rPr lang="en-US" sz="1200" dirty="0" smtClean="0"/>
              <a:t> </a:t>
            </a:r>
          </a:p>
          <a:p>
            <a:pPr algn="l" rtl="0"/>
            <a:endParaRPr lang="ar-SA" sz="1200" kern="1200" dirty="0" smtClean="0">
              <a:solidFill>
                <a:schemeClr val="tx1"/>
              </a:solidFill>
              <a:latin typeface="+mn-lt"/>
              <a:ea typeface="+mn-ea"/>
              <a:cs typeface="+mn-cs"/>
            </a:endParaRPr>
          </a:p>
          <a:p>
            <a:pPr algn="l" rtl="1"/>
            <a:endParaRPr lang="ar-SA" dirty="0"/>
          </a:p>
        </p:txBody>
      </p:sp>
      <p:sp>
        <p:nvSpPr>
          <p:cNvPr id="4" name="Rectangle 3"/>
          <p:cNvSpPr>
            <a:spLocks noGrp="1"/>
          </p:cNvSpPr>
          <p:nvPr>
            <p:ph type="sldNum" sz="quarter" idx="10"/>
          </p:nvPr>
        </p:nvSpPr>
        <p:spPr/>
        <p:txBody>
          <a:bodyPr/>
          <a:lstStyle>
            <a:extLst/>
          </a:lstStyle>
          <a:p>
            <a:fld id="{CA5D3BF3-D352-46FC-8343-31F56E6730EA}" type="slidenum">
              <a:rPr lang="ar-SA" smtClean="0"/>
              <a:pPr/>
              <a:t>3</a:t>
            </a:fld>
            <a:endParaRPr lang="ar-S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a:xfrm>
            <a:off x="381000" y="685800"/>
            <a:ext cx="6096000" cy="3429000"/>
          </a:xfrm>
        </p:spPr>
      </p:sp>
      <p:sp>
        <p:nvSpPr>
          <p:cNvPr id="3" name="Rectangle 2"/>
          <p:cNvSpPr>
            <a:spLocks noGrp="1"/>
          </p:cNvSpPr>
          <p:nvPr>
            <p:ph type="body" idx="1"/>
          </p:nvPr>
        </p:nvSpPr>
        <p:spPr/>
        <p:txBody>
          <a:bodyPr/>
          <a:lstStyle>
            <a:extLst/>
          </a:lstStyle>
          <a:p>
            <a:pPr algn="l" rtl="0"/>
            <a:r>
              <a:rPr lang="en-US" sz="1200" dirty="0" smtClean="0"/>
              <a:t>then move on to the proposed system : </a:t>
            </a:r>
          </a:p>
          <a:p>
            <a:pPr algn="l" rtl="0"/>
            <a:r>
              <a:rPr lang="en-US" sz="1200" dirty="0" smtClean="0"/>
              <a:t>first , shopping list function</a:t>
            </a:r>
          </a:p>
          <a:p>
            <a:pPr algn="l" rtl="0"/>
            <a:r>
              <a:rPr lang="en-US" sz="1200" dirty="0" smtClean="0"/>
              <a:t>there is a shopping list function in the apps the customer can enter all the products which they want to buy into the shopping list before the enter the supermarket . so the customer can follow the shopping list to pick up  all the </a:t>
            </a:r>
          </a:p>
          <a:p>
            <a:pPr algn="l" rtl="0"/>
            <a:r>
              <a:rPr lang="en-US" sz="1200" dirty="0" smtClean="0"/>
              <a:t>product in the supermarket second,  the proposed system would show the location. after the customer upload the product list which </a:t>
            </a:r>
          </a:p>
          <a:p>
            <a:pPr algn="l" rtl="0"/>
            <a:r>
              <a:rPr lang="en-US" sz="1200" dirty="0" smtClean="0"/>
              <a:t>they want to buy , the apps would show the location of the product and the shortest path to the customer </a:t>
            </a:r>
          </a:p>
          <a:p>
            <a:pPr algn="l" rtl="0"/>
            <a:r>
              <a:rPr lang="en-US" sz="1200" dirty="0" smtClean="0"/>
              <a:t>so , it save the time of searching . third , auto - checked and payment customer can use this function in the </a:t>
            </a:r>
          </a:p>
          <a:p>
            <a:pPr algn="l" rtl="0"/>
            <a:r>
              <a:rPr lang="en-US" sz="1200" dirty="0" smtClean="0"/>
              <a:t>supermarket to queue for the cashier after the cashier is ready the customer can go to the cashier to complete the auto payment </a:t>
            </a:r>
          </a:p>
          <a:p>
            <a:pPr algn="l" rtl="0"/>
            <a:r>
              <a:rPr lang="en-US" sz="1200" dirty="0" smtClean="0"/>
              <a:t> </a:t>
            </a:r>
          </a:p>
          <a:p>
            <a:pPr algn="l" rtl="0"/>
            <a:r>
              <a:rPr lang="en-US" sz="1200" kern="1200" dirty="0" smtClean="0">
                <a:solidFill>
                  <a:schemeClr val="tx1"/>
                </a:solidFill>
                <a:latin typeface="+mn-lt"/>
                <a:ea typeface="+mn-ea"/>
                <a:cs typeface="+mn-cs"/>
              </a:rPr>
              <a:t>///</a:t>
            </a:r>
          </a:p>
          <a:p>
            <a:pPr algn="l" rtl="0"/>
            <a:r>
              <a:rPr lang="en-US" sz="1200" dirty="0" smtClean="0"/>
              <a:t>there are 4 main functions in our system</a:t>
            </a:r>
          </a:p>
          <a:p>
            <a:pPr algn="l" rtl="0"/>
            <a:r>
              <a:rPr lang="en-US" sz="1200" dirty="0" smtClean="0"/>
              <a:t>First , it is product searching and positioning function Customer can search the product  via the mobile app</a:t>
            </a:r>
          </a:p>
          <a:p>
            <a:pPr algn="l" rtl="0"/>
            <a:r>
              <a:rPr lang="en-US" sz="1200" dirty="0" smtClean="0"/>
              <a:t>the product information will be showed for the user  Also , the system will calculate the shortest path to customers and display on the map the customers only need to follow the path , and they will find the product easily</a:t>
            </a:r>
          </a:p>
          <a:p>
            <a:pPr algn="l" rtl="0"/>
            <a:r>
              <a:rPr lang="en-US" sz="1200" dirty="0" smtClean="0"/>
              <a:t>Second, it is shopping assistant functions ,As we said , some customers will forget to buy some products </a:t>
            </a:r>
          </a:p>
          <a:p>
            <a:pPr algn="l" rtl="0"/>
            <a:r>
              <a:rPr lang="en-US" sz="1200" dirty="0" smtClean="0"/>
              <a:t>even they have the shopping list  before going to the supermarket . since this reason , the shopping list function is provided .they can search the products and add the shopping list before going supermarket.</a:t>
            </a:r>
          </a:p>
          <a:p>
            <a:pPr algn="l" rtl="0"/>
            <a:r>
              <a:rPr lang="en-US" sz="1200" dirty="0" smtClean="0"/>
              <a:t>During shopping , the system will show the shopping list to customer .The customer can check which is brought</a:t>
            </a:r>
          </a:p>
          <a:p>
            <a:pPr algn="l" rtl="0"/>
            <a:r>
              <a:rPr lang="en-US" sz="1200" dirty="0" smtClean="0"/>
              <a:t>and avoid forgetting buy products. And the last , auto - payment is used for check  out the product . the cashier will get the products in cart</a:t>
            </a:r>
          </a:p>
          <a:p>
            <a:pPr algn="l" rtl="0"/>
            <a:r>
              <a:rPr lang="en-US" sz="1200" dirty="0" smtClean="0"/>
              <a:t>when the users send list to the cashier .The system will calculate the total and display on mobile </a:t>
            </a:r>
          </a:p>
          <a:p>
            <a:pPr algn="l" rtl="0"/>
            <a:r>
              <a:rPr lang="en-US" sz="1200" dirty="0" smtClean="0"/>
              <a:t>The users can complete the payment easy and fast .</a:t>
            </a:r>
          </a:p>
          <a:p>
            <a:pPr algn="l" rtl="0"/>
            <a:endParaRPr lang="en-US" sz="1200" dirty="0" smtClean="0"/>
          </a:p>
          <a:p>
            <a:pPr algn="l"/>
            <a:endParaRPr lang="en-US" dirty="0" smtClean="0"/>
          </a:p>
          <a:p>
            <a:pPr algn="l" rtl="0"/>
            <a:endParaRPr lang="ar-SA" sz="1200" kern="1200" dirty="0" smtClean="0">
              <a:solidFill>
                <a:schemeClr val="tx1"/>
              </a:solidFill>
              <a:latin typeface="+mn-lt"/>
              <a:ea typeface="+mn-ea"/>
              <a:cs typeface="+mn-cs"/>
            </a:endParaRPr>
          </a:p>
        </p:txBody>
      </p:sp>
      <p:sp>
        <p:nvSpPr>
          <p:cNvPr id="4" name="Rectangle 3"/>
          <p:cNvSpPr>
            <a:spLocks noGrp="1"/>
          </p:cNvSpPr>
          <p:nvPr>
            <p:ph type="sldNum" sz="quarter" idx="10"/>
          </p:nvPr>
        </p:nvSpPr>
        <p:spPr/>
        <p:txBody>
          <a:bodyPr/>
          <a:lstStyle>
            <a:extLst/>
          </a:lstStyle>
          <a:p>
            <a:fld id="{CA5D3BF3-D352-46FC-8343-31F56E6730EA}" type="slidenum">
              <a:rPr lang="ar-SA" smtClean="0"/>
              <a:pPr/>
              <a:t>4</a:t>
            </a:fld>
            <a:endParaRPr lang="ar-S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a:xfrm>
            <a:off x="381000" y="685800"/>
            <a:ext cx="6096000" cy="3429000"/>
          </a:xfrm>
        </p:spPr>
      </p:sp>
      <p:sp>
        <p:nvSpPr>
          <p:cNvPr id="3" name="Rectangle 2"/>
          <p:cNvSpPr>
            <a:spLocks noGrp="1"/>
          </p:cNvSpPr>
          <p:nvPr>
            <p:ph type="body" idx="1"/>
          </p:nvPr>
        </p:nvSpPr>
        <p:spPr/>
        <p:txBody>
          <a:bodyPr/>
          <a:lstStyle>
            <a:extLst/>
          </a:lstStyle>
          <a:p>
            <a:pPr algn="l" rtl="0"/>
            <a:r>
              <a:rPr lang="en-US" sz="1200" kern="1200" dirty="0" smtClean="0">
                <a:solidFill>
                  <a:schemeClr val="tx1"/>
                </a:solidFill>
                <a:latin typeface="+mn-lt"/>
                <a:ea typeface="+mn-ea"/>
                <a:cs typeface="+mn-cs"/>
              </a:rPr>
              <a:t>1-The</a:t>
            </a:r>
            <a:r>
              <a:rPr lang="en-US" sz="1200" kern="1200" baseline="0" dirty="0" smtClean="0">
                <a:solidFill>
                  <a:schemeClr val="tx1"/>
                </a:solidFill>
                <a:latin typeface="+mn-lt"/>
                <a:ea typeface="+mn-ea"/>
                <a:cs typeface="+mn-cs"/>
              </a:rPr>
              <a:t> micro controller is </a:t>
            </a:r>
            <a:r>
              <a:rPr lang="en-US" sz="1200" kern="1200" baseline="0" dirty="0" err="1" smtClean="0">
                <a:solidFill>
                  <a:schemeClr val="tx1"/>
                </a:solidFill>
                <a:latin typeface="+mn-lt"/>
                <a:ea typeface="+mn-ea"/>
                <a:cs typeface="+mn-cs"/>
              </a:rPr>
              <a:t>arduino</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uno</a:t>
            </a:r>
            <a:r>
              <a:rPr lang="en-US" sz="1200" kern="1200" baseline="0" dirty="0" smtClean="0">
                <a:solidFill>
                  <a:schemeClr val="tx1"/>
                </a:solidFill>
                <a:latin typeface="+mn-lt"/>
                <a:ea typeface="+mn-ea"/>
                <a:cs typeface="+mn-cs"/>
              </a:rPr>
              <a:t> </a:t>
            </a:r>
          </a:p>
          <a:p>
            <a:pPr algn="l" rtl="0"/>
            <a:r>
              <a:rPr lang="en-US" sz="1200" kern="1200" dirty="0" smtClean="0">
                <a:solidFill>
                  <a:schemeClr val="tx1"/>
                </a:solidFill>
                <a:latin typeface="+mn-lt"/>
                <a:ea typeface="+mn-ea"/>
                <a:cs typeface="+mn-cs"/>
              </a:rPr>
              <a:t>2- Adafruit CC3000 Wi-Fi module . It uses SPI for communication (not UART!) so you can push data as fast as you want or as slow as you want. It has a proper interrupt system with IRQ pin so you can have asynchronous connections.</a:t>
            </a:r>
          </a:p>
          <a:p>
            <a:pPr algn="l" rtl="0"/>
            <a:r>
              <a:rPr lang="en-US" sz="1200" kern="1200" dirty="0" smtClean="0">
                <a:solidFill>
                  <a:schemeClr val="tx1"/>
                </a:solidFill>
                <a:latin typeface="+mn-lt"/>
                <a:ea typeface="+mn-ea"/>
                <a:cs typeface="+mn-cs"/>
              </a:rPr>
              <a:t>3- AP</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4- RFID</a:t>
            </a:r>
            <a:r>
              <a:rPr lang="en-US" sz="1200" kern="1200" baseline="0" dirty="0" smtClean="0">
                <a:solidFill>
                  <a:schemeClr val="tx1"/>
                </a:solidFill>
                <a:latin typeface="+mn-lt"/>
                <a:ea typeface="+mn-ea"/>
                <a:cs typeface="+mn-cs"/>
              </a:rPr>
              <a:t>  reader  : </a:t>
            </a:r>
            <a:r>
              <a:rPr lang="en-US" sz="1200" kern="1200" dirty="0" smtClean="0">
                <a:solidFill>
                  <a:schemeClr val="tx1"/>
                </a:solidFill>
                <a:latin typeface="+mn-lt"/>
                <a:ea typeface="+mn-ea"/>
                <a:cs typeface="+mn-cs"/>
              </a:rPr>
              <a:t>RFID stands for radio frequency identification. RFID is similar to bar code technology but uses radio waves to capture data from tags,. RFID does not require the tag or label to be seen to read its stored data—that's one of the key characteristics of an RFID system,</a:t>
            </a:r>
          </a:p>
          <a:p>
            <a:pPr algn="l" rtl="0"/>
            <a:r>
              <a:rPr lang="en-US" sz="1200" kern="1200" dirty="0" smtClean="0">
                <a:solidFill>
                  <a:schemeClr val="tx1"/>
                </a:solidFill>
                <a:latin typeface="+mn-lt"/>
                <a:ea typeface="+mn-ea"/>
                <a:cs typeface="+mn-cs"/>
              </a:rPr>
              <a:t>5- tags </a:t>
            </a:r>
          </a:p>
          <a:p>
            <a:pPr algn="l"/>
            <a:r>
              <a:rPr lang="en-US" sz="1200" kern="1200" dirty="0" smtClean="0">
                <a:solidFill>
                  <a:schemeClr val="tx1"/>
                </a:solidFill>
                <a:latin typeface="+mn-lt"/>
                <a:ea typeface="+mn-ea"/>
                <a:cs typeface="+mn-cs"/>
              </a:rPr>
              <a:t>6- </a:t>
            </a:r>
            <a:r>
              <a:rPr lang="en-US" sz="1200" b="1" kern="1200" dirty="0" smtClean="0">
                <a:solidFill>
                  <a:schemeClr val="tx1"/>
                </a:solidFill>
                <a:latin typeface="+mn-lt"/>
                <a:ea typeface="+mn-ea"/>
                <a:cs typeface="+mn-cs"/>
              </a:rPr>
              <a:t>LCD Display</a:t>
            </a:r>
          </a:p>
          <a:p>
            <a:pPr algn="l"/>
            <a:endParaRPr lang="en-US" sz="1200" b="1" kern="1200" dirty="0" smtClean="0">
              <a:solidFill>
                <a:schemeClr val="tx1"/>
              </a:solidFill>
              <a:latin typeface="+mn-lt"/>
              <a:ea typeface="+mn-ea"/>
              <a:cs typeface="+mn-cs"/>
            </a:endParaRPr>
          </a:p>
          <a:p>
            <a:pPr algn="l"/>
            <a:r>
              <a:rPr lang="en-US" sz="1200" kern="1200" dirty="0" smtClean="0">
                <a:solidFill>
                  <a:schemeClr val="tx1"/>
                </a:solidFill>
                <a:latin typeface="+mn-lt"/>
                <a:ea typeface="+mn-ea"/>
                <a:cs typeface="+mn-cs"/>
              </a:rPr>
              <a:t>. </a:t>
            </a:r>
          </a:p>
          <a:p>
            <a:pPr algn="l" rtl="0"/>
            <a:endParaRPr lang="en-US" sz="1200" kern="1200" dirty="0" smtClean="0">
              <a:solidFill>
                <a:schemeClr val="tx1"/>
              </a:solidFill>
              <a:latin typeface="+mn-lt"/>
              <a:ea typeface="+mn-ea"/>
              <a:cs typeface="+mn-cs"/>
            </a:endParaRPr>
          </a:p>
          <a:p>
            <a:pPr algn="l" rtl="0"/>
            <a:endParaRPr lang="en-US" sz="1200" kern="1200" dirty="0" smtClean="0">
              <a:solidFill>
                <a:schemeClr val="tx1"/>
              </a:solidFill>
              <a:latin typeface="+mn-lt"/>
              <a:ea typeface="+mn-ea"/>
              <a:cs typeface="+mn-cs"/>
            </a:endParaRPr>
          </a:p>
        </p:txBody>
      </p:sp>
      <p:sp>
        <p:nvSpPr>
          <p:cNvPr id="4" name="Rectangle 3"/>
          <p:cNvSpPr>
            <a:spLocks noGrp="1"/>
          </p:cNvSpPr>
          <p:nvPr>
            <p:ph type="sldNum" sz="quarter" idx="10"/>
          </p:nvPr>
        </p:nvSpPr>
        <p:spPr/>
        <p:txBody>
          <a:bodyPr/>
          <a:lstStyle>
            <a:extLst/>
          </a:lstStyle>
          <a:p>
            <a:fld id="{CA5D3BF3-D352-46FC-8343-31F56E6730EA}" type="slidenum">
              <a:rPr lang="ar-SA" smtClean="0"/>
              <a:pPr/>
              <a:t>5</a:t>
            </a:fld>
            <a:endParaRPr lang="ar-S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a:xfrm>
            <a:off x="381000" y="685800"/>
            <a:ext cx="6096000" cy="3429000"/>
          </a:xfrm>
        </p:spPr>
      </p:sp>
      <p:sp>
        <p:nvSpPr>
          <p:cNvPr id="3" name="Rectangle 2"/>
          <p:cNvSpPr>
            <a:spLocks noGrp="1"/>
          </p:cNvSpPr>
          <p:nvPr>
            <p:ph type="body" idx="1"/>
          </p:nvPr>
        </p:nvSpPr>
        <p:spPr/>
        <p:txBody>
          <a:bodyPr/>
          <a:lstStyle>
            <a:extLst/>
          </a:lstStyle>
          <a:p>
            <a:pPr algn="l" rtl="0"/>
            <a:r>
              <a:rPr lang="en-US" sz="1200" dirty="0" smtClean="0"/>
              <a:t>After  introducing the functions , Let me use animations to express  what the system do and how </a:t>
            </a:r>
            <a:r>
              <a:rPr lang="en-US" sz="1200" dirty="0" smtClean="0"/>
              <a:t>it </a:t>
            </a:r>
            <a:r>
              <a:rPr lang="en-US" sz="1200" dirty="0" smtClean="0"/>
              <a:t>work .at</a:t>
            </a:r>
            <a:r>
              <a:rPr lang="en-US" sz="1200" baseline="0" dirty="0" smtClean="0"/>
              <a:t> home , user can download  the app , and start preparing his shopping list , he choose what category he want , for example , if he chose shampoo and soap category , then he will able to choose which product he want from this category , he just press on the product to add </a:t>
            </a:r>
            <a:endParaRPr lang="en-US" sz="1200" dirty="0" smtClean="0"/>
          </a:p>
          <a:p>
            <a:pPr algn="l" rtl="0"/>
            <a:r>
              <a:rPr lang="en-US" sz="1200" dirty="0" smtClean="0"/>
              <a:t>The product for his list , he</a:t>
            </a:r>
            <a:r>
              <a:rPr lang="en-US" sz="1200" baseline="0" dirty="0" smtClean="0"/>
              <a:t> choose </a:t>
            </a:r>
            <a:r>
              <a:rPr lang="en-US" sz="1200" baseline="0" dirty="0" err="1" smtClean="0"/>
              <a:t>sunsilk</a:t>
            </a:r>
            <a:r>
              <a:rPr lang="en-US" sz="1200" baseline="0" dirty="0" smtClean="0"/>
              <a:t>  shampoo as shown , also he can press on more button to see more a bout the product like , price and in which section the product is  , finally .. Customer has a list .</a:t>
            </a:r>
          </a:p>
        </p:txBody>
      </p:sp>
      <p:sp>
        <p:nvSpPr>
          <p:cNvPr id="4" name="Rectangle 3"/>
          <p:cNvSpPr>
            <a:spLocks noGrp="1"/>
          </p:cNvSpPr>
          <p:nvPr>
            <p:ph type="sldNum" sz="quarter" idx="10"/>
          </p:nvPr>
        </p:nvSpPr>
        <p:spPr/>
        <p:txBody>
          <a:bodyPr/>
          <a:lstStyle>
            <a:extLst/>
          </a:lstStyle>
          <a:p>
            <a:fld id="{CA5D3BF3-D352-46FC-8343-31F56E6730EA}" type="slidenum">
              <a:rPr lang="ar-SA" smtClean="0"/>
              <a:pPr/>
              <a:t>6</a:t>
            </a:fld>
            <a:endParaRPr lang="ar-S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a:xfrm>
            <a:off x="381000" y="685800"/>
            <a:ext cx="6096000" cy="3429000"/>
          </a:xfrm>
        </p:spPr>
      </p:sp>
      <p:sp>
        <p:nvSpPr>
          <p:cNvPr id="3" name="Rectangle 2"/>
          <p:cNvSpPr>
            <a:spLocks noGrp="1"/>
          </p:cNvSpPr>
          <p:nvPr>
            <p:ph type="body" idx="1"/>
          </p:nvPr>
        </p:nvSpPr>
        <p:spPr/>
        <p:txBody>
          <a:bodyPr/>
          <a:lstStyle>
            <a:extLst/>
          </a:lstStyle>
          <a:p>
            <a:pPr algn="l" rtl="0"/>
            <a:r>
              <a:rPr lang="en-US" sz="1200" dirty="0" smtClean="0"/>
              <a:t>So,</a:t>
            </a:r>
          </a:p>
          <a:p>
            <a:pPr algn="l" rtl="0"/>
            <a:r>
              <a:rPr lang="en-US" sz="1200" dirty="0" smtClean="0"/>
              <a:t>when the customers enter to the supermarket ,they should register on the cart first .QR code is used on the registration . </a:t>
            </a:r>
          </a:p>
          <a:p>
            <a:pPr algn="l" rtl="0"/>
            <a:r>
              <a:rPr lang="en-US" sz="1200" dirty="0" smtClean="0"/>
              <a:t>customer can scan the QR code via the mobile , then the register is completed . the current location will be displayed on the map </a:t>
            </a:r>
            <a:endParaRPr lang="ar-SA" dirty="0"/>
          </a:p>
        </p:txBody>
      </p:sp>
      <p:sp>
        <p:nvSpPr>
          <p:cNvPr id="4" name="Rectangle 3"/>
          <p:cNvSpPr>
            <a:spLocks noGrp="1"/>
          </p:cNvSpPr>
          <p:nvPr>
            <p:ph type="sldNum" sz="quarter" idx="10"/>
          </p:nvPr>
        </p:nvSpPr>
        <p:spPr/>
        <p:txBody>
          <a:bodyPr/>
          <a:lstStyle>
            <a:extLst/>
          </a:lstStyle>
          <a:p>
            <a:fld id="{CA5D3BF3-D352-46FC-8343-31F56E6730EA}" type="slidenum">
              <a:rPr lang="ar-SA" smtClean="0"/>
              <a:pPr/>
              <a:t>7</a:t>
            </a:fld>
            <a:endParaRPr lang="ar-SA"/>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pPr algn="l" rtl="0"/>
            <a:r>
              <a:rPr lang="en-US" sz="1200" kern="1200" dirty="0" smtClean="0">
                <a:solidFill>
                  <a:schemeClr val="tx1"/>
                </a:solidFill>
                <a:latin typeface="+mn-lt"/>
                <a:ea typeface="+mn-ea"/>
                <a:cs typeface="+mn-cs"/>
              </a:rPr>
              <a:t>after the cart </a:t>
            </a:r>
            <a:r>
              <a:rPr lang="en-US" sz="1200" kern="1200" dirty="0" smtClean="0">
                <a:solidFill>
                  <a:schemeClr val="tx1"/>
                </a:solidFill>
                <a:latin typeface="+mn-lt"/>
                <a:ea typeface="+mn-ea"/>
                <a:cs typeface="+mn-cs"/>
              </a:rPr>
              <a:t>registration,  </a:t>
            </a:r>
            <a:r>
              <a:rPr lang="en-US" sz="1200" kern="1200" dirty="0" smtClean="0">
                <a:solidFill>
                  <a:schemeClr val="tx1"/>
                </a:solidFill>
                <a:latin typeface="+mn-lt"/>
                <a:ea typeface="+mn-ea"/>
                <a:cs typeface="+mn-cs"/>
              </a:rPr>
              <a:t>current location  will be </a:t>
            </a:r>
            <a:r>
              <a:rPr lang="en-US" sz="1200" kern="1200" dirty="0" err="1" smtClean="0">
                <a:solidFill>
                  <a:schemeClr val="tx1"/>
                </a:solidFill>
                <a:latin typeface="+mn-lt"/>
                <a:ea typeface="+mn-ea"/>
                <a:cs typeface="+mn-cs"/>
              </a:rPr>
              <a:t>showen</a:t>
            </a:r>
            <a:r>
              <a:rPr lang="en-US" sz="120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to user . </a:t>
            </a:r>
          </a:p>
          <a:p>
            <a:pPr algn="l" rtl="0"/>
            <a:r>
              <a:rPr lang="en-US" sz="120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the system will help the user to find the products step by step</a:t>
            </a:r>
            <a:r>
              <a:rPr lang="en-US" sz="1200" kern="1200" dirty="0" smtClean="0">
                <a:solidFill>
                  <a:schemeClr val="tx1"/>
                </a:solidFill>
                <a:latin typeface="+mn-lt"/>
                <a:ea typeface="+mn-ea"/>
                <a:cs typeface="+mn-cs"/>
              </a:rPr>
              <a:t>.</a:t>
            </a:r>
          </a:p>
          <a:p>
            <a:pPr algn="l" rtl="0"/>
            <a:r>
              <a:rPr lang="en-US" sz="1200" kern="1200" dirty="0" smtClean="0">
                <a:solidFill>
                  <a:schemeClr val="tx1"/>
                </a:solidFill>
                <a:latin typeface="+mn-lt"/>
                <a:ea typeface="+mn-ea"/>
                <a:cs typeface="+mn-cs"/>
              </a:rPr>
              <a:t>First</a:t>
            </a:r>
            <a:r>
              <a:rPr lang="en-US" sz="1200" kern="1200" baseline="0" dirty="0" smtClean="0">
                <a:solidFill>
                  <a:schemeClr val="tx1"/>
                </a:solidFill>
                <a:latin typeface="+mn-lt"/>
                <a:ea typeface="+mn-ea"/>
                <a:cs typeface="+mn-cs"/>
              </a:rPr>
              <a:t> , system draw the shortest path , that the user can follow to buy the products .</a:t>
            </a:r>
            <a:endParaRPr lang="en-US" sz="1200" kern="1200" dirty="0" smtClean="0">
              <a:solidFill>
                <a:schemeClr val="tx1"/>
              </a:solidFill>
              <a:latin typeface="+mn-lt"/>
              <a:ea typeface="+mn-ea"/>
              <a:cs typeface="+mn-cs"/>
            </a:endParaRPr>
          </a:p>
        </p:txBody>
      </p:sp>
      <p:sp>
        <p:nvSpPr>
          <p:cNvPr id="4" name="عنصر نائب لرقم الشريحة 3"/>
          <p:cNvSpPr>
            <a:spLocks noGrp="1"/>
          </p:cNvSpPr>
          <p:nvPr>
            <p:ph type="sldNum" sz="quarter" idx="10"/>
          </p:nvPr>
        </p:nvSpPr>
        <p:spPr/>
        <p:txBody>
          <a:bodyPr/>
          <a:lstStyle/>
          <a:p>
            <a:fld id="{CA5D3BF3-D352-46FC-8343-31F56E6730EA}"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a:xfrm>
            <a:off x="381000" y="685800"/>
            <a:ext cx="6096000" cy="3429000"/>
          </a:xfrm>
        </p:spPr>
      </p:sp>
      <p:sp>
        <p:nvSpPr>
          <p:cNvPr id="3" name="Rectangle 2"/>
          <p:cNvSpPr>
            <a:spLocks noGrp="1"/>
          </p:cNvSpPr>
          <p:nvPr>
            <p:ph type="body" idx="1"/>
          </p:nvPr>
        </p:nvSpPr>
        <p:spPr/>
        <p:txBody>
          <a:bodyPr/>
          <a:lstStyle>
            <a:extLst/>
          </a:lstStyle>
          <a:p>
            <a:pPr algn="l" rtl="0"/>
            <a:r>
              <a:rPr lang="en-US" sz="1200" dirty="0" smtClean="0"/>
              <a:t>. Let me to explain why it can locate the user's position. All carts in supermarket have been installed WIFI sensor. And the Access points are placed in different area at supermarket </a:t>
            </a:r>
            <a:r>
              <a:rPr lang="en-US" sz="1200" dirty="0" smtClean="0"/>
              <a:t>.</a:t>
            </a:r>
            <a:endParaRPr lang="en-US" sz="1200" dirty="0" smtClean="0"/>
          </a:p>
          <a:p>
            <a:pPr algn="l" rtl="0"/>
            <a:r>
              <a:rPr lang="en-US" sz="1200" dirty="0" err="1" smtClean="0"/>
              <a:t>Wifi</a:t>
            </a:r>
            <a:r>
              <a:rPr lang="en-US" sz="1200" baseline="0" dirty="0" smtClean="0"/>
              <a:t> sensor at the cart </a:t>
            </a:r>
            <a:r>
              <a:rPr lang="en-US" sz="1200" dirty="0" smtClean="0"/>
              <a:t> measure signal strength ,  and estimate the nearest section.</a:t>
            </a:r>
          </a:p>
        </p:txBody>
      </p:sp>
      <p:sp>
        <p:nvSpPr>
          <p:cNvPr id="4" name="Rectangle 3"/>
          <p:cNvSpPr>
            <a:spLocks noGrp="1"/>
          </p:cNvSpPr>
          <p:nvPr>
            <p:ph type="sldNum" sz="quarter" idx="10"/>
          </p:nvPr>
        </p:nvSpPr>
        <p:spPr/>
        <p:txBody>
          <a:bodyPr/>
          <a:lstStyle>
            <a:extLst/>
          </a:lstStyle>
          <a:p>
            <a:fld id="{CA5D3BF3-D352-46FC-8343-31F56E6730EA}" type="slidenum">
              <a:rPr lang="ar-SA" smtClean="0"/>
              <a:pPr/>
              <a:t>9</a:t>
            </a:fld>
            <a:endParaRPr lang="ar-S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8" name="عنوان 7"/>
          <p:cNvSpPr>
            <a:spLocks noGrp="1"/>
          </p:cNvSpPr>
          <p:nvPr>
            <p:ph type="ctrTitle"/>
          </p:nvPr>
        </p:nvSpPr>
        <p:spPr>
          <a:xfrm>
            <a:off x="1219200" y="2914650"/>
            <a:ext cx="6858000" cy="742950"/>
          </a:xfrm>
        </p:spPr>
        <p:txBody>
          <a:bodyPr anchor="t" anchorCtr="0"/>
          <a:lstStyle>
            <a:lvl1pPr algn="r">
              <a:defRPr sz="3200">
                <a:solidFill>
                  <a:schemeClr val="tx1"/>
                </a:solidFill>
              </a:defRPr>
            </a:lvl1pPr>
          </a:lstStyle>
          <a:p>
            <a:r>
              <a:rPr kumimoji="0" lang="ar-SA" smtClean="0"/>
              <a:t>انقر لتحرير نمط العنوان الرئيسي</a:t>
            </a:r>
            <a:endParaRPr kumimoji="0" lang="en-US"/>
          </a:p>
        </p:txBody>
      </p:sp>
      <p:sp>
        <p:nvSpPr>
          <p:cNvPr id="9" name="عنوان فرعي 8"/>
          <p:cNvSpPr>
            <a:spLocks noGrp="1"/>
          </p:cNvSpPr>
          <p:nvPr>
            <p:ph type="subTitle" idx="1"/>
          </p:nvPr>
        </p:nvSpPr>
        <p:spPr>
          <a:xfrm>
            <a:off x="1219200" y="3843338"/>
            <a:ext cx="6858000" cy="40005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28" name="عنصر نائب للتاريخ 27"/>
          <p:cNvSpPr>
            <a:spLocks noGrp="1"/>
          </p:cNvSpPr>
          <p:nvPr>
            <p:ph type="dt" sz="half" idx="10"/>
          </p:nvPr>
        </p:nvSpPr>
        <p:spPr>
          <a:xfrm>
            <a:off x="6400800" y="4766310"/>
            <a:ext cx="2286000" cy="274320"/>
          </a:xfrm>
        </p:spPr>
        <p:txBody>
          <a:bodyPr/>
          <a:lstStyle>
            <a:lvl1pPr>
              <a:defRPr sz="1400"/>
            </a:lvl1pPr>
          </a:lstStyle>
          <a:p>
            <a:pPr algn="ctr" rtl="1"/>
            <a:fld id="{3CB9515D-4B92-41E2-A108-19BA252AAC13}" type="datetime1">
              <a:rPr kumimoji="0" lang="en-US" smtClean="0">
                <a:solidFill>
                  <a:srgbClr val="FFFFFF"/>
                </a:solidFill>
              </a:rPr>
              <a:pPr algn="ctr" rtl="1"/>
              <a:t>12/22/2014</a:t>
            </a:fld>
            <a:endParaRPr kumimoji="0" lang="ar-SA" sz="2000">
              <a:solidFill>
                <a:srgbClr val="FFFFFF"/>
              </a:solidFill>
            </a:endParaRPr>
          </a:p>
        </p:txBody>
      </p:sp>
      <p:sp>
        <p:nvSpPr>
          <p:cNvPr id="17" name="عنصر نائب للتذييل 16"/>
          <p:cNvSpPr>
            <a:spLocks noGrp="1"/>
          </p:cNvSpPr>
          <p:nvPr>
            <p:ph type="ftr" sz="quarter" idx="11"/>
          </p:nvPr>
        </p:nvSpPr>
        <p:spPr>
          <a:xfrm>
            <a:off x="2898648" y="4766310"/>
            <a:ext cx="3474720" cy="274320"/>
          </a:xfrm>
        </p:spPr>
        <p:txBody>
          <a:bodyPr/>
          <a:lstStyle/>
          <a:p>
            <a:pPr algn="r" rtl="1"/>
            <a:r>
              <a:rPr kumimoji="0" lang="en-US" smtClean="0">
                <a:solidFill>
                  <a:schemeClr val="tx2"/>
                </a:solidFill>
              </a:rPr>
              <a:t>Smart Cart</a:t>
            </a:r>
            <a:endParaRPr kumimoji="0" lang="ar-SA">
              <a:solidFill>
                <a:schemeClr val="tx2"/>
              </a:solidFill>
            </a:endParaRPr>
          </a:p>
        </p:txBody>
      </p:sp>
      <p:sp>
        <p:nvSpPr>
          <p:cNvPr id="29" name="عنصر نائب لرقم الشريحة 28"/>
          <p:cNvSpPr>
            <a:spLocks noGrp="1"/>
          </p:cNvSpPr>
          <p:nvPr>
            <p:ph type="sldNum" sz="quarter" idx="12"/>
          </p:nvPr>
        </p:nvSpPr>
        <p:spPr>
          <a:xfrm>
            <a:off x="1216152" y="4766310"/>
            <a:ext cx="1219200" cy="274320"/>
          </a:xfrm>
        </p:spPr>
        <p:txBody>
          <a:bodyPr/>
          <a:lstStyle/>
          <a:p>
            <a:fld id="{8F82E0A0-C266-4798-8C8F-B9F91E9DA37E}" type="slidenum">
              <a:rPr kumimoji="0" lang="ar-SA" smtClean="0">
                <a:solidFill>
                  <a:schemeClr val="tx2"/>
                </a:solidFill>
              </a:rPr>
              <a:pPr/>
              <a:t>‹#›</a:t>
            </a:fld>
            <a:endParaRPr kumimoji="0" lang="ar-SA">
              <a:solidFill>
                <a:schemeClr val="tx2"/>
              </a:solidFill>
            </a:endParaRPr>
          </a:p>
        </p:txBody>
      </p:sp>
      <p:sp>
        <p:nvSpPr>
          <p:cNvPr id="21" name="مستطيل 20"/>
          <p:cNvSpPr/>
          <p:nvPr/>
        </p:nvSpPr>
        <p:spPr>
          <a:xfrm>
            <a:off x="904875" y="2736056"/>
            <a:ext cx="7315200" cy="96012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مستطيل 32"/>
          <p:cNvSpPr/>
          <p:nvPr/>
        </p:nvSpPr>
        <p:spPr>
          <a:xfrm>
            <a:off x="914400" y="3786188"/>
            <a:ext cx="7315200" cy="51435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مستطيل 21"/>
          <p:cNvSpPr/>
          <p:nvPr/>
        </p:nvSpPr>
        <p:spPr>
          <a:xfrm>
            <a:off x="904875" y="2736056"/>
            <a:ext cx="228600" cy="96012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مستطيل 31"/>
          <p:cNvSpPr/>
          <p:nvPr/>
        </p:nvSpPr>
        <p:spPr>
          <a:xfrm>
            <a:off x="914400" y="3786188"/>
            <a:ext cx="228600" cy="51435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4CC70DAD-B13A-4BD8-B6EB-5F55424D9125}" type="datetime1">
              <a:rPr lang="en-US" smtClean="0"/>
              <a:pPr/>
              <a:t>12/22/2014</a:t>
            </a:fld>
            <a:endParaRPr kumimoji="0" lang="en-US" sz="1400">
              <a:solidFill>
                <a:schemeClr val="tx2"/>
              </a:solidFill>
            </a:endParaRPr>
          </a:p>
        </p:txBody>
      </p:sp>
      <p:sp>
        <p:nvSpPr>
          <p:cNvPr id="5" name="عنصر نائب للتذييل 4"/>
          <p:cNvSpPr>
            <a:spLocks noGrp="1"/>
          </p:cNvSpPr>
          <p:nvPr>
            <p:ph type="ftr" sz="quarter" idx="11"/>
          </p:nvPr>
        </p:nvSpPr>
        <p:spPr/>
        <p:txBody>
          <a:bodyPr/>
          <a:lstStyle/>
          <a:p>
            <a:pPr algn="r" rtl="1"/>
            <a:r>
              <a:rPr kumimoji="0" lang="en-US" sz="1400" smtClean="0">
                <a:solidFill>
                  <a:schemeClr val="tx2"/>
                </a:solidFill>
              </a:rPr>
              <a:t>Smart Cart</a:t>
            </a:r>
            <a:endParaRPr kumimoji="0" lang="ar-SA" sz="1400">
              <a:solidFill>
                <a:schemeClr val="tx2"/>
              </a:solidFill>
            </a:endParaRPr>
          </a:p>
        </p:txBody>
      </p:sp>
      <p:sp>
        <p:nvSpPr>
          <p:cNvPr id="6" name="عنصر نائب لرقم الشريحة 5"/>
          <p:cNvSpPr>
            <a:spLocks noGrp="1"/>
          </p:cNvSpPr>
          <p:nvPr>
            <p:ph type="sldNum" sz="quarter" idx="12"/>
          </p:nvPr>
        </p:nvSpPr>
        <p:spPr/>
        <p:txBody>
          <a:bodyPr/>
          <a:lstStyle/>
          <a:p>
            <a:pPr algn="ctr" rtl="1"/>
            <a:fld id="{8F82E0A0-C266-4798-8C8F-B9F91E9DA37E}" type="slidenum">
              <a:rPr kumimoji="0" lang="ar-SA" sz="1400" b="1" smtClean="0">
                <a:solidFill>
                  <a:srgbClr val="FFFFFF"/>
                </a:solidFill>
              </a:rPr>
              <a:pPr algn="ctr" rtl="1"/>
              <a:t>‹#›</a:t>
            </a:fld>
            <a:endParaRPr kumimoji="0" lang="ar-SA" sz="1400" b="1">
              <a:solidFill>
                <a:srgbClr val="FFFFFF"/>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05979"/>
            <a:ext cx="2057400" cy="4388644"/>
          </a:xfrm>
        </p:spPr>
        <p:txBody>
          <a:bodyPr vert="eaVer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205979"/>
            <a:ext cx="6019800" cy="4388644"/>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B0F303BE-5249-4E16-8B17-A0D2BDCDCD37}" type="datetime1">
              <a:rPr lang="en-US" smtClean="0"/>
              <a:pPr/>
              <a:t>12/22/2014</a:t>
            </a:fld>
            <a:endParaRPr kumimoji="0" lang="en-US" sz="1400">
              <a:solidFill>
                <a:schemeClr val="tx2"/>
              </a:solidFill>
            </a:endParaRPr>
          </a:p>
        </p:txBody>
      </p:sp>
      <p:sp>
        <p:nvSpPr>
          <p:cNvPr id="5" name="عنصر نائب للتذييل 4"/>
          <p:cNvSpPr>
            <a:spLocks noGrp="1"/>
          </p:cNvSpPr>
          <p:nvPr>
            <p:ph type="ftr" sz="quarter" idx="11"/>
          </p:nvPr>
        </p:nvSpPr>
        <p:spPr/>
        <p:txBody>
          <a:bodyPr/>
          <a:lstStyle/>
          <a:p>
            <a:pPr algn="r" rtl="1"/>
            <a:r>
              <a:rPr kumimoji="0" lang="en-US" sz="1400" smtClean="0">
                <a:solidFill>
                  <a:schemeClr val="tx2"/>
                </a:solidFill>
              </a:rPr>
              <a:t>Smart Cart</a:t>
            </a:r>
            <a:endParaRPr kumimoji="0" lang="ar-SA" sz="1400">
              <a:solidFill>
                <a:schemeClr val="tx2"/>
              </a:solidFill>
            </a:endParaRPr>
          </a:p>
        </p:txBody>
      </p:sp>
      <p:sp>
        <p:nvSpPr>
          <p:cNvPr id="6" name="عنصر نائب لرقم الشريحة 5"/>
          <p:cNvSpPr>
            <a:spLocks noGrp="1"/>
          </p:cNvSpPr>
          <p:nvPr>
            <p:ph type="sldNum" sz="quarter" idx="12"/>
          </p:nvPr>
        </p:nvSpPr>
        <p:spPr/>
        <p:txBody>
          <a:bodyPr/>
          <a:lstStyle/>
          <a:p>
            <a:pPr algn="ctr" rtl="1"/>
            <a:fld id="{8F82E0A0-C266-4798-8C8F-B9F91E9DA37E}" type="slidenum">
              <a:rPr kumimoji="0" lang="ar-SA" sz="1400" b="1" smtClean="0">
                <a:solidFill>
                  <a:srgbClr val="FFFFFF"/>
                </a:solidFill>
              </a:rPr>
              <a:pPr algn="ctr" rtl="1"/>
              <a:t>‹#›</a:t>
            </a:fld>
            <a:endParaRPr kumimoji="0" lang="ar-SA" sz="1400" b="1">
              <a:solidFill>
                <a:srgbClr val="FFFFFF"/>
              </a:solidFill>
            </a:endParaRPr>
          </a:p>
        </p:txBody>
      </p:sp>
      <p:sp>
        <p:nvSpPr>
          <p:cNvPr id="7" name="رابط مستقيم 6"/>
          <p:cNvSpPr>
            <a:spLocks noChangeShapeType="1"/>
          </p:cNvSpPr>
          <p:nvPr/>
        </p:nvSpPr>
        <p:spPr bwMode="auto">
          <a:xfrm>
            <a:off x="457200" y="4764881"/>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مثلث متساوي الساقين 7"/>
          <p:cNvSpPr>
            <a:spLocks noChangeAspect="1"/>
          </p:cNvSpPr>
          <p:nvPr/>
        </p:nvSpPr>
        <p:spPr>
          <a:xfrm rot="5400000">
            <a:off x="442957" y="4835567"/>
            <a:ext cx="143137"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رابط مستقيم 8"/>
          <p:cNvSpPr>
            <a:spLocks noChangeShapeType="1"/>
          </p:cNvSpPr>
          <p:nvPr/>
        </p:nvSpPr>
        <p:spPr bwMode="auto">
          <a:xfrm rot="5400000">
            <a:off x="4361127" y="2401464"/>
            <a:ext cx="438912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4" name="عنصر نائب للتاريخ 3"/>
          <p:cNvSpPr>
            <a:spLocks noGrp="1"/>
          </p:cNvSpPr>
          <p:nvPr>
            <p:ph type="dt" sz="half" idx="10"/>
          </p:nvPr>
        </p:nvSpPr>
        <p:spPr/>
        <p:txBody>
          <a:bodyPr/>
          <a:lstStyle/>
          <a:p>
            <a:fld id="{A085443B-C9BB-4EB3-AD50-D77BB9B6AC0B}" type="datetime1">
              <a:rPr lang="en-US" smtClean="0"/>
              <a:pPr/>
              <a:t>12/22/2014</a:t>
            </a:fld>
            <a:endParaRPr kumimoji="0" lang="en-US" sz="1400">
              <a:solidFill>
                <a:schemeClr val="tx2"/>
              </a:solidFill>
            </a:endParaRPr>
          </a:p>
        </p:txBody>
      </p:sp>
      <p:sp>
        <p:nvSpPr>
          <p:cNvPr id="5" name="عنصر نائب للتذييل 4"/>
          <p:cNvSpPr>
            <a:spLocks noGrp="1"/>
          </p:cNvSpPr>
          <p:nvPr>
            <p:ph type="ftr" sz="quarter" idx="11"/>
          </p:nvPr>
        </p:nvSpPr>
        <p:spPr/>
        <p:txBody>
          <a:bodyPr/>
          <a:lstStyle/>
          <a:p>
            <a:pPr algn="r" rtl="1"/>
            <a:r>
              <a:rPr kumimoji="0" lang="en-US" sz="1400" smtClean="0">
                <a:solidFill>
                  <a:schemeClr val="tx2"/>
                </a:solidFill>
              </a:rPr>
              <a:t>Smart Cart</a:t>
            </a:r>
            <a:endParaRPr kumimoji="0" lang="ar-SA" sz="1400">
              <a:solidFill>
                <a:schemeClr val="tx2"/>
              </a:solidFill>
            </a:endParaRPr>
          </a:p>
        </p:txBody>
      </p:sp>
      <p:sp>
        <p:nvSpPr>
          <p:cNvPr id="6" name="عنصر نائب لرقم الشريحة 5"/>
          <p:cNvSpPr>
            <a:spLocks noGrp="1"/>
          </p:cNvSpPr>
          <p:nvPr>
            <p:ph type="sldNum" sz="quarter" idx="12"/>
          </p:nvPr>
        </p:nvSpPr>
        <p:spPr/>
        <p:txBody>
          <a:bodyPr/>
          <a:lstStyle/>
          <a:p>
            <a:pPr algn="ctr" rtl="1"/>
            <a:fld id="{8F82E0A0-C266-4798-8C8F-B9F91E9DA37E}" type="slidenum">
              <a:rPr kumimoji="0" lang="ar-SA" sz="1400" b="1" smtClean="0">
                <a:solidFill>
                  <a:srgbClr val="FFFFFF"/>
                </a:solidFill>
              </a:rPr>
              <a:pPr algn="ctr" rtl="1"/>
              <a:t>‹#›</a:t>
            </a:fld>
            <a:endParaRPr kumimoji="0" lang="ar-SA" sz="1400" b="1">
              <a:solidFill>
                <a:srgbClr val="FFFFFF"/>
              </a:solidFill>
            </a:endParaRPr>
          </a:p>
        </p:txBody>
      </p:sp>
      <p:sp>
        <p:nvSpPr>
          <p:cNvPr id="8" name="عنصر نائب للمحتوى 7"/>
          <p:cNvSpPr>
            <a:spLocks noGrp="1"/>
          </p:cNvSpPr>
          <p:nvPr>
            <p:ph sz="quarter" idx="1"/>
          </p:nvPr>
        </p:nvSpPr>
        <p:spPr>
          <a:xfrm>
            <a:off x="457200" y="914400"/>
            <a:ext cx="8229600" cy="370332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bg>
      <p:bgRef idx="1001">
        <a:schemeClr val="bg2"/>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1219200" y="2228850"/>
            <a:ext cx="6858000" cy="800100"/>
          </a:xfrm>
        </p:spPr>
        <p:txBody>
          <a:bodyPr anchor="t" anchorCtr="0"/>
          <a:lstStyle>
            <a:lvl1pPr algn="r">
              <a:buNone/>
              <a:defRPr sz="3200" b="0" cap="none" baseline="0"/>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1295400" y="3200400"/>
            <a:ext cx="6781800" cy="85725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a:xfrm>
            <a:off x="6400800" y="4766310"/>
            <a:ext cx="2286000" cy="274320"/>
          </a:xfrm>
        </p:spPr>
        <p:txBody>
          <a:bodyPr/>
          <a:lstStyle/>
          <a:p>
            <a:fld id="{4FD81539-87FC-47F8-9BDA-31648598CD88}" type="datetime1">
              <a:rPr lang="en-US" smtClean="0"/>
              <a:pPr/>
              <a:t>12/22/2014</a:t>
            </a:fld>
            <a:endParaRPr kumimoji="0" lang="en-US" sz="1400">
              <a:solidFill>
                <a:schemeClr val="tx2"/>
              </a:solidFill>
            </a:endParaRPr>
          </a:p>
        </p:txBody>
      </p:sp>
      <p:sp>
        <p:nvSpPr>
          <p:cNvPr id="5" name="عنصر نائب للتذييل 4"/>
          <p:cNvSpPr>
            <a:spLocks noGrp="1"/>
          </p:cNvSpPr>
          <p:nvPr>
            <p:ph type="ftr" sz="quarter" idx="11"/>
          </p:nvPr>
        </p:nvSpPr>
        <p:spPr>
          <a:xfrm>
            <a:off x="2898648" y="4766310"/>
            <a:ext cx="3474720" cy="274320"/>
          </a:xfrm>
        </p:spPr>
        <p:txBody>
          <a:bodyPr/>
          <a:lstStyle/>
          <a:p>
            <a:pPr algn="r" rtl="1"/>
            <a:r>
              <a:rPr kumimoji="0" lang="en-US" sz="1400" smtClean="0">
                <a:solidFill>
                  <a:schemeClr val="tx2"/>
                </a:solidFill>
              </a:rPr>
              <a:t>Smart Cart</a:t>
            </a:r>
            <a:endParaRPr kumimoji="0" lang="ar-SA" sz="1400">
              <a:solidFill>
                <a:schemeClr val="tx2"/>
              </a:solidFill>
            </a:endParaRPr>
          </a:p>
        </p:txBody>
      </p:sp>
      <p:sp>
        <p:nvSpPr>
          <p:cNvPr id="6" name="عنصر نائب لرقم الشريحة 5"/>
          <p:cNvSpPr>
            <a:spLocks noGrp="1"/>
          </p:cNvSpPr>
          <p:nvPr>
            <p:ph type="sldNum" sz="quarter" idx="12"/>
          </p:nvPr>
        </p:nvSpPr>
        <p:spPr>
          <a:xfrm>
            <a:off x="1069848" y="4766310"/>
            <a:ext cx="1520952" cy="274320"/>
          </a:xfrm>
        </p:spPr>
        <p:txBody>
          <a:bodyPr/>
          <a:lstStyle/>
          <a:p>
            <a:pPr algn="ctr" rtl="1"/>
            <a:fld id="{8F82E0A0-C266-4798-8C8F-B9F91E9DA37E}" type="slidenum">
              <a:rPr kumimoji="0" lang="ar-SA" sz="1400" b="1" smtClean="0">
                <a:solidFill>
                  <a:srgbClr val="FFFFFF"/>
                </a:solidFill>
              </a:rPr>
              <a:pPr algn="ctr" rtl="1"/>
              <a:t>‹#›</a:t>
            </a:fld>
            <a:endParaRPr kumimoji="0" lang="ar-SA" sz="1400" b="1">
              <a:solidFill>
                <a:srgbClr val="FFFFFF"/>
              </a:solidFill>
            </a:endParaRPr>
          </a:p>
        </p:txBody>
      </p:sp>
      <p:sp>
        <p:nvSpPr>
          <p:cNvPr id="7" name="مستطيل 6"/>
          <p:cNvSpPr/>
          <p:nvPr/>
        </p:nvSpPr>
        <p:spPr>
          <a:xfrm>
            <a:off x="914400" y="2114550"/>
            <a:ext cx="7315200" cy="96012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مستطيل 7"/>
          <p:cNvSpPr/>
          <p:nvPr/>
        </p:nvSpPr>
        <p:spPr>
          <a:xfrm>
            <a:off x="914400" y="2114550"/>
            <a:ext cx="228600" cy="96012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71450"/>
            <a:ext cx="8229600" cy="685800"/>
          </a:xfrm>
        </p:spPr>
        <p:txBody>
          <a:bodyPr/>
          <a:lstStyle/>
          <a:p>
            <a:r>
              <a:rPr kumimoji="0" lang="ar-SA" smtClean="0"/>
              <a:t>انقر لتحرير نمط العنوان الرئيسي</a:t>
            </a:r>
            <a:endParaRPr kumimoji="0" lang="en-US"/>
          </a:p>
        </p:txBody>
      </p:sp>
      <p:sp>
        <p:nvSpPr>
          <p:cNvPr id="5" name="عنصر نائب للتاريخ 4"/>
          <p:cNvSpPr>
            <a:spLocks noGrp="1"/>
          </p:cNvSpPr>
          <p:nvPr>
            <p:ph type="dt" sz="half" idx="10"/>
          </p:nvPr>
        </p:nvSpPr>
        <p:spPr/>
        <p:txBody>
          <a:bodyPr/>
          <a:lstStyle/>
          <a:p>
            <a:fld id="{E4E00BBC-2C61-4C42-B723-E53ABB4D717F}" type="datetime1">
              <a:rPr lang="en-US" smtClean="0"/>
              <a:pPr/>
              <a:t>12/22/2014</a:t>
            </a:fld>
            <a:endParaRPr kumimoji="0" lang="en-US" sz="1400">
              <a:solidFill>
                <a:schemeClr val="tx2"/>
              </a:solidFill>
            </a:endParaRPr>
          </a:p>
        </p:txBody>
      </p:sp>
      <p:sp>
        <p:nvSpPr>
          <p:cNvPr id="6" name="عنصر نائب للتذييل 5"/>
          <p:cNvSpPr>
            <a:spLocks noGrp="1"/>
          </p:cNvSpPr>
          <p:nvPr>
            <p:ph type="ftr" sz="quarter" idx="11"/>
          </p:nvPr>
        </p:nvSpPr>
        <p:spPr/>
        <p:txBody>
          <a:bodyPr/>
          <a:lstStyle/>
          <a:p>
            <a:pPr algn="r" rtl="1"/>
            <a:r>
              <a:rPr kumimoji="0" lang="en-US" sz="1400" smtClean="0">
                <a:solidFill>
                  <a:schemeClr val="tx2"/>
                </a:solidFill>
              </a:rPr>
              <a:t>Smart Cart</a:t>
            </a:r>
            <a:endParaRPr kumimoji="0" lang="ar-SA" sz="1400">
              <a:solidFill>
                <a:schemeClr val="tx2"/>
              </a:solidFill>
            </a:endParaRPr>
          </a:p>
        </p:txBody>
      </p:sp>
      <p:sp>
        <p:nvSpPr>
          <p:cNvPr id="7" name="عنصر نائب لرقم الشريحة 6"/>
          <p:cNvSpPr>
            <a:spLocks noGrp="1"/>
          </p:cNvSpPr>
          <p:nvPr>
            <p:ph type="sldNum" sz="quarter" idx="12"/>
          </p:nvPr>
        </p:nvSpPr>
        <p:spPr/>
        <p:txBody>
          <a:bodyPr/>
          <a:lstStyle/>
          <a:p>
            <a:pPr algn="ctr" rtl="1"/>
            <a:fld id="{8F82E0A0-C266-4798-8C8F-B9F91E9DA37E}" type="slidenum">
              <a:rPr kumimoji="0" lang="ar-SA" sz="1400" b="1" smtClean="0">
                <a:solidFill>
                  <a:srgbClr val="FFFFFF"/>
                </a:solidFill>
              </a:rPr>
              <a:pPr algn="ctr" rtl="1"/>
              <a:t>‹#›</a:t>
            </a:fld>
            <a:endParaRPr kumimoji="0" lang="ar-SA" sz="1400" b="1">
              <a:solidFill>
                <a:srgbClr val="FFFFFF"/>
              </a:solidFill>
            </a:endParaRPr>
          </a:p>
        </p:txBody>
      </p:sp>
      <p:sp>
        <p:nvSpPr>
          <p:cNvPr id="9" name="عنصر نائب للمحتوى 8"/>
          <p:cNvSpPr>
            <a:spLocks noGrp="1"/>
          </p:cNvSpPr>
          <p:nvPr>
            <p:ph sz="quarter" idx="1"/>
          </p:nvPr>
        </p:nvSpPr>
        <p:spPr>
          <a:xfrm>
            <a:off x="457200" y="914400"/>
            <a:ext cx="4041648" cy="370332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1" name="عنصر نائب للمحتوى 10"/>
          <p:cNvSpPr>
            <a:spLocks noGrp="1"/>
          </p:cNvSpPr>
          <p:nvPr>
            <p:ph sz="quarter" idx="2"/>
          </p:nvPr>
        </p:nvSpPr>
        <p:spPr>
          <a:xfrm>
            <a:off x="4632198" y="912114"/>
            <a:ext cx="4041648" cy="370332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71450"/>
            <a:ext cx="8229600" cy="685800"/>
          </a:xfrm>
        </p:spPr>
        <p:txBody>
          <a:bodyPr anchor="ctr"/>
          <a:lstStyle>
            <a:lvl1pPr>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457200" y="964406"/>
            <a:ext cx="4040188" cy="51435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4648201" y="971550"/>
            <a:ext cx="4041775" cy="51435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7" name="عنصر نائب للتاريخ 6"/>
          <p:cNvSpPr>
            <a:spLocks noGrp="1"/>
          </p:cNvSpPr>
          <p:nvPr>
            <p:ph type="dt" sz="half" idx="10"/>
          </p:nvPr>
        </p:nvSpPr>
        <p:spPr/>
        <p:txBody>
          <a:bodyPr/>
          <a:lstStyle/>
          <a:p>
            <a:fld id="{E456B097-8960-4F0C-9419-CC10799278E6}" type="datetime1">
              <a:rPr lang="en-US" smtClean="0"/>
              <a:pPr/>
              <a:t>12/22/2014</a:t>
            </a:fld>
            <a:endParaRPr kumimoji="0" lang="en-US"/>
          </a:p>
        </p:txBody>
      </p:sp>
      <p:sp>
        <p:nvSpPr>
          <p:cNvPr id="8" name="عنصر نائب للتذييل 7"/>
          <p:cNvSpPr>
            <a:spLocks noGrp="1"/>
          </p:cNvSpPr>
          <p:nvPr>
            <p:ph type="ftr" sz="quarter" idx="11"/>
          </p:nvPr>
        </p:nvSpPr>
        <p:spPr/>
        <p:txBody>
          <a:bodyPr/>
          <a:lstStyle/>
          <a:p>
            <a:pPr algn="r" rtl="1"/>
            <a:r>
              <a:rPr kumimoji="0" lang="en-US" smtClean="0"/>
              <a:t>Smart Cart</a:t>
            </a:r>
            <a:endParaRPr kumimoji="0" lang="ar-SA"/>
          </a:p>
        </p:txBody>
      </p:sp>
      <p:sp>
        <p:nvSpPr>
          <p:cNvPr id="9" name="عنصر نائب لرقم الشريحة 8"/>
          <p:cNvSpPr>
            <a:spLocks noGrp="1"/>
          </p:cNvSpPr>
          <p:nvPr>
            <p:ph type="sldNum" sz="quarter" idx="12"/>
          </p:nvPr>
        </p:nvSpPr>
        <p:spPr/>
        <p:txBody>
          <a:bodyPr/>
          <a:lstStyle/>
          <a:p>
            <a:pPr algn="ctr" rtl="1"/>
            <a:fld id="{8F82E0A0-C266-4798-8C8F-B9F91E9DA37E}" type="slidenum">
              <a:rPr kumimoji="0" lang="ar-SA" sz="1400" b="1" smtClean="0">
                <a:solidFill>
                  <a:srgbClr val="FFFFFF"/>
                </a:solidFill>
              </a:rPr>
              <a:pPr algn="ctr" rtl="1"/>
              <a:t>‹#›</a:t>
            </a:fld>
            <a:endParaRPr kumimoji="0" lang="ar-SA"/>
          </a:p>
        </p:txBody>
      </p:sp>
      <p:sp>
        <p:nvSpPr>
          <p:cNvPr id="11" name="عنصر نائب للمحتوى 10"/>
          <p:cNvSpPr>
            <a:spLocks noGrp="1"/>
          </p:cNvSpPr>
          <p:nvPr>
            <p:ph sz="quarter" idx="2"/>
          </p:nvPr>
        </p:nvSpPr>
        <p:spPr>
          <a:xfrm>
            <a:off x="457200" y="1600200"/>
            <a:ext cx="4038600" cy="302895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3" name="عنصر نائب للمحتوى 12"/>
          <p:cNvSpPr>
            <a:spLocks noGrp="1"/>
          </p:cNvSpPr>
          <p:nvPr>
            <p:ph sz="quarter" idx="4"/>
          </p:nvPr>
        </p:nvSpPr>
        <p:spPr>
          <a:xfrm>
            <a:off x="4648200" y="1600200"/>
            <a:ext cx="4038600" cy="302895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71450"/>
            <a:ext cx="8229600" cy="685800"/>
          </a:xfrm>
        </p:spPr>
        <p:txBody>
          <a:bodyPr/>
          <a:lstStyle/>
          <a:p>
            <a:r>
              <a:rPr kumimoji="0" lang="ar-SA" smtClean="0"/>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p>
            <a:fld id="{B6D18694-F254-4C48-A4B2-377204896447}" type="datetime1">
              <a:rPr lang="en-US" smtClean="0"/>
              <a:pPr/>
              <a:t>12/22/2014</a:t>
            </a:fld>
            <a:endParaRPr kumimoji="0" lang="en-US"/>
          </a:p>
        </p:txBody>
      </p:sp>
      <p:sp>
        <p:nvSpPr>
          <p:cNvPr id="4" name="عنصر نائب للتذييل 3"/>
          <p:cNvSpPr>
            <a:spLocks noGrp="1"/>
          </p:cNvSpPr>
          <p:nvPr>
            <p:ph type="ftr" sz="quarter" idx="11"/>
          </p:nvPr>
        </p:nvSpPr>
        <p:spPr/>
        <p:txBody>
          <a:bodyPr/>
          <a:lstStyle/>
          <a:p>
            <a:pPr algn="r" rtl="1"/>
            <a:r>
              <a:rPr kumimoji="0" lang="en-US" smtClean="0"/>
              <a:t>Smart Cart</a:t>
            </a:r>
            <a:endParaRPr kumimoji="0" lang="ar-SA"/>
          </a:p>
        </p:txBody>
      </p:sp>
      <p:sp>
        <p:nvSpPr>
          <p:cNvPr id="5" name="عنصر نائب لرقم الشريحة 4"/>
          <p:cNvSpPr>
            <a:spLocks noGrp="1"/>
          </p:cNvSpPr>
          <p:nvPr>
            <p:ph type="sldNum" sz="quarter" idx="12"/>
          </p:nvPr>
        </p:nvSpPr>
        <p:spPr/>
        <p:txBody>
          <a:bodyPr/>
          <a:lstStyle/>
          <a:p>
            <a:fld id="{A3F7CB7D-F184-43C7-B6FD-03D728E1BBFF}" type="slidenum">
              <a:rPr kumimoji="0" lang="ar-SA" smtClean="0">
                <a:solidFill>
                  <a:srgbClr val="FFFFFF"/>
                </a:solidFill>
              </a:rPr>
              <a:pPr/>
              <a:t>‹#›</a:t>
            </a:fld>
            <a:endParaRPr kumimoji="0" lang="ar-SA">
              <a:solidFill>
                <a:srgbClr val="FFFFFF"/>
              </a:solidFill>
            </a:endParaRPr>
          </a:p>
        </p:txBody>
      </p:sp>
      <p:sp>
        <p:nvSpPr>
          <p:cNvPr id="6" name="مثلث متساوي الساقين 5"/>
          <p:cNvSpPr>
            <a:spLocks noChangeAspect="1"/>
          </p:cNvSpPr>
          <p:nvPr/>
        </p:nvSpPr>
        <p:spPr>
          <a:xfrm rot="5400000">
            <a:off x="442957" y="4835567"/>
            <a:ext cx="143137"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8DD63014-4562-434D-AC04-E99BD3FD271F}" type="datetime1">
              <a:rPr lang="en-US" smtClean="0"/>
              <a:pPr/>
              <a:t>12/22/2014</a:t>
            </a:fld>
            <a:endParaRPr kumimoji="0" lang="en-US"/>
          </a:p>
        </p:txBody>
      </p:sp>
      <p:sp>
        <p:nvSpPr>
          <p:cNvPr id="3" name="عنصر نائب للتذييل 2"/>
          <p:cNvSpPr>
            <a:spLocks noGrp="1"/>
          </p:cNvSpPr>
          <p:nvPr>
            <p:ph type="ftr" sz="quarter" idx="11"/>
          </p:nvPr>
        </p:nvSpPr>
        <p:spPr/>
        <p:txBody>
          <a:bodyPr/>
          <a:lstStyle/>
          <a:p>
            <a:pPr algn="r" rtl="1"/>
            <a:r>
              <a:rPr kumimoji="0" lang="en-US" smtClean="0"/>
              <a:t>Smart Cart</a:t>
            </a:r>
            <a:endParaRPr kumimoji="0" lang="ar-SA"/>
          </a:p>
        </p:txBody>
      </p:sp>
      <p:sp>
        <p:nvSpPr>
          <p:cNvPr id="4" name="عنصر نائب لرقم الشريحة 3"/>
          <p:cNvSpPr>
            <a:spLocks noGrp="1"/>
          </p:cNvSpPr>
          <p:nvPr>
            <p:ph type="sldNum" sz="quarter" idx="12"/>
          </p:nvPr>
        </p:nvSpPr>
        <p:spPr/>
        <p:txBody>
          <a:bodyPr/>
          <a:lstStyle/>
          <a:p>
            <a:fld id="{A3F7CB7D-F184-43C7-B6FD-03D728E1BBFF}" type="slidenum">
              <a:rPr kumimoji="0" lang="ar-SA" smtClean="0">
                <a:solidFill>
                  <a:schemeClr val="tx2"/>
                </a:solidFill>
              </a:rPr>
              <a:pPr/>
              <a:t>‹#›</a:t>
            </a:fld>
            <a:endParaRPr kumimoji="0" lang="ar-SA">
              <a:solidFill>
                <a:schemeClr val="tx2"/>
              </a:solidFill>
            </a:endParaRPr>
          </a:p>
        </p:txBody>
      </p:sp>
      <p:sp>
        <p:nvSpPr>
          <p:cNvPr id="5" name="رابط مستقيم 4"/>
          <p:cNvSpPr>
            <a:spLocks noChangeShapeType="1"/>
          </p:cNvSpPr>
          <p:nvPr/>
        </p:nvSpPr>
        <p:spPr bwMode="auto">
          <a:xfrm>
            <a:off x="457200" y="4764881"/>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مثلث متساوي الساقين 5"/>
          <p:cNvSpPr>
            <a:spLocks noChangeAspect="1"/>
          </p:cNvSpPr>
          <p:nvPr/>
        </p:nvSpPr>
        <p:spPr>
          <a:xfrm rot="5400000">
            <a:off x="442957" y="4835567"/>
            <a:ext cx="143137"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324600" y="228600"/>
            <a:ext cx="2514600" cy="628650"/>
          </a:xfrm>
        </p:spPr>
        <p:txBody>
          <a:bodyPr anchor="b" anchorCtr="0">
            <a:noAutofit/>
          </a:bodyPr>
          <a:lstStyle>
            <a:lvl1pPr algn="l">
              <a:buNone/>
              <a:defRPr sz="2000" b="1">
                <a:solidFill>
                  <a:schemeClr val="tx2"/>
                </a:solidFill>
                <a:latin typeface="+mn-lt"/>
                <a:ea typeface="+mn-ea"/>
                <a:cs typeface="+mn-cs"/>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6324600" y="914401"/>
            <a:ext cx="2514600" cy="3632597"/>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C510DEB-0E9D-4AA5-95A0-D0AC5DAAA358}" type="datetime1">
              <a:rPr lang="en-US" smtClean="0"/>
              <a:pPr/>
              <a:t>12/22/2014</a:t>
            </a:fld>
            <a:endParaRPr kumimoji="0" lang="en-US"/>
          </a:p>
        </p:txBody>
      </p:sp>
      <p:sp>
        <p:nvSpPr>
          <p:cNvPr id="6" name="عنصر نائب للتذييل 5"/>
          <p:cNvSpPr>
            <a:spLocks noGrp="1"/>
          </p:cNvSpPr>
          <p:nvPr>
            <p:ph type="ftr" sz="quarter" idx="11"/>
          </p:nvPr>
        </p:nvSpPr>
        <p:spPr/>
        <p:txBody>
          <a:bodyPr/>
          <a:lstStyle/>
          <a:p>
            <a:pPr algn="r" rtl="1"/>
            <a:r>
              <a:rPr kumimoji="0" lang="en-US" smtClean="0"/>
              <a:t>Smart Cart</a:t>
            </a:r>
            <a:endParaRPr kumimoji="0" lang="ar-SA"/>
          </a:p>
        </p:txBody>
      </p:sp>
      <p:sp>
        <p:nvSpPr>
          <p:cNvPr id="7" name="عنصر نائب لرقم الشريحة 6"/>
          <p:cNvSpPr>
            <a:spLocks noGrp="1"/>
          </p:cNvSpPr>
          <p:nvPr>
            <p:ph type="sldNum" sz="quarter" idx="12"/>
          </p:nvPr>
        </p:nvSpPr>
        <p:spPr/>
        <p:txBody>
          <a:bodyPr/>
          <a:lstStyle/>
          <a:p>
            <a:fld id="{A3F7CB7D-F184-43C7-B6FD-03D728E1BBFF}" type="slidenum">
              <a:rPr kumimoji="0" lang="ar-SA" smtClean="0">
                <a:solidFill>
                  <a:srgbClr val="FFFFFF"/>
                </a:solidFill>
              </a:rPr>
              <a:pPr/>
              <a:t>‹#›</a:t>
            </a:fld>
            <a:endParaRPr kumimoji="0" lang="ar-SA">
              <a:solidFill>
                <a:srgbClr val="FFFFFF"/>
              </a:solidFill>
            </a:endParaRPr>
          </a:p>
        </p:txBody>
      </p:sp>
      <p:sp>
        <p:nvSpPr>
          <p:cNvPr id="8" name="رابط مستقيم 7"/>
          <p:cNvSpPr>
            <a:spLocks noChangeShapeType="1"/>
          </p:cNvSpPr>
          <p:nvPr/>
        </p:nvSpPr>
        <p:spPr bwMode="auto">
          <a:xfrm>
            <a:off x="457200" y="4764881"/>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رابط مستقيم 9"/>
          <p:cNvSpPr>
            <a:spLocks noChangeShapeType="1"/>
          </p:cNvSpPr>
          <p:nvPr/>
        </p:nvSpPr>
        <p:spPr bwMode="auto">
          <a:xfrm rot="5400000">
            <a:off x="3915025" y="2493169"/>
            <a:ext cx="452628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مثلث متساوي الساقين 8"/>
          <p:cNvSpPr>
            <a:spLocks noChangeAspect="1"/>
          </p:cNvSpPr>
          <p:nvPr/>
        </p:nvSpPr>
        <p:spPr>
          <a:xfrm rot="5400000">
            <a:off x="442957" y="4835567"/>
            <a:ext cx="143137"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عنصر نائب للمحتوى 11"/>
          <p:cNvSpPr>
            <a:spLocks noGrp="1"/>
          </p:cNvSpPr>
          <p:nvPr>
            <p:ph sz="quarter" idx="1"/>
          </p:nvPr>
        </p:nvSpPr>
        <p:spPr>
          <a:xfrm>
            <a:off x="304800" y="228600"/>
            <a:ext cx="5715000" cy="428625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bg>
      <p:bgRef idx="1001">
        <a:schemeClr val="bg2"/>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375642"/>
            <a:ext cx="8229600" cy="506016"/>
          </a:xfrm>
          <a:ln>
            <a:solidFill>
              <a:schemeClr val="accent1"/>
            </a:solidFill>
          </a:ln>
        </p:spPr>
        <p:txBody>
          <a:bodyPr lIns="274320" anchor="ctr"/>
          <a:lstStyle>
            <a:lvl1pPr algn="r">
              <a:buNone/>
              <a:defRPr sz="2000" b="0">
                <a:solidFill>
                  <a:schemeClr val="tx1"/>
                </a:solidFill>
              </a:defRPr>
            </a:lvl1pPr>
          </a:lstStyle>
          <a:p>
            <a:r>
              <a:rPr kumimoji="0" lang="ar-SA" smtClean="0"/>
              <a:t>انقر لتحرير نمط العنوان الرئيسي</a:t>
            </a:r>
            <a:endParaRPr kumimoji="0" lang="en-US"/>
          </a:p>
        </p:txBody>
      </p:sp>
      <p:sp>
        <p:nvSpPr>
          <p:cNvPr id="3" name="عنصر نائب للصورة 2"/>
          <p:cNvSpPr>
            <a:spLocks noGrp="1"/>
          </p:cNvSpPr>
          <p:nvPr>
            <p:ph type="pic" idx="1"/>
          </p:nvPr>
        </p:nvSpPr>
        <p:spPr>
          <a:xfrm>
            <a:off x="457200" y="1428750"/>
            <a:ext cx="8229600" cy="3202686"/>
          </a:xfrm>
          <a:solidFill>
            <a:schemeClr val="tx1">
              <a:shade val="50000"/>
            </a:schemeClr>
          </a:solidFill>
          <a:ln>
            <a:noFill/>
          </a:ln>
          <a:effectLst/>
        </p:spPr>
        <p:txBody>
          <a:bodyPr/>
          <a:lstStyle>
            <a:lvl1pPr marL="0" indent="0">
              <a:spcBef>
                <a:spcPts val="600"/>
              </a:spcBef>
              <a:buNone/>
              <a:defRPr sz="3200"/>
            </a:lvl1pPr>
          </a:lstStyle>
          <a:p>
            <a:r>
              <a:rPr kumimoji="0" lang="ar-SA" smtClean="0"/>
              <a:t>انقر فوق الرمز لإضافة صورة</a:t>
            </a:r>
            <a:endParaRPr kumimoji="0" lang="en-US" dirty="0"/>
          </a:p>
        </p:txBody>
      </p:sp>
      <p:sp>
        <p:nvSpPr>
          <p:cNvPr id="4" name="عنصر نائب للنص 3"/>
          <p:cNvSpPr>
            <a:spLocks noGrp="1"/>
          </p:cNvSpPr>
          <p:nvPr>
            <p:ph type="body" sz="half" idx="2"/>
          </p:nvPr>
        </p:nvSpPr>
        <p:spPr>
          <a:xfrm>
            <a:off x="457200" y="914400"/>
            <a:ext cx="8229600" cy="40005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C295085C-A5C4-45F9-AB01-3060FC4B9F84}" type="datetime1">
              <a:rPr lang="en-US" smtClean="0"/>
              <a:pPr/>
              <a:t>12/22/2014</a:t>
            </a:fld>
            <a:endParaRPr kumimoji="0" lang="en-US" sz="1400">
              <a:solidFill>
                <a:schemeClr val="tx2"/>
              </a:solidFill>
            </a:endParaRPr>
          </a:p>
        </p:txBody>
      </p:sp>
      <p:sp>
        <p:nvSpPr>
          <p:cNvPr id="6" name="عنصر نائب للتذييل 5"/>
          <p:cNvSpPr>
            <a:spLocks noGrp="1"/>
          </p:cNvSpPr>
          <p:nvPr>
            <p:ph type="ftr" sz="quarter" idx="11"/>
          </p:nvPr>
        </p:nvSpPr>
        <p:spPr/>
        <p:txBody>
          <a:bodyPr/>
          <a:lstStyle/>
          <a:p>
            <a:pPr algn="r" rtl="1"/>
            <a:r>
              <a:rPr kumimoji="0" lang="en-US" sz="1400" smtClean="0">
                <a:solidFill>
                  <a:schemeClr val="tx2"/>
                </a:solidFill>
              </a:rPr>
              <a:t>Smart Cart</a:t>
            </a:r>
            <a:endParaRPr kumimoji="0" lang="ar-SA" sz="1400">
              <a:solidFill>
                <a:schemeClr val="tx2"/>
              </a:solidFill>
            </a:endParaRPr>
          </a:p>
        </p:txBody>
      </p:sp>
      <p:sp>
        <p:nvSpPr>
          <p:cNvPr id="7" name="عنصر نائب لرقم الشريحة 6"/>
          <p:cNvSpPr>
            <a:spLocks noGrp="1"/>
          </p:cNvSpPr>
          <p:nvPr>
            <p:ph type="sldNum" sz="quarter" idx="12"/>
          </p:nvPr>
        </p:nvSpPr>
        <p:spPr/>
        <p:txBody>
          <a:bodyPr/>
          <a:lstStyle/>
          <a:p>
            <a:pPr algn="ctr" rtl="1"/>
            <a:fld id="{8F82E0A0-C266-4798-8C8F-B9F91E9DA37E}" type="slidenum">
              <a:rPr kumimoji="0" lang="ar-SA" sz="1400" b="1" smtClean="0">
                <a:solidFill>
                  <a:srgbClr val="FFFFFF"/>
                </a:solidFill>
              </a:rPr>
              <a:pPr algn="ctr" rtl="1"/>
              <a:t>‹#›</a:t>
            </a:fld>
            <a:endParaRPr kumimoji="0" lang="ar-SA" sz="1400" b="1">
              <a:solidFill>
                <a:srgbClr val="FFFFFF"/>
              </a:solidFill>
            </a:endParaRPr>
          </a:p>
        </p:txBody>
      </p:sp>
      <p:sp>
        <p:nvSpPr>
          <p:cNvPr id="8" name="رابط مستقيم 7"/>
          <p:cNvSpPr>
            <a:spLocks noChangeShapeType="1"/>
          </p:cNvSpPr>
          <p:nvPr/>
        </p:nvSpPr>
        <p:spPr bwMode="auto">
          <a:xfrm>
            <a:off x="457200" y="4764881"/>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مثلث متساوي الساقين 8"/>
          <p:cNvSpPr>
            <a:spLocks noChangeAspect="1"/>
          </p:cNvSpPr>
          <p:nvPr/>
        </p:nvSpPr>
        <p:spPr>
          <a:xfrm rot="5400000">
            <a:off x="442957" y="4835567"/>
            <a:ext cx="143137"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مستطيل 9"/>
          <p:cNvSpPr/>
          <p:nvPr/>
        </p:nvSpPr>
        <p:spPr>
          <a:xfrm>
            <a:off x="457200" y="375642"/>
            <a:ext cx="182880" cy="51435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عنصر نائب للعنوان 21"/>
          <p:cNvSpPr>
            <a:spLocks noGrp="1"/>
          </p:cNvSpPr>
          <p:nvPr>
            <p:ph type="title"/>
          </p:nvPr>
        </p:nvSpPr>
        <p:spPr>
          <a:xfrm>
            <a:off x="457200" y="114300"/>
            <a:ext cx="8229600" cy="742950"/>
          </a:xfrm>
          <a:prstGeom prst="rect">
            <a:avLst/>
          </a:prstGeom>
        </p:spPr>
        <p:txBody>
          <a:bodyPr vert="horz" anchor="b" anchorCtr="0">
            <a:normAutofit/>
          </a:bodyPr>
          <a:lstStyle/>
          <a:p>
            <a:r>
              <a:rPr kumimoji="0" lang="ar-SA" smtClean="0"/>
              <a:t>انقر لتحرير نمط العنوان الرئيسي</a:t>
            </a:r>
            <a:endParaRPr kumimoji="0" lang="en-US"/>
          </a:p>
        </p:txBody>
      </p:sp>
      <p:sp>
        <p:nvSpPr>
          <p:cNvPr id="13" name="عنصر نائب للنص 12"/>
          <p:cNvSpPr>
            <a:spLocks noGrp="1"/>
          </p:cNvSpPr>
          <p:nvPr>
            <p:ph type="body" idx="1"/>
          </p:nvPr>
        </p:nvSpPr>
        <p:spPr>
          <a:xfrm>
            <a:off x="457200" y="914400"/>
            <a:ext cx="8229600" cy="3682746"/>
          </a:xfrm>
          <a:prstGeom prst="rect">
            <a:avLst/>
          </a:prstGeom>
        </p:spPr>
        <p:txBody>
          <a:bodyPr vert="horz">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4" name="عنصر نائب للتاريخ 13"/>
          <p:cNvSpPr>
            <a:spLocks noGrp="1"/>
          </p:cNvSpPr>
          <p:nvPr>
            <p:ph type="dt" sz="half" idx="2"/>
          </p:nvPr>
        </p:nvSpPr>
        <p:spPr>
          <a:xfrm>
            <a:off x="6400800" y="4767263"/>
            <a:ext cx="2289048" cy="274320"/>
          </a:xfrm>
          <a:prstGeom prst="rect">
            <a:avLst/>
          </a:prstGeom>
        </p:spPr>
        <p:txBody>
          <a:bodyPr vert="horz"/>
          <a:lstStyle>
            <a:lvl1pPr algn="l" eaLnBrk="1" latinLnBrk="0" hangingPunct="1">
              <a:defRPr kumimoji="0" sz="1400">
                <a:solidFill>
                  <a:schemeClr val="tx2"/>
                </a:solidFill>
              </a:defRPr>
            </a:lvl1pPr>
          </a:lstStyle>
          <a:p>
            <a:fld id="{E72228A1-E259-4CB5-AD1F-D1AE1A0610BF}" type="datetime1">
              <a:rPr lang="en-US" smtClean="0"/>
              <a:pPr/>
              <a:t>12/22/2014</a:t>
            </a:fld>
            <a:endParaRPr kumimoji="0" lang="en-US" sz="1400">
              <a:solidFill>
                <a:schemeClr val="tx2"/>
              </a:solidFill>
            </a:endParaRPr>
          </a:p>
        </p:txBody>
      </p:sp>
      <p:sp>
        <p:nvSpPr>
          <p:cNvPr id="3" name="عنصر نائب للتذييل 2"/>
          <p:cNvSpPr>
            <a:spLocks noGrp="1"/>
          </p:cNvSpPr>
          <p:nvPr>
            <p:ph type="ftr" sz="quarter" idx="3"/>
          </p:nvPr>
        </p:nvSpPr>
        <p:spPr>
          <a:xfrm>
            <a:off x="2898648" y="4767263"/>
            <a:ext cx="3505200" cy="274320"/>
          </a:xfrm>
          <a:prstGeom prst="rect">
            <a:avLst/>
          </a:prstGeom>
        </p:spPr>
        <p:txBody>
          <a:bodyPr vert="horz"/>
          <a:lstStyle>
            <a:lvl1pPr algn="r" eaLnBrk="1" latinLnBrk="0" hangingPunct="1">
              <a:defRPr kumimoji="0" sz="1400">
                <a:solidFill>
                  <a:schemeClr val="tx2"/>
                </a:solidFill>
              </a:defRPr>
            </a:lvl1pPr>
          </a:lstStyle>
          <a:p>
            <a:pPr algn="r" rtl="1"/>
            <a:r>
              <a:rPr kumimoji="0" lang="en-US" sz="1400" smtClean="0">
                <a:solidFill>
                  <a:schemeClr val="tx2"/>
                </a:solidFill>
              </a:rPr>
              <a:t>Smart Cart</a:t>
            </a:r>
            <a:endParaRPr kumimoji="0" lang="ar-SA" sz="1400">
              <a:solidFill>
                <a:schemeClr val="tx2"/>
              </a:solidFill>
            </a:endParaRPr>
          </a:p>
        </p:txBody>
      </p:sp>
      <p:sp>
        <p:nvSpPr>
          <p:cNvPr id="23" name="عنصر نائب لرقم الشريحة 22"/>
          <p:cNvSpPr>
            <a:spLocks noGrp="1"/>
          </p:cNvSpPr>
          <p:nvPr>
            <p:ph type="sldNum" sz="quarter" idx="4"/>
          </p:nvPr>
        </p:nvSpPr>
        <p:spPr>
          <a:xfrm>
            <a:off x="612648" y="4767263"/>
            <a:ext cx="1981200" cy="274320"/>
          </a:xfrm>
          <a:prstGeom prst="rect">
            <a:avLst/>
          </a:prstGeom>
        </p:spPr>
        <p:txBody>
          <a:bodyPr vert="horz"/>
          <a:lstStyle>
            <a:lvl1pPr algn="l" eaLnBrk="1" latinLnBrk="0" hangingPunct="1">
              <a:defRPr kumimoji="0" sz="1400">
                <a:solidFill>
                  <a:schemeClr val="tx2"/>
                </a:solidFill>
              </a:defRPr>
            </a:lvl1pPr>
          </a:lstStyle>
          <a:p>
            <a:pPr algn="ctr" rtl="1"/>
            <a:fld id="{8F82E0A0-C266-4798-8C8F-B9F91E9DA37E}" type="slidenum">
              <a:rPr kumimoji="0" lang="ar-SA" sz="1400" b="1" smtClean="0">
                <a:solidFill>
                  <a:srgbClr val="FFFFFF"/>
                </a:solidFill>
              </a:rPr>
              <a:pPr algn="ctr" rtl="1"/>
              <a:t>‹#›</a:t>
            </a:fld>
            <a:endParaRPr kumimoji="0" lang="ar-SA" sz="1400" b="1">
              <a:solidFill>
                <a:srgbClr val="FFFFFF"/>
              </a:solidFill>
            </a:endParaRPr>
          </a:p>
        </p:txBody>
      </p:sp>
      <p:sp>
        <p:nvSpPr>
          <p:cNvPr id="28" name="رابط مستقيم 27"/>
          <p:cNvSpPr>
            <a:spLocks noChangeShapeType="1"/>
          </p:cNvSpPr>
          <p:nvPr/>
        </p:nvSpPr>
        <p:spPr bwMode="auto">
          <a:xfrm>
            <a:off x="457200" y="4764881"/>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رابط مستقيم 28"/>
          <p:cNvSpPr>
            <a:spLocks noChangeShapeType="1"/>
          </p:cNvSpPr>
          <p:nvPr/>
        </p:nvSpPr>
        <p:spPr bwMode="auto">
          <a:xfrm>
            <a:off x="457200" y="85725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مثلث متساوي الساقين 9"/>
          <p:cNvSpPr>
            <a:spLocks noChangeAspect="1"/>
          </p:cNvSpPr>
          <p:nvPr/>
        </p:nvSpPr>
        <p:spPr>
          <a:xfrm rot="5400000">
            <a:off x="442957" y="4835567"/>
            <a:ext cx="143137"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852" r:id="rId1"/>
    <p:sldLayoutId id="2147483853" r:id="rId2"/>
    <p:sldLayoutId id="2147483854" r:id="rId3"/>
    <p:sldLayoutId id="2147483855" r:id="rId4"/>
    <p:sldLayoutId id="2147483856" r:id="rId5"/>
    <p:sldLayoutId id="2147483857" r:id="rId6"/>
    <p:sldLayoutId id="2147483858" r:id="rId7"/>
    <p:sldLayoutId id="2147483859" r:id="rId8"/>
    <p:sldLayoutId id="2147483860" r:id="rId9"/>
    <p:sldLayoutId id="2147483861" r:id="rId10"/>
    <p:sldLayoutId id="2147483862" r:id="rId11"/>
  </p:sldLayoutIdLst>
  <p:hf sldNum="0" hdr="0" dt="0"/>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2.png"/><Relationship Id="rId7"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24.jpeg"/><Relationship Id="rId11" Type="http://schemas.openxmlformats.org/officeDocument/2006/relationships/image" Target="../media/image28.png"/><Relationship Id="rId5" Type="http://schemas.openxmlformats.org/officeDocument/2006/relationships/image" Target="../media/image15.jpeg"/><Relationship Id="rId10" Type="http://schemas.openxmlformats.org/officeDocument/2006/relationships/image" Target="../media/image27.png"/><Relationship Id="rId4" Type="http://schemas.openxmlformats.org/officeDocument/2006/relationships/image" Target="../media/image23.jpeg"/><Relationship Id="rId9" Type="http://schemas.openxmlformats.org/officeDocument/2006/relationships/image" Target="../media/image26.png"/></Relationships>
</file>

<file path=ppt/slides/_rels/slide11.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jpeg"/><Relationship Id="rId3" Type="http://schemas.openxmlformats.org/officeDocument/2006/relationships/image" Target="../media/image12.png"/><Relationship Id="rId7" Type="http://schemas.openxmlformats.org/officeDocument/2006/relationships/image" Target="../media/image30.png"/><Relationship Id="rId12" Type="http://schemas.openxmlformats.org/officeDocument/2006/relationships/image" Target="../media/image35.jpe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29.png"/><Relationship Id="rId11" Type="http://schemas.openxmlformats.org/officeDocument/2006/relationships/image" Target="../media/image34.jpeg"/><Relationship Id="rId5" Type="http://schemas.openxmlformats.org/officeDocument/2006/relationships/image" Target="../media/image19.png"/><Relationship Id="rId10" Type="http://schemas.openxmlformats.org/officeDocument/2006/relationships/image" Target="../media/image33.jpeg"/><Relationship Id="rId4" Type="http://schemas.openxmlformats.org/officeDocument/2006/relationships/image" Target="../media/image24.jpeg"/><Relationship Id="rId9" Type="http://schemas.openxmlformats.org/officeDocument/2006/relationships/image" Target="../media/image32.jpeg"/><Relationship Id="rId14" Type="http://schemas.openxmlformats.org/officeDocument/2006/relationships/image" Target="../media/image37.jpeg"/></Relationships>
</file>

<file path=ppt/slides/_rels/slide12.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12.png"/><Relationship Id="rId7" Type="http://schemas.openxmlformats.org/officeDocument/2006/relationships/image" Target="../media/image38.jpe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25.png"/><Relationship Id="rId5" Type="http://schemas.openxmlformats.org/officeDocument/2006/relationships/image" Target="../media/image24.jpe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12.png"/><Relationship Id="rId7" Type="http://schemas.openxmlformats.org/officeDocument/2006/relationships/image" Target="../media/image42.pn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41.jpeg"/><Relationship Id="rId5" Type="http://schemas.openxmlformats.org/officeDocument/2006/relationships/image" Target="../media/image40.jpeg"/><Relationship Id="rId10" Type="http://schemas.openxmlformats.org/officeDocument/2006/relationships/image" Target="../media/image22.png"/><Relationship Id="rId4" Type="http://schemas.openxmlformats.org/officeDocument/2006/relationships/image" Target="../media/image13.jpeg"/><Relationship Id="rId9" Type="http://schemas.openxmlformats.org/officeDocument/2006/relationships/image" Target="../media/image44.png"/></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4.xml"/><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image" Target="../media/image5.gif"/><Relationship Id="rId3" Type="http://schemas.openxmlformats.org/officeDocument/2006/relationships/diagramData" Target="../diagrams/data1.xml"/><Relationship Id="rId7"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6.wmf"/></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Grp="1"/>
          </p:cNvSpPr>
          <p:nvPr>
            <p:ph type="subTitle" idx="1"/>
          </p:nvPr>
        </p:nvSpPr>
        <p:spPr>
          <a:xfrm>
            <a:off x="1285852" y="2928940"/>
            <a:ext cx="6572296" cy="899778"/>
          </a:xfrm>
        </p:spPr>
        <p:txBody>
          <a:bodyPr>
            <a:normAutofit/>
          </a:bodyPr>
          <a:lstStyle>
            <a:extLst/>
          </a:lstStyle>
          <a:p>
            <a:pPr algn="l" rtl="1"/>
            <a:r>
              <a:rPr lang="en-US" sz="2000" dirty="0" smtClean="0">
                <a:latin typeface="Century Gothic" pitchFamily="34" charset="0"/>
              </a:rPr>
              <a:t>Prepared by : Ala’ Bzour &amp; Ayam Bzour</a:t>
            </a:r>
          </a:p>
        </p:txBody>
      </p:sp>
      <p:sp>
        <p:nvSpPr>
          <p:cNvPr id="7" name="Rectangle 4"/>
          <p:cNvSpPr txBox="1">
            <a:spLocks/>
          </p:cNvSpPr>
          <p:nvPr/>
        </p:nvSpPr>
        <p:spPr>
          <a:xfrm>
            <a:off x="1142976" y="3786196"/>
            <a:ext cx="6572296" cy="500066"/>
          </a:xfrm>
          <a:prstGeom prst="rect">
            <a:avLst/>
          </a:prstGeom>
        </p:spPr>
        <p:txBody>
          <a:bodyPr vert="horz" lIns="91440" tIns="45720" rIns="91440" bIns="45720" rtlCol="0">
            <a:normAutofit/>
          </a:bodyPr>
          <a:lstStyle>
            <a:extLst/>
          </a:lstStyle>
          <a:p>
            <a:pPr marL="0" marR="0" lvl="0" indent="0" algn="l" defTabSz="914400" rtl="1" eaLnBrk="1" fontAlgn="auto" latinLnBrk="0" hangingPunct="1">
              <a:lnSpc>
                <a:spcPct val="100000"/>
              </a:lnSpc>
              <a:spcBef>
                <a:spcPct val="20000"/>
              </a:spcBef>
              <a:spcAft>
                <a:spcPts val="0"/>
              </a:spcAft>
              <a:buClrTx/>
              <a:buSzTx/>
              <a:buFont typeface="Arial" pitchFamily="34" charset="0"/>
              <a:buNone/>
              <a:tabLst/>
              <a:defRPr/>
            </a:pPr>
            <a:r>
              <a:rPr kumimoji="0" lang="en-US" sz="2000" b="0" i="0" u="none" strike="noStrike" kern="1200" cap="none" spc="0" normalizeH="0" baseline="0" noProof="0" dirty="0" smtClean="0">
                <a:ln>
                  <a:noFill/>
                </a:ln>
                <a:solidFill>
                  <a:schemeClr val="tx1">
                    <a:tint val="75000"/>
                  </a:schemeClr>
                </a:solidFill>
                <a:effectLst/>
                <a:uLnTx/>
                <a:uFillTx/>
                <a:latin typeface="Century Gothic" pitchFamily="34" charset="0"/>
                <a:ea typeface="+mn-ea"/>
                <a:cs typeface="+mn-cs"/>
              </a:rPr>
              <a:t>Introduced to: </a:t>
            </a:r>
            <a:r>
              <a:rPr kumimoji="0" lang="en-US" sz="2000" b="1" i="0" u="none" strike="noStrike" kern="1200" cap="none" spc="0" normalizeH="0" baseline="0" noProof="0" dirty="0" smtClean="0">
                <a:ln>
                  <a:noFill/>
                </a:ln>
                <a:solidFill>
                  <a:schemeClr val="tx1">
                    <a:tint val="75000"/>
                  </a:schemeClr>
                </a:solidFill>
                <a:effectLst/>
                <a:uLnTx/>
                <a:uFillTx/>
                <a:latin typeface="Century Gothic" pitchFamily="34" charset="0"/>
                <a:ea typeface="+mn-ea"/>
                <a:cs typeface="+mn-cs"/>
              </a:rPr>
              <a:t>Dr.Ashraf</a:t>
            </a:r>
            <a:r>
              <a:rPr kumimoji="0" lang="en-US" sz="2000" b="1" i="0" u="none" strike="noStrike" kern="1200" cap="none" spc="0" normalizeH="0" noProof="0" dirty="0" smtClean="0">
                <a:ln>
                  <a:noFill/>
                </a:ln>
                <a:solidFill>
                  <a:schemeClr val="tx1">
                    <a:tint val="75000"/>
                  </a:schemeClr>
                </a:solidFill>
                <a:effectLst/>
                <a:uLnTx/>
                <a:uFillTx/>
                <a:latin typeface="Century Gothic" pitchFamily="34" charset="0"/>
                <a:ea typeface="+mn-ea"/>
                <a:cs typeface="+mn-cs"/>
              </a:rPr>
              <a:t> Armoush</a:t>
            </a:r>
            <a:endParaRPr kumimoji="0" lang="ar-SA" sz="2000" b="1" i="0" u="none" strike="noStrike" kern="1200" cap="none" spc="0" normalizeH="0" baseline="0" noProof="0" dirty="0">
              <a:ln>
                <a:noFill/>
              </a:ln>
              <a:solidFill>
                <a:schemeClr val="tx1">
                  <a:tint val="75000"/>
                </a:schemeClr>
              </a:solidFill>
              <a:effectLst/>
              <a:uLnTx/>
              <a:uFillTx/>
              <a:latin typeface="Century Gothic" pitchFamily="34" charset="0"/>
              <a:ea typeface="+mn-ea"/>
              <a:cs typeface="+mn-cs"/>
            </a:endParaRPr>
          </a:p>
        </p:txBody>
      </p:sp>
      <p:pic>
        <p:nvPicPr>
          <p:cNvPr id="9" name="صورة 8" descr="create-next-logo-smartcart-info-logo-design-99designs_22835898~32e36d58e9a94b246f55eaf2afe4ef7ad4e0f301_largecrop.png"/>
          <p:cNvPicPr>
            <a:picLocks noChangeAspect="1"/>
          </p:cNvPicPr>
          <p:nvPr/>
        </p:nvPicPr>
        <p:blipFill>
          <a:blip r:embed="rId3"/>
          <a:stretch>
            <a:fillRect/>
          </a:stretch>
        </p:blipFill>
        <p:spPr>
          <a:xfrm>
            <a:off x="1428728" y="571486"/>
            <a:ext cx="5929354" cy="2053057"/>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مستطيل 7"/>
          <p:cNvSpPr/>
          <p:nvPr/>
        </p:nvSpPr>
        <p:spPr>
          <a:xfrm>
            <a:off x="428596" y="0"/>
            <a:ext cx="8215370" cy="7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مستطيل 26"/>
          <p:cNvSpPr/>
          <p:nvPr/>
        </p:nvSpPr>
        <p:spPr>
          <a:xfrm>
            <a:off x="2928926" y="4286262"/>
            <a:ext cx="714380" cy="428628"/>
          </a:xfrm>
          <a:prstGeom prst="rect">
            <a:avLst/>
          </a:prstGeom>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22" name="مستطيل 21"/>
          <p:cNvSpPr/>
          <p:nvPr/>
        </p:nvSpPr>
        <p:spPr>
          <a:xfrm>
            <a:off x="1214414" y="857238"/>
            <a:ext cx="5715040" cy="428628"/>
          </a:xfrm>
          <a:prstGeom prst="rect">
            <a:avLst/>
          </a:prstGeom>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pic>
        <p:nvPicPr>
          <p:cNvPr id="10" name="صورة 9" descr="Untitled-1.png"/>
          <p:cNvPicPr>
            <a:picLocks noChangeAspect="1"/>
          </p:cNvPicPr>
          <p:nvPr/>
        </p:nvPicPr>
        <p:blipFill>
          <a:blip r:embed="rId3"/>
          <a:stretch>
            <a:fillRect/>
          </a:stretch>
        </p:blipFill>
        <p:spPr>
          <a:xfrm>
            <a:off x="1071538" y="214296"/>
            <a:ext cx="2357454" cy="4721989"/>
          </a:xfrm>
          <a:prstGeom prst="rect">
            <a:avLst/>
          </a:prstGeom>
        </p:spPr>
      </p:pic>
      <p:pic>
        <p:nvPicPr>
          <p:cNvPr id="43" name="صورة 42" descr="10367805_376557245853263_8319853815948172692_n.jpg"/>
          <p:cNvPicPr>
            <a:picLocks noChangeAspect="1"/>
          </p:cNvPicPr>
          <p:nvPr/>
        </p:nvPicPr>
        <p:blipFill>
          <a:blip r:embed="rId4"/>
          <a:stretch>
            <a:fillRect/>
          </a:stretch>
        </p:blipFill>
        <p:spPr>
          <a:xfrm>
            <a:off x="1214414" y="1071552"/>
            <a:ext cx="2071702" cy="3107553"/>
          </a:xfrm>
          <a:prstGeom prst="rect">
            <a:avLst/>
          </a:prstGeom>
        </p:spPr>
      </p:pic>
      <p:sp>
        <p:nvSpPr>
          <p:cNvPr id="2" name="عنوان 1"/>
          <p:cNvSpPr>
            <a:spLocks noGrp="1"/>
          </p:cNvSpPr>
          <p:nvPr>
            <p:ph type="title"/>
          </p:nvPr>
        </p:nvSpPr>
        <p:spPr/>
        <p:txBody>
          <a:bodyPr/>
          <a:lstStyle/>
          <a:p>
            <a:endParaRPr lang="en-US" dirty="0"/>
          </a:p>
        </p:txBody>
      </p:sp>
      <p:sp>
        <p:nvSpPr>
          <p:cNvPr id="6" name="عنصر نائب للتذييل 5"/>
          <p:cNvSpPr>
            <a:spLocks noGrp="1"/>
          </p:cNvSpPr>
          <p:nvPr>
            <p:ph type="ftr" sz="quarter" idx="11"/>
          </p:nvPr>
        </p:nvSpPr>
        <p:spPr/>
        <p:txBody>
          <a:bodyPr/>
          <a:lstStyle/>
          <a:p>
            <a:pPr algn="r" rtl="1"/>
            <a:r>
              <a:rPr kumimoji="0" lang="en-US" sz="1400" dirty="0" smtClean="0">
                <a:solidFill>
                  <a:schemeClr val="tx2"/>
                </a:solidFill>
              </a:rPr>
              <a:t>Smart Cart</a:t>
            </a:r>
            <a:endParaRPr kumimoji="0" lang="ar-SA" sz="1400" dirty="0">
              <a:solidFill>
                <a:schemeClr val="tx2"/>
              </a:solidFill>
            </a:endParaRPr>
          </a:p>
        </p:txBody>
      </p:sp>
      <p:pic>
        <p:nvPicPr>
          <p:cNvPr id="11" name="صورة 10" descr="cart.jpg"/>
          <p:cNvPicPr>
            <a:picLocks noChangeAspect="1"/>
          </p:cNvPicPr>
          <p:nvPr/>
        </p:nvPicPr>
        <p:blipFill>
          <a:blip r:embed="rId5" cstate="print"/>
          <a:stretch>
            <a:fillRect/>
          </a:stretch>
        </p:blipFill>
        <p:spPr>
          <a:xfrm>
            <a:off x="3881454" y="1214428"/>
            <a:ext cx="3048000" cy="3048000"/>
          </a:xfrm>
          <a:prstGeom prst="rect">
            <a:avLst/>
          </a:prstGeom>
        </p:spPr>
      </p:pic>
      <p:pic>
        <p:nvPicPr>
          <p:cNvPr id="18" name="صورة 17" descr="cart.jpg"/>
          <p:cNvPicPr>
            <a:picLocks noChangeAspect="1"/>
          </p:cNvPicPr>
          <p:nvPr/>
        </p:nvPicPr>
        <p:blipFill>
          <a:blip r:embed="rId6" cstate="print"/>
          <a:stretch>
            <a:fillRect/>
          </a:stretch>
        </p:blipFill>
        <p:spPr>
          <a:xfrm flipH="1">
            <a:off x="3428992" y="3357568"/>
            <a:ext cx="785819" cy="785818"/>
          </a:xfrm>
          <a:prstGeom prst="rect">
            <a:avLst/>
          </a:prstGeom>
        </p:spPr>
      </p:pic>
      <p:sp>
        <p:nvSpPr>
          <p:cNvPr id="23" name="مستطيل 22"/>
          <p:cNvSpPr/>
          <p:nvPr/>
        </p:nvSpPr>
        <p:spPr>
          <a:xfrm>
            <a:off x="3643306" y="4143386"/>
            <a:ext cx="4714908" cy="571504"/>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25" name="مستطيل 24"/>
          <p:cNvSpPr/>
          <p:nvPr/>
        </p:nvSpPr>
        <p:spPr>
          <a:xfrm>
            <a:off x="7072330" y="1000114"/>
            <a:ext cx="500066" cy="500066"/>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26" name="مستطيل 25"/>
          <p:cNvSpPr/>
          <p:nvPr/>
        </p:nvSpPr>
        <p:spPr>
          <a:xfrm>
            <a:off x="7715272" y="1000114"/>
            <a:ext cx="500066" cy="500066"/>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28" name="مستطيل 27"/>
          <p:cNvSpPr/>
          <p:nvPr/>
        </p:nvSpPr>
        <p:spPr>
          <a:xfrm rot="5400000">
            <a:off x="5786446" y="2428874"/>
            <a:ext cx="1357322" cy="500066"/>
          </a:xfrm>
          <a:prstGeom prst="rect">
            <a:avLst/>
          </a:prstGeom>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29" name="مستطيل 28"/>
          <p:cNvSpPr/>
          <p:nvPr/>
        </p:nvSpPr>
        <p:spPr>
          <a:xfrm rot="5400000">
            <a:off x="4000496" y="2428874"/>
            <a:ext cx="1357322" cy="500066"/>
          </a:xfrm>
          <a:prstGeom prst="rect">
            <a:avLst/>
          </a:prstGeom>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cxnSp>
        <p:nvCxnSpPr>
          <p:cNvPr id="32" name="رابط مستقيم 31"/>
          <p:cNvCxnSpPr>
            <a:stCxn id="28" idx="1"/>
            <a:endCxn id="28" idx="3"/>
          </p:cNvCxnSpPr>
          <p:nvPr/>
        </p:nvCxnSpPr>
        <p:spPr>
          <a:xfrm rot="16200000" flipH="1">
            <a:off x="5786446" y="2678907"/>
            <a:ext cx="1357322"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رابط مستقيم 33"/>
          <p:cNvCxnSpPr/>
          <p:nvPr/>
        </p:nvCxnSpPr>
        <p:spPr>
          <a:xfrm rot="16200000" flipH="1">
            <a:off x="4037009" y="2678113"/>
            <a:ext cx="1357322" cy="1588"/>
          </a:xfrm>
          <a:prstGeom prst="line">
            <a:avLst/>
          </a:prstGeom>
        </p:spPr>
        <p:style>
          <a:lnRef idx="1">
            <a:schemeClr val="accent1"/>
          </a:lnRef>
          <a:fillRef idx="0">
            <a:schemeClr val="accent1"/>
          </a:fillRef>
          <a:effectRef idx="0">
            <a:schemeClr val="accent1"/>
          </a:effectRef>
          <a:fontRef idx="minor">
            <a:schemeClr val="tx1"/>
          </a:fontRef>
        </p:style>
      </p:cxnSp>
      <p:pic>
        <p:nvPicPr>
          <p:cNvPr id="37" name="صورة 36" descr="flag-7.png"/>
          <p:cNvPicPr>
            <a:picLocks noChangeAspect="1"/>
          </p:cNvPicPr>
          <p:nvPr/>
        </p:nvPicPr>
        <p:blipFill>
          <a:blip r:embed="rId7"/>
          <a:stretch>
            <a:fillRect/>
          </a:stretch>
        </p:blipFill>
        <p:spPr>
          <a:xfrm>
            <a:off x="1357290" y="3143254"/>
            <a:ext cx="166638" cy="166638"/>
          </a:xfrm>
          <a:prstGeom prst="rect">
            <a:avLst/>
          </a:prstGeom>
        </p:spPr>
      </p:pic>
      <p:pic>
        <p:nvPicPr>
          <p:cNvPr id="40" name="صورة 39" descr="flag-7.png"/>
          <p:cNvPicPr>
            <a:picLocks noChangeAspect="1"/>
          </p:cNvPicPr>
          <p:nvPr/>
        </p:nvPicPr>
        <p:blipFill>
          <a:blip r:embed="rId7"/>
          <a:stretch>
            <a:fillRect/>
          </a:stretch>
        </p:blipFill>
        <p:spPr>
          <a:xfrm>
            <a:off x="3071802" y="2357436"/>
            <a:ext cx="166638" cy="166638"/>
          </a:xfrm>
          <a:prstGeom prst="rect">
            <a:avLst/>
          </a:prstGeom>
        </p:spPr>
      </p:pic>
      <p:pic>
        <p:nvPicPr>
          <p:cNvPr id="42" name="صورة 41" descr="flag-7.png"/>
          <p:cNvPicPr>
            <a:picLocks noChangeAspect="1"/>
          </p:cNvPicPr>
          <p:nvPr/>
        </p:nvPicPr>
        <p:blipFill>
          <a:blip r:embed="rId7"/>
          <a:stretch>
            <a:fillRect/>
          </a:stretch>
        </p:blipFill>
        <p:spPr>
          <a:xfrm>
            <a:off x="2214546" y="1928808"/>
            <a:ext cx="166638" cy="166638"/>
          </a:xfrm>
          <a:prstGeom prst="rect">
            <a:avLst/>
          </a:prstGeom>
        </p:spPr>
      </p:pic>
      <p:pic>
        <p:nvPicPr>
          <p:cNvPr id="44" name="صورة 43" descr="Untitleسسd-2.png"/>
          <p:cNvPicPr>
            <a:picLocks noChangeAspect="1"/>
          </p:cNvPicPr>
          <p:nvPr/>
        </p:nvPicPr>
        <p:blipFill>
          <a:blip r:embed="rId8"/>
          <a:stretch>
            <a:fillRect/>
          </a:stretch>
        </p:blipFill>
        <p:spPr>
          <a:xfrm>
            <a:off x="1571604" y="3520854"/>
            <a:ext cx="285752" cy="408218"/>
          </a:xfrm>
          <a:prstGeom prst="rect">
            <a:avLst/>
          </a:prstGeom>
        </p:spPr>
      </p:pic>
      <p:pic>
        <p:nvPicPr>
          <p:cNvPr id="48" name="صورة 47" descr="سمكه.png"/>
          <p:cNvPicPr>
            <a:picLocks noChangeAspect="1"/>
          </p:cNvPicPr>
          <p:nvPr/>
        </p:nvPicPr>
        <p:blipFill>
          <a:blip r:embed="rId9" cstate="print"/>
          <a:stretch>
            <a:fillRect/>
          </a:stretch>
        </p:blipFill>
        <p:spPr>
          <a:xfrm>
            <a:off x="5929322" y="4357700"/>
            <a:ext cx="506182" cy="214296"/>
          </a:xfrm>
          <a:prstGeom prst="rect">
            <a:avLst/>
          </a:prstGeom>
        </p:spPr>
      </p:pic>
      <p:pic>
        <p:nvPicPr>
          <p:cNvPr id="49" name="صورة 48" descr="Untitled-2.png"/>
          <p:cNvPicPr>
            <a:picLocks noChangeAspect="1"/>
          </p:cNvPicPr>
          <p:nvPr/>
        </p:nvPicPr>
        <p:blipFill>
          <a:blip r:embed="rId10" cstate="print"/>
          <a:stretch>
            <a:fillRect/>
          </a:stretch>
        </p:blipFill>
        <p:spPr>
          <a:xfrm>
            <a:off x="5715008" y="4282690"/>
            <a:ext cx="214314" cy="282181"/>
          </a:xfrm>
          <a:prstGeom prst="rect">
            <a:avLst/>
          </a:prstGeom>
        </p:spPr>
      </p:pic>
      <p:pic>
        <p:nvPicPr>
          <p:cNvPr id="51" name="صورة 50" descr="07685_mccain_mixed_vegetables_500g.png"/>
          <p:cNvPicPr>
            <a:picLocks noChangeAspect="1"/>
          </p:cNvPicPr>
          <p:nvPr/>
        </p:nvPicPr>
        <p:blipFill>
          <a:blip r:embed="rId11" cstate="print"/>
          <a:stretch>
            <a:fillRect/>
          </a:stretch>
        </p:blipFill>
        <p:spPr>
          <a:xfrm>
            <a:off x="5357818" y="4286262"/>
            <a:ext cx="357190" cy="334048"/>
          </a:xfrm>
          <a:prstGeom prst="rect">
            <a:avLst/>
          </a:prstGeom>
        </p:spPr>
      </p:pic>
      <p:cxnSp>
        <p:nvCxnSpPr>
          <p:cNvPr id="30" name="رابط مستقيم 29"/>
          <p:cNvCxnSpPr/>
          <p:nvPr/>
        </p:nvCxnSpPr>
        <p:spPr>
          <a:xfrm rot="5400000">
            <a:off x="2250265" y="2463799"/>
            <a:ext cx="1214446"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رابط مستقيم 30"/>
          <p:cNvCxnSpPr/>
          <p:nvPr/>
        </p:nvCxnSpPr>
        <p:spPr>
          <a:xfrm rot="5400000">
            <a:off x="892149" y="2678907"/>
            <a:ext cx="1643074"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رابط مستقيم 32"/>
          <p:cNvCxnSpPr/>
          <p:nvPr/>
        </p:nvCxnSpPr>
        <p:spPr>
          <a:xfrm>
            <a:off x="1705750" y="1847052"/>
            <a:ext cx="1151738" cy="1031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afterEffect">
                                  <p:stCondLst>
                                    <p:cond delay="0"/>
                                  </p:stCondLst>
                                  <p:childTnLst>
                                    <p:animScale>
                                      <p:cBhvr>
                                        <p:cTn id="6" dur="2000" fill="hold"/>
                                        <p:tgtEl>
                                          <p:spTgt spid="11"/>
                                        </p:tgtEl>
                                      </p:cBhvr>
                                      <p:by x="25000" y="25000"/>
                                    </p:animScale>
                                  </p:childTnLst>
                                </p:cTn>
                              </p:par>
                              <p:par>
                                <p:cTn id="7" presetID="35" presetClass="path" presetSubtype="0" accel="50000" decel="50000" fill="hold" nodeType="withEffect">
                                  <p:stCondLst>
                                    <p:cond delay="0"/>
                                  </p:stCondLst>
                                  <p:childTnLst>
                                    <p:animMotion origin="layout" path="M 4.16667E-6 -2.55713E-6 L 0.27899 0.19148 " pathEditMode="relative" rAng="0" ptsTypes="AA">
                                      <p:cBhvr>
                                        <p:cTn id="8" dur="2000" fill="hold"/>
                                        <p:tgtEl>
                                          <p:spTgt spid="11"/>
                                        </p:tgtEl>
                                        <p:attrNameLst>
                                          <p:attrName>ppt_x</p:attrName>
                                          <p:attrName>ppt_y</p:attrName>
                                        </p:attrNameLst>
                                      </p:cBhvr>
                                      <p:rCtr x="139" y="96"/>
                                    </p:animMotion>
                                  </p:childTnLst>
                                </p:cTn>
                              </p:par>
                            </p:childTnLst>
                          </p:cTn>
                        </p:par>
                        <p:par>
                          <p:cTn id="9" fill="hold">
                            <p:stCondLst>
                              <p:cond delay="2000"/>
                            </p:stCondLst>
                            <p:childTnLst>
                              <p:par>
                                <p:cTn id="10" presetID="1" presetClass="entr" presetSubtype="0" fill="hold" grpId="0" nodeType="afterEffect">
                                  <p:stCondLst>
                                    <p:cond delay="0"/>
                                  </p:stCondLst>
                                  <p:childTnLst>
                                    <p:set>
                                      <p:cBhvr>
                                        <p:cTn id="11" dur="1" fill="hold">
                                          <p:stCondLst>
                                            <p:cond delay="0"/>
                                          </p:stCondLst>
                                        </p:cTn>
                                        <p:tgtEl>
                                          <p:spTgt spid="26"/>
                                        </p:tgtEl>
                                        <p:attrNameLst>
                                          <p:attrName>style.visibility</p:attrName>
                                        </p:attrNameLst>
                                      </p:cBhvr>
                                      <p:to>
                                        <p:strVal val="visible"/>
                                      </p:to>
                                    </p:set>
                                  </p:childTnLst>
                                </p:cTn>
                              </p:par>
                            </p:childTnLst>
                          </p:cTn>
                        </p:par>
                        <p:par>
                          <p:cTn id="12" fill="hold">
                            <p:stCondLst>
                              <p:cond delay="2000"/>
                            </p:stCondLst>
                            <p:childTnLst>
                              <p:par>
                                <p:cTn id="13" presetID="1" presetClass="entr" presetSubtype="0"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par>
                          <p:cTn id="15" fill="hold">
                            <p:stCondLst>
                              <p:cond delay="2000"/>
                            </p:stCondLst>
                            <p:childTnLst>
                              <p:par>
                                <p:cTn id="16" presetID="1" presetClass="entr" presetSubtype="0" fill="hold" grpId="0" nodeType="afterEffect">
                                  <p:stCondLst>
                                    <p:cond delay="0"/>
                                  </p:stCondLst>
                                  <p:childTnLst>
                                    <p:set>
                                      <p:cBhvr>
                                        <p:cTn id="17" dur="1" fill="hold">
                                          <p:stCondLst>
                                            <p:cond delay="0"/>
                                          </p:stCondLst>
                                        </p:cTn>
                                        <p:tgtEl>
                                          <p:spTgt spid="22"/>
                                        </p:tgtEl>
                                        <p:attrNameLst>
                                          <p:attrName>style.visibility</p:attrName>
                                        </p:attrNameLst>
                                      </p:cBhvr>
                                      <p:to>
                                        <p:strVal val="visible"/>
                                      </p:to>
                                    </p:set>
                                  </p:childTnLst>
                                </p:cTn>
                              </p:par>
                            </p:childTnLst>
                          </p:cTn>
                        </p:par>
                        <p:par>
                          <p:cTn id="18" fill="hold">
                            <p:stCondLst>
                              <p:cond delay="2000"/>
                            </p:stCondLst>
                            <p:childTnLst>
                              <p:par>
                                <p:cTn id="19" presetID="1" presetClass="entr" presetSubtype="0"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childTnLst>
                          </p:cTn>
                        </p:par>
                        <p:par>
                          <p:cTn id="21" fill="hold">
                            <p:stCondLst>
                              <p:cond delay="2000"/>
                            </p:stCondLst>
                            <p:childTnLst>
                              <p:par>
                                <p:cTn id="22" presetID="1" presetClass="entr" presetSubtype="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childTnLst>
                                </p:cTn>
                              </p:par>
                            </p:childTnLst>
                          </p:cTn>
                        </p:par>
                        <p:par>
                          <p:cTn id="24" fill="hold">
                            <p:stCondLst>
                              <p:cond delay="2000"/>
                            </p:stCondLst>
                            <p:childTnLst>
                              <p:par>
                                <p:cTn id="25" presetID="1"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9"/>
                                        </p:tgtEl>
                                        <p:attrNameLst>
                                          <p:attrName>style.visibility</p:attrName>
                                        </p:attrNameLst>
                                      </p:cBhvr>
                                      <p:to>
                                        <p:strVal val="visible"/>
                                      </p:to>
                                    </p:set>
                                  </p:childTnLst>
                                </p:cTn>
                              </p:par>
                            </p:childTnLst>
                          </p:cTn>
                        </p:par>
                        <p:par>
                          <p:cTn id="29" fill="hold">
                            <p:stCondLst>
                              <p:cond delay="2000"/>
                            </p:stCondLst>
                            <p:childTnLst>
                              <p:par>
                                <p:cTn id="30" presetID="1" presetClass="entr" presetSubtype="0" fill="hold" nodeType="afterEffect">
                                  <p:stCondLst>
                                    <p:cond delay="0"/>
                                  </p:stCondLst>
                                  <p:childTnLst>
                                    <p:set>
                                      <p:cBhvr>
                                        <p:cTn id="31" dur="1" fill="hold">
                                          <p:stCondLst>
                                            <p:cond delay="0"/>
                                          </p:stCondLst>
                                        </p:cTn>
                                        <p:tgtEl>
                                          <p:spTgt spid="51"/>
                                        </p:tgtEl>
                                        <p:attrNameLst>
                                          <p:attrName>style.visibility</p:attrName>
                                        </p:attrNameLst>
                                      </p:cBhvr>
                                      <p:to>
                                        <p:strVal val="visible"/>
                                      </p:to>
                                    </p:set>
                                  </p:childTnLst>
                                </p:cTn>
                              </p:par>
                            </p:childTnLst>
                          </p:cTn>
                        </p:par>
                        <p:par>
                          <p:cTn id="32" fill="hold">
                            <p:stCondLst>
                              <p:cond delay="2000"/>
                            </p:stCondLst>
                            <p:childTnLst>
                              <p:par>
                                <p:cTn id="33" presetID="1" presetClass="entr" presetSubtype="0" fill="hold" nodeType="afterEffect">
                                  <p:stCondLst>
                                    <p:cond delay="0"/>
                                  </p:stCondLst>
                                  <p:childTnLst>
                                    <p:set>
                                      <p:cBhvr>
                                        <p:cTn id="34" dur="1" fill="hold">
                                          <p:stCondLst>
                                            <p:cond delay="0"/>
                                          </p:stCondLst>
                                        </p:cTn>
                                        <p:tgtEl>
                                          <p:spTgt spid="32"/>
                                        </p:tgtEl>
                                        <p:attrNameLst>
                                          <p:attrName>style.visibility</p:attrName>
                                        </p:attrNameLst>
                                      </p:cBhvr>
                                      <p:to>
                                        <p:strVal val="visible"/>
                                      </p:to>
                                    </p:set>
                                  </p:childTnLst>
                                </p:cTn>
                              </p:par>
                            </p:childTnLst>
                          </p:cTn>
                        </p:par>
                        <p:par>
                          <p:cTn id="35" fill="hold">
                            <p:stCondLst>
                              <p:cond delay="2000"/>
                            </p:stCondLst>
                            <p:childTnLst>
                              <p:par>
                                <p:cTn id="36" presetID="1" presetClass="entr" presetSubtype="0"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childTnLst>
                                </p:cTn>
                              </p:par>
                            </p:childTnLst>
                          </p:cTn>
                        </p:par>
                        <p:par>
                          <p:cTn id="38" fill="hold">
                            <p:stCondLst>
                              <p:cond delay="2000"/>
                            </p:stCondLst>
                            <p:childTnLst>
                              <p:par>
                                <p:cTn id="39" presetID="1" presetClass="entr" presetSubtype="0" fill="hold" nodeType="afterEffect">
                                  <p:stCondLst>
                                    <p:cond delay="0"/>
                                  </p:stCondLst>
                                  <p:childTnLst>
                                    <p:set>
                                      <p:cBhvr>
                                        <p:cTn id="40" dur="1" fill="hold">
                                          <p:stCondLst>
                                            <p:cond delay="0"/>
                                          </p:stCondLst>
                                        </p:cTn>
                                        <p:tgtEl>
                                          <p:spTgt spid="34"/>
                                        </p:tgtEl>
                                        <p:attrNameLst>
                                          <p:attrName>style.visibility</p:attrName>
                                        </p:attrNameLst>
                                      </p:cBhvr>
                                      <p:to>
                                        <p:strVal val="visible"/>
                                      </p:to>
                                    </p:set>
                                  </p:childTnLst>
                                </p:cTn>
                              </p:par>
                            </p:childTnLst>
                          </p:cTn>
                        </p:par>
                        <p:par>
                          <p:cTn id="41" fill="hold">
                            <p:stCondLst>
                              <p:cond delay="2000"/>
                            </p:stCondLst>
                            <p:childTnLst>
                              <p:par>
                                <p:cTn id="42" presetID="1" presetClass="entr" presetSubtype="0" fill="hold" grpId="0" nodeType="afterEffect">
                                  <p:stCondLst>
                                    <p:cond delay="0"/>
                                  </p:stCondLst>
                                  <p:childTnLst>
                                    <p:set>
                                      <p:cBhvr>
                                        <p:cTn id="43" dur="1" fill="hold">
                                          <p:stCondLst>
                                            <p:cond delay="0"/>
                                          </p:stCondLst>
                                        </p:cTn>
                                        <p:tgtEl>
                                          <p:spTgt spid="29"/>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63" presetClass="path" presetSubtype="0" accel="50000" decel="50000" fill="hold" nodeType="clickEffect">
                                  <p:stCondLst>
                                    <p:cond delay="0"/>
                                  </p:stCondLst>
                                  <p:childTnLst>
                                    <p:animMotion origin="layout" path="M 0.27899 0.19148 L 0.05052 0.19117 " pathEditMode="relative" rAng="0" ptsTypes="AA">
                                      <p:cBhvr>
                                        <p:cTn id="47" dur="5000" fill="hold"/>
                                        <p:tgtEl>
                                          <p:spTgt spid="11"/>
                                        </p:tgtEl>
                                        <p:attrNameLst>
                                          <p:attrName>ppt_x</p:attrName>
                                          <p:attrName>ppt_y</p:attrName>
                                        </p:attrNameLst>
                                      </p:cBhvr>
                                      <p:rCtr x="-114" y="0"/>
                                    </p:animMotion>
                                  </p:childTnLst>
                                </p:cTn>
                              </p:par>
                              <p:par>
                                <p:cTn id="48" presetID="64" presetClass="path" presetSubtype="0" accel="50000" decel="50000" fill="hold" nodeType="withEffect">
                                  <p:stCondLst>
                                    <p:cond delay="0"/>
                                  </p:stCondLst>
                                  <p:childTnLst>
                                    <p:animMotion origin="layout" path="M 2.77556E-17 -1.30945E-6 L -0.00243 -0.1121 " pathEditMode="relative" rAng="0" ptsTypes="AA">
                                      <p:cBhvr>
                                        <p:cTn id="49" dur="5000" fill="hold"/>
                                        <p:tgtEl>
                                          <p:spTgt spid="44"/>
                                        </p:tgtEl>
                                        <p:attrNameLst>
                                          <p:attrName>ppt_x</p:attrName>
                                          <p:attrName>ppt_y</p:attrName>
                                        </p:attrNameLst>
                                      </p:cBhvr>
                                      <p:rCtr x="-1" y="-56"/>
                                    </p:animMotion>
                                  </p:childTnLst>
                                </p:cTn>
                              </p:par>
                            </p:childTnLst>
                          </p:cTn>
                        </p:par>
                        <p:par>
                          <p:cTn id="50" fill="hold">
                            <p:stCondLst>
                              <p:cond delay="5000"/>
                            </p:stCondLst>
                            <p:childTnLst>
                              <p:par>
                                <p:cTn id="51" presetID="0" presetClass="path" presetSubtype="0" accel="50000" decel="50000" fill="hold" nodeType="afterEffect">
                                  <p:stCondLst>
                                    <p:cond delay="0"/>
                                  </p:stCondLst>
                                  <p:childTnLst>
                                    <p:animMotion origin="layout" path="M 0.0066 0.00186 C 0.01615 -0.03304 0.0257 -0.06763 0.02466 -0.10191 C 0.02362 -0.1365 0.01042 -0.19858 0.00053 -0.20537 C -0.00937 -0.21216 -0.02864 -0.15472 -0.03437 -0.14453 " pathEditMode="relative" rAng="0" ptsTypes="aaaA">
                                      <p:cBhvr>
                                        <p:cTn id="52" dur="2000" fill="hold"/>
                                        <p:tgtEl>
                                          <p:spTgt spid="48"/>
                                        </p:tgtEl>
                                        <p:attrNameLst>
                                          <p:attrName>ppt_x</p:attrName>
                                          <p:attrName>ppt_y</p:attrName>
                                        </p:attrNameLst>
                                      </p:cBhvr>
                                      <p:rCtr x="-11" y="-107"/>
                                    </p:animMotion>
                                  </p:childTnLst>
                                </p:cTn>
                              </p:par>
                            </p:childTnLst>
                          </p:cTn>
                        </p:par>
                        <p:par>
                          <p:cTn id="53" fill="hold">
                            <p:stCondLst>
                              <p:cond delay="7000"/>
                            </p:stCondLst>
                            <p:childTnLst>
                              <p:par>
                                <p:cTn id="54" presetID="1" presetClass="exit" presetSubtype="0" fill="hold" nodeType="afterEffect">
                                  <p:stCondLst>
                                    <p:cond delay="0"/>
                                  </p:stCondLst>
                                  <p:childTnLst>
                                    <p:set>
                                      <p:cBhvr>
                                        <p:cTn id="55" dur="1" fill="hold">
                                          <p:stCondLst>
                                            <p:cond delay="0"/>
                                          </p:stCondLst>
                                        </p:cTn>
                                        <p:tgtEl>
                                          <p:spTgt spid="48"/>
                                        </p:tgtEl>
                                        <p:attrNameLst>
                                          <p:attrName>style.visibility</p:attrName>
                                        </p:attrNameLst>
                                      </p:cBhvr>
                                      <p:to>
                                        <p:strVal val="hidden"/>
                                      </p:to>
                                    </p:set>
                                  </p:childTnLst>
                                </p:cTn>
                              </p:par>
                            </p:childTnLst>
                          </p:cTn>
                        </p:par>
                        <p:par>
                          <p:cTn id="56" fill="hold">
                            <p:stCondLst>
                              <p:cond delay="7000"/>
                            </p:stCondLst>
                            <p:childTnLst>
                              <p:par>
                                <p:cTn id="57" presetID="0" presetClass="path" presetSubtype="0" accel="50000" decel="50000" fill="hold" nodeType="afterEffect">
                                  <p:stCondLst>
                                    <p:cond delay="0"/>
                                  </p:stCondLst>
                                  <p:childTnLst>
                                    <p:animMotion origin="layout" path="M 6.11111E-6 -4.71279E-6 C -0.01301 -0.02687 -0.02586 -0.05343 -0.02881 -0.08616 C -0.03176 -0.1189 -0.02586 -0.19148 -0.01822 -0.19673 C -0.01058 -0.20198 0.01077 -0.13156 0.01667 -0.11859 " pathEditMode="relative" ptsTypes="aaaA">
                                      <p:cBhvr>
                                        <p:cTn id="58" dur="2000" fill="hold"/>
                                        <p:tgtEl>
                                          <p:spTgt spid="49"/>
                                        </p:tgtEl>
                                        <p:attrNameLst>
                                          <p:attrName>ppt_x</p:attrName>
                                          <p:attrName>ppt_y</p:attrName>
                                        </p:attrNameLst>
                                      </p:cBhvr>
                                    </p:animMotion>
                                  </p:childTnLst>
                                </p:cTn>
                              </p:par>
                            </p:childTnLst>
                          </p:cTn>
                        </p:par>
                        <p:par>
                          <p:cTn id="59" fill="hold">
                            <p:stCondLst>
                              <p:cond delay="9000"/>
                            </p:stCondLst>
                            <p:childTnLst>
                              <p:par>
                                <p:cTn id="60" presetID="1" presetClass="exit" presetSubtype="0" fill="hold" nodeType="afterEffect">
                                  <p:stCondLst>
                                    <p:cond delay="0"/>
                                  </p:stCondLst>
                                  <p:childTnLst>
                                    <p:set>
                                      <p:cBhvr>
                                        <p:cTn id="61" dur="1" fill="hold">
                                          <p:stCondLst>
                                            <p:cond delay="0"/>
                                          </p:stCondLst>
                                        </p:cTn>
                                        <p:tgtEl>
                                          <p:spTgt spid="49"/>
                                        </p:tgtEl>
                                        <p:attrNameLst>
                                          <p:attrName>style.visibility</p:attrName>
                                        </p:attrNameLst>
                                      </p:cBhvr>
                                      <p:to>
                                        <p:strVal val="hidden"/>
                                      </p:to>
                                    </p:set>
                                  </p:childTnLst>
                                </p:cTn>
                              </p:par>
                            </p:childTnLst>
                          </p:cTn>
                        </p:par>
                        <p:par>
                          <p:cTn id="62" fill="hold">
                            <p:stCondLst>
                              <p:cond delay="9000"/>
                            </p:stCondLst>
                            <p:childTnLst>
                              <p:par>
                                <p:cTn id="63" presetID="0" presetClass="path" presetSubtype="0" accel="50000" decel="50000" fill="hold" nodeType="afterEffect">
                                  <p:stCondLst>
                                    <p:cond delay="0"/>
                                  </p:stCondLst>
                                  <p:childTnLst>
                                    <p:animMotion origin="layout" path="M -0.0243 -0.0346 C -0.02482 -0.11459 -0.02535 -0.19457 -0.01528 -0.21249 C -0.00521 -0.2304 0.02778 -0.15412 0.03629 -0.14238 " pathEditMode="relative" ptsTypes="aaA">
                                      <p:cBhvr>
                                        <p:cTn id="64" dur="2000" fill="hold"/>
                                        <p:tgtEl>
                                          <p:spTgt spid="51"/>
                                        </p:tgtEl>
                                        <p:attrNameLst>
                                          <p:attrName>ppt_x</p:attrName>
                                          <p:attrName>ppt_y</p:attrName>
                                        </p:attrNameLst>
                                      </p:cBhvr>
                                    </p:animMotion>
                                  </p:childTnLst>
                                </p:cTn>
                              </p:par>
                            </p:childTnLst>
                          </p:cTn>
                        </p:par>
                        <p:par>
                          <p:cTn id="65" fill="hold">
                            <p:stCondLst>
                              <p:cond delay="11000"/>
                            </p:stCondLst>
                            <p:childTnLst>
                              <p:par>
                                <p:cTn id="66" presetID="1" presetClass="exit" presetSubtype="0" fill="hold" nodeType="afterEffect">
                                  <p:stCondLst>
                                    <p:cond delay="0"/>
                                  </p:stCondLst>
                                  <p:childTnLst>
                                    <p:set>
                                      <p:cBhvr>
                                        <p:cTn id="67" dur="1" fill="hold">
                                          <p:stCondLst>
                                            <p:cond delay="0"/>
                                          </p:stCondLst>
                                        </p:cTn>
                                        <p:tgtEl>
                                          <p:spTgt spid="51"/>
                                        </p:tgtEl>
                                        <p:attrNameLst>
                                          <p:attrName>style.visibility</p:attrName>
                                        </p:attrNameLst>
                                      </p:cBhvr>
                                      <p:to>
                                        <p:strVal val="hidden"/>
                                      </p:to>
                                    </p:set>
                                  </p:childTnLst>
                                </p:cTn>
                              </p:par>
                            </p:childTnLst>
                          </p:cTn>
                        </p:par>
                        <p:par>
                          <p:cTn id="68" fill="hold">
                            <p:stCondLst>
                              <p:cond delay="11000"/>
                            </p:stCondLst>
                            <p:childTnLst>
                              <p:par>
                                <p:cTn id="69" presetID="35" presetClass="path" presetSubtype="0" accel="50000" decel="50000" fill="hold" nodeType="afterEffect">
                                  <p:stCondLst>
                                    <p:cond delay="0"/>
                                  </p:stCondLst>
                                  <p:childTnLst>
                                    <p:animMotion origin="layout" path="M 0.05052 0.19116 L -0.16997 0.19178 " pathEditMode="relative" rAng="0" ptsTypes="AA">
                                      <p:cBhvr>
                                        <p:cTn id="70" dur="5000" fill="hold"/>
                                        <p:tgtEl>
                                          <p:spTgt spid="11"/>
                                        </p:tgtEl>
                                        <p:attrNameLst>
                                          <p:attrName>ppt_x</p:attrName>
                                          <p:attrName>ppt_y</p:attrName>
                                        </p:attrNameLst>
                                      </p:cBhvr>
                                      <p:rCtr x="-110" y="0"/>
                                    </p:animMotion>
                                  </p:childTnLst>
                                </p:cTn>
                              </p:par>
                              <p:par>
                                <p:cTn id="71" presetID="64" presetClass="path" presetSubtype="0" accel="50000" decel="50000" fill="hold" nodeType="withEffect">
                                  <p:stCondLst>
                                    <p:cond delay="0"/>
                                  </p:stCondLst>
                                  <p:childTnLst>
                                    <p:animMotion origin="layout" path="M -0.00243 -0.1121 L -0.00243 -0.35021 " pathEditMode="relative" rAng="0" ptsTypes="AA">
                                      <p:cBhvr>
                                        <p:cTn id="72" dur="5000" fill="hold"/>
                                        <p:tgtEl>
                                          <p:spTgt spid="44"/>
                                        </p:tgtEl>
                                        <p:attrNameLst>
                                          <p:attrName>ppt_x</p:attrName>
                                          <p:attrName>ppt_y</p:attrName>
                                        </p:attrNameLst>
                                      </p:cBhvr>
                                      <p:rCtr x="0" y="-119"/>
                                    </p:animMotion>
                                  </p:childTnLst>
                                </p:cTn>
                              </p:par>
                            </p:childTnLst>
                          </p:cTn>
                        </p:par>
                        <p:par>
                          <p:cTn id="73" fill="hold">
                            <p:stCondLst>
                              <p:cond delay="16000"/>
                            </p:stCondLst>
                            <p:childTnLst>
                              <p:par>
                                <p:cTn id="74" presetID="1" presetClass="entr" presetSubtype="0" fill="hold" nodeType="afterEffect">
                                  <p:stCondLst>
                                    <p:cond delay="0"/>
                                  </p:stCondLst>
                                  <p:childTnLst>
                                    <p:set>
                                      <p:cBhvr>
                                        <p:cTn id="75" dur="1" fill="hold">
                                          <p:stCondLst>
                                            <p:cond delay="0"/>
                                          </p:stCondLst>
                                        </p:cTn>
                                        <p:tgtEl>
                                          <p:spTgt spid="18"/>
                                        </p:tgtEl>
                                        <p:attrNameLst>
                                          <p:attrName>style.visibility</p:attrName>
                                        </p:attrNameLst>
                                      </p:cBhvr>
                                      <p:to>
                                        <p:strVal val="visible"/>
                                      </p:to>
                                    </p:set>
                                  </p:childTnLst>
                                </p:cTn>
                              </p:par>
                            </p:childTnLst>
                          </p:cTn>
                        </p:par>
                        <p:par>
                          <p:cTn id="76" fill="hold">
                            <p:stCondLst>
                              <p:cond delay="16000"/>
                            </p:stCondLst>
                            <p:childTnLst>
                              <p:par>
                                <p:cTn id="77" presetID="1" presetClass="exit" presetSubtype="0" fill="hold" nodeType="afterEffect">
                                  <p:stCondLst>
                                    <p:cond delay="0"/>
                                  </p:stCondLst>
                                  <p:childTnLst>
                                    <p:set>
                                      <p:cBhvr>
                                        <p:cTn id="78"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2" grpId="0" animBg="1"/>
      <p:bldP spid="23" grpId="0" animBg="1"/>
      <p:bldP spid="25" grpId="0" animBg="1"/>
      <p:bldP spid="26" grpId="0" animBg="1"/>
      <p:bldP spid="28" grpId="0" animBg="1"/>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مستطيل 26"/>
          <p:cNvSpPr/>
          <p:nvPr/>
        </p:nvSpPr>
        <p:spPr>
          <a:xfrm>
            <a:off x="2928926" y="4286262"/>
            <a:ext cx="714380" cy="428628"/>
          </a:xfrm>
          <a:prstGeom prst="rect">
            <a:avLst/>
          </a:prstGeom>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8" name="مستطيل 7"/>
          <p:cNvSpPr/>
          <p:nvPr/>
        </p:nvSpPr>
        <p:spPr>
          <a:xfrm>
            <a:off x="428596" y="0"/>
            <a:ext cx="8215370" cy="7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مستطيل 21"/>
          <p:cNvSpPr/>
          <p:nvPr/>
        </p:nvSpPr>
        <p:spPr>
          <a:xfrm>
            <a:off x="1214414" y="857238"/>
            <a:ext cx="5715040" cy="428628"/>
          </a:xfrm>
          <a:prstGeom prst="rect">
            <a:avLst/>
          </a:prstGeom>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pic>
        <p:nvPicPr>
          <p:cNvPr id="10" name="صورة 9" descr="Untitled-1.png"/>
          <p:cNvPicPr>
            <a:picLocks noChangeAspect="1"/>
          </p:cNvPicPr>
          <p:nvPr/>
        </p:nvPicPr>
        <p:blipFill>
          <a:blip r:embed="rId3"/>
          <a:stretch>
            <a:fillRect/>
          </a:stretch>
        </p:blipFill>
        <p:spPr>
          <a:xfrm>
            <a:off x="1071538" y="214296"/>
            <a:ext cx="2357454" cy="4721989"/>
          </a:xfrm>
          <a:prstGeom prst="rect">
            <a:avLst/>
          </a:prstGeom>
        </p:spPr>
      </p:pic>
      <p:sp>
        <p:nvSpPr>
          <p:cNvPr id="2" name="عنوان 1"/>
          <p:cNvSpPr>
            <a:spLocks noGrp="1"/>
          </p:cNvSpPr>
          <p:nvPr>
            <p:ph type="title"/>
          </p:nvPr>
        </p:nvSpPr>
        <p:spPr/>
        <p:txBody>
          <a:bodyPr/>
          <a:lstStyle/>
          <a:p>
            <a:endParaRPr lang="en-US" dirty="0"/>
          </a:p>
        </p:txBody>
      </p:sp>
      <p:sp>
        <p:nvSpPr>
          <p:cNvPr id="6" name="عنصر نائب للتذييل 5"/>
          <p:cNvSpPr>
            <a:spLocks noGrp="1"/>
          </p:cNvSpPr>
          <p:nvPr>
            <p:ph type="ftr" sz="quarter" idx="11"/>
          </p:nvPr>
        </p:nvSpPr>
        <p:spPr/>
        <p:txBody>
          <a:bodyPr/>
          <a:lstStyle/>
          <a:p>
            <a:pPr algn="r" rtl="1"/>
            <a:r>
              <a:rPr kumimoji="0" lang="en-US" sz="1400" smtClean="0">
                <a:solidFill>
                  <a:schemeClr val="tx2"/>
                </a:solidFill>
              </a:rPr>
              <a:t>Smart Cart</a:t>
            </a:r>
            <a:endParaRPr kumimoji="0" lang="ar-SA" sz="1400">
              <a:solidFill>
                <a:schemeClr val="tx2"/>
              </a:solidFill>
            </a:endParaRPr>
          </a:p>
        </p:txBody>
      </p:sp>
      <p:pic>
        <p:nvPicPr>
          <p:cNvPr id="18" name="صورة 17" descr="cart.jpg"/>
          <p:cNvPicPr>
            <a:picLocks noChangeAspect="1"/>
          </p:cNvPicPr>
          <p:nvPr/>
        </p:nvPicPr>
        <p:blipFill>
          <a:blip r:embed="rId4" cstate="print"/>
          <a:stretch>
            <a:fillRect/>
          </a:stretch>
        </p:blipFill>
        <p:spPr>
          <a:xfrm flipH="1">
            <a:off x="3428992" y="3357568"/>
            <a:ext cx="785819" cy="785818"/>
          </a:xfrm>
          <a:prstGeom prst="rect">
            <a:avLst/>
          </a:prstGeom>
        </p:spPr>
      </p:pic>
      <p:sp>
        <p:nvSpPr>
          <p:cNvPr id="23" name="مستطيل 22"/>
          <p:cNvSpPr/>
          <p:nvPr/>
        </p:nvSpPr>
        <p:spPr>
          <a:xfrm>
            <a:off x="3643306" y="4143386"/>
            <a:ext cx="4714908" cy="571504"/>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25" name="مستطيل 24"/>
          <p:cNvSpPr/>
          <p:nvPr/>
        </p:nvSpPr>
        <p:spPr>
          <a:xfrm>
            <a:off x="7072330" y="1000114"/>
            <a:ext cx="500066" cy="42862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26" name="مستطيل 25"/>
          <p:cNvSpPr/>
          <p:nvPr/>
        </p:nvSpPr>
        <p:spPr>
          <a:xfrm>
            <a:off x="7715272" y="1000114"/>
            <a:ext cx="500066" cy="42862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28" name="مستطيل 27"/>
          <p:cNvSpPr/>
          <p:nvPr/>
        </p:nvSpPr>
        <p:spPr>
          <a:xfrm rot="5400000">
            <a:off x="5786446" y="2428874"/>
            <a:ext cx="1357322" cy="500066"/>
          </a:xfrm>
          <a:prstGeom prst="rect">
            <a:avLst/>
          </a:prstGeom>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29" name="مستطيل 28"/>
          <p:cNvSpPr/>
          <p:nvPr/>
        </p:nvSpPr>
        <p:spPr>
          <a:xfrm rot="5400000">
            <a:off x="4000496" y="2428874"/>
            <a:ext cx="1357322" cy="500066"/>
          </a:xfrm>
          <a:prstGeom prst="rect">
            <a:avLst/>
          </a:prstGeom>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cxnSp>
        <p:nvCxnSpPr>
          <p:cNvPr id="32" name="رابط مستقيم 31"/>
          <p:cNvCxnSpPr>
            <a:stCxn id="28" idx="1"/>
            <a:endCxn id="28" idx="3"/>
          </p:cNvCxnSpPr>
          <p:nvPr/>
        </p:nvCxnSpPr>
        <p:spPr>
          <a:xfrm rot="16200000" flipH="1">
            <a:off x="5786446" y="2678907"/>
            <a:ext cx="1357322"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رابط مستقيم 33"/>
          <p:cNvCxnSpPr/>
          <p:nvPr/>
        </p:nvCxnSpPr>
        <p:spPr>
          <a:xfrm rot="16200000" flipH="1">
            <a:off x="4037009" y="2678113"/>
            <a:ext cx="1357322" cy="1588"/>
          </a:xfrm>
          <a:prstGeom prst="line">
            <a:avLst/>
          </a:prstGeom>
        </p:spPr>
        <p:style>
          <a:lnRef idx="1">
            <a:schemeClr val="accent1"/>
          </a:lnRef>
          <a:fillRef idx="0">
            <a:schemeClr val="accent1"/>
          </a:fillRef>
          <a:effectRef idx="0">
            <a:schemeClr val="accent1"/>
          </a:effectRef>
          <a:fontRef idx="minor">
            <a:schemeClr val="tx1"/>
          </a:fontRef>
        </p:style>
      </p:cxnSp>
      <p:pic>
        <p:nvPicPr>
          <p:cNvPr id="19" name="صورة 18" descr="flag-7.png"/>
          <p:cNvPicPr>
            <a:picLocks noChangeAspect="1"/>
          </p:cNvPicPr>
          <p:nvPr/>
        </p:nvPicPr>
        <p:blipFill>
          <a:blip r:embed="rId5"/>
          <a:stretch>
            <a:fillRect/>
          </a:stretch>
        </p:blipFill>
        <p:spPr>
          <a:xfrm>
            <a:off x="1357290" y="3143254"/>
            <a:ext cx="166638" cy="166638"/>
          </a:xfrm>
          <a:prstGeom prst="rect">
            <a:avLst/>
          </a:prstGeom>
        </p:spPr>
      </p:pic>
      <p:pic>
        <p:nvPicPr>
          <p:cNvPr id="21" name="صورة 20" descr="flag-7.png"/>
          <p:cNvPicPr>
            <a:picLocks noChangeAspect="1"/>
          </p:cNvPicPr>
          <p:nvPr/>
        </p:nvPicPr>
        <p:blipFill>
          <a:blip r:embed="rId5"/>
          <a:stretch>
            <a:fillRect/>
          </a:stretch>
        </p:blipFill>
        <p:spPr>
          <a:xfrm>
            <a:off x="3071802" y="2357436"/>
            <a:ext cx="166638" cy="166638"/>
          </a:xfrm>
          <a:prstGeom prst="rect">
            <a:avLst/>
          </a:prstGeom>
        </p:spPr>
      </p:pic>
      <p:pic>
        <p:nvPicPr>
          <p:cNvPr id="24" name="صورة 23" descr="flag-7.png"/>
          <p:cNvPicPr>
            <a:picLocks noChangeAspect="1"/>
          </p:cNvPicPr>
          <p:nvPr/>
        </p:nvPicPr>
        <p:blipFill>
          <a:blip r:embed="rId5"/>
          <a:stretch>
            <a:fillRect/>
          </a:stretch>
        </p:blipFill>
        <p:spPr>
          <a:xfrm>
            <a:off x="2214546" y="1928808"/>
            <a:ext cx="166638" cy="166638"/>
          </a:xfrm>
          <a:prstGeom prst="rect">
            <a:avLst/>
          </a:prstGeom>
        </p:spPr>
      </p:pic>
      <p:pic>
        <p:nvPicPr>
          <p:cNvPr id="39" name="صورة 38" descr="شامبو.png"/>
          <p:cNvPicPr>
            <a:picLocks noChangeAspect="1"/>
          </p:cNvPicPr>
          <p:nvPr/>
        </p:nvPicPr>
        <p:blipFill>
          <a:blip r:embed="rId6" cstate="print"/>
          <a:stretch>
            <a:fillRect/>
          </a:stretch>
        </p:blipFill>
        <p:spPr>
          <a:xfrm>
            <a:off x="4500563" y="2250720"/>
            <a:ext cx="142876" cy="463906"/>
          </a:xfrm>
          <a:prstGeom prst="rect">
            <a:avLst/>
          </a:prstGeom>
        </p:spPr>
      </p:pic>
      <p:pic>
        <p:nvPicPr>
          <p:cNvPr id="40" name="صورة 39" descr="شبس.png"/>
          <p:cNvPicPr>
            <a:picLocks noChangeAspect="1"/>
          </p:cNvPicPr>
          <p:nvPr/>
        </p:nvPicPr>
        <p:blipFill>
          <a:blip r:embed="rId7" cstate="print"/>
          <a:stretch>
            <a:fillRect/>
          </a:stretch>
        </p:blipFill>
        <p:spPr>
          <a:xfrm>
            <a:off x="5286380" y="642924"/>
            <a:ext cx="214314" cy="618794"/>
          </a:xfrm>
          <a:prstGeom prst="rect">
            <a:avLst/>
          </a:prstGeom>
        </p:spPr>
      </p:pic>
      <p:pic>
        <p:nvPicPr>
          <p:cNvPr id="41" name="صورة 40" descr="صابونة.png"/>
          <p:cNvPicPr>
            <a:picLocks noChangeAspect="1"/>
          </p:cNvPicPr>
          <p:nvPr/>
        </p:nvPicPr>
        <p:blipFill>
          <a:blip r:embed="rId8" cstate="print"/>
          <a:stretch>
            <a:fillRect/>
          </a:stretch>
        </p:blipFill>
        <p:spPr>
          <a:xfrm>
            <a:off x="4429124" y="2786064"/>
            <a:ext cx="282753" cy="217206"/>
          </a:xfrm>
          <a:prstGeom prst="rect">
            <a:avLst/>
          </a:prstGeom>
        </p:spPr>
      </p:pic>
      <p:pic>
        <p:nvPicPr>
          <p:cNvPr id="30" name="صورة 29" descr="10859356_382419875267000_481606184_n.jpg"/>
          <p:cNvPicPr>
            <a:picLocks noChangeAspect="1"/>
          </p:cNvPicPr>
          <p:nvPr/>
        </p:nvPicPr>
        <p:blipFill>
          <a:blip r:embed="rId9"/>
          <a:stretch>
            <a:fillRect/>
          </a:stretch>
        </p:blipFill>
        <p:spPr>
          <a:xfrm>
            <a:off x="1238227" y="1071552"/>
            <a:ext cx="2047889" cy="3071834"/>
          </a:xfrm>
          <a:prstGeom prst="rect">
            <a:avLst/>
          </a:prstGeom>
        </p:spPr>
      </p:pic>
      <p:pic>
        <p:nvPicPr>
          <p:cNvPr id="31" name="صورة 30" descr="10867166_382419898600331_513668258_n.jpg"/>
          <p:cNvPicPr>
            <a:picLocks noChangeAspect="1"/>
          </p:cNvPicPr>
          <p:nvPr/>
        </p:nvPicPr>
        <p:blipFill>
          <a:blip r:embed="rId10"/>
          <a:stretch>
            <a:fillRect/>
          </a:stretch>
        </p:blipFill>
        <p:spPr>
          <a:xfrm>
            <a:off x="1214414" y="1071571"/>
            <a:ext cx="2095503" cy="3000377"/>
          </a:xfrm>
          <a:prstGeom prst="rect">
            <a:avLst/>
          </a:prstGeom>
        </p:spPr>
      </p:pic>
      <p:pic>
        <p:nvPicPr>
          <p:cNvPr id="33" name="صورة 32" descr="10872613_382419888600332_340580135_n.jpg"/>
          <p:cNvPicPr>
            <a:picLocks noChangeAspect="1"/>
          </p:cNvPicPr>
          <p:nvPr/>
        </p:nvPicPr>
        <p:blipFill>
          <a:blip r:embed="rId11"/>
          <a:stretch>
            <a:fillRect/>
          </a:stretch>
        </p:blipFill>
        <p:spPr>
          <a:xfrm>
            <a:off x="1214414" y="1071551"/>
            <a:ext cx="2095503" cy="3036097"/>
          </a:xfrm>
          <a:prstGeom prst="rect">
            <a:avLst/>
          </a:prstGeom>
        </p:spPr>
      </p:pic>
      <p:pic>
        <p:nvPicPr>
          <p:cNvPr id="36" name="صورة 35" descr="10884947_382419901933664_1550464064_n.jpg"/>
          <p:cNvPicPr>
            <a:picLocks noChangeAspect="1"/>
          </p:cNvPicPr>
          <p:nvPr/>
        </p:nvPicPr>
        <p:blipFill>
          <a:blip r:embed="rId12"/>
          <a:stretch>
            <a:fillRect/>
          </a:stretch>
        </p:blipFill>
        <p:spPr>
          <a:xfrm>
            <a:off x="1214414" y="1071553"/>
            <a:ext cx="2071702" cy="3000396"/>
          </a:xfrm>
          <a:prstGeom prst="rect">
            <a:avLst/>
          </a:prstGeom>
        </p:spPr>
      </p:pic>
      <p:pic>
        <p:nvPicPr>
          <p:cNvPr id="37" name="صورة 36" descr="10859674_382419928600328_1389930179_n.jpg"/>
          <p:cNvPicPr>
            <a:picLocks noChangeAspect="1"/>
          </p:cNvPicPr>
          <p:nvPr/>
        </p:nvPicPr>
        <p:blipFill>
          <a:blip r:embed="rId13"/>
          <a:stretch>
            <a:fillRect/>
          </a:stretch>
        </p:blipFill>
        <p:spPr>
          <a:xfrm>
            <a:off x="1214414" y="1035833"/>
            <a:ext cx="2119315" cy="2964659"/>
          </a:xfrm>
          <a:prstGeom prst="rect">
            <a:avLst/>
          </a:prstGeom>
        </p:spPr>
      </p:pic>
      <p:pic>
        <p:nvPicPr>
          <p:cNvPr id="35" name="صورة 34" descr="10877449_382419918600329_269805485_n.jpg"/>
          <p:cNvPicPr>
            <a:picLocks noChangeAspect="1"/>
          </p:cNvPicPr>
          <p:nvPr/>
        </p:nvPicPr>
        <p:blipFill>
          <a:blip r:embed="rId14"/>
          <a:stretch>
            <a:fillRect/>
          </a:stretch>
        </p:blipFill>
        <p:spPr>
          <a:xfrm>
            <a:off x="1214414" y="1000114"/>
            <a:ext cx="2143140" cy="300037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nodeType="clickEffect">
                                  <p:stCondLst>
                                    <p:cond delay="0"/>
                                  </p:stCondLst>
                                  <p:childTnLst>
                                    <p:animMotion origin="layout" path="M 1.94444E-6 2.0173E-6 L 1.94444E-6 -0.21532 " pathEditMode="relative" rAng="0" ptsTypes="AA">
                                      <p:cBhvr>
                                        <p:cTn id="6" dur="5000" fill="hold"/>
                                        <p:tgtEl>
                                          <p:spTgt spid="18"/>
                                        </p:tgtEl>
                                        <p:attrNameLst>
                                          <p:attrName>ppt_x</p:attrName>
                                          <p:attrName>ppt_y</p:attrName>
                                        </p:attrNameLst>
                                      </p:cBhvr>
                                      <p:rCtr x="0" y="-108"/>
                                    </p:animMotion>
                                  </p:childTnLst>
                                </p:cTn>
                              </p:par>
                            </p:childTnLst>
                          </p:cTn>
                        </p:par>
                        <p:par>
                          <p:cTn id="7" fill="hold">
                            <p:stCondLst>
                              <p:cond delay="5000"/>
                            </p:stCondLst>
                            <p:childTnLst>
                              <p:par>
                                <p:cTn id="8" presetID="0" presetClass="path" presetSubtype="0" accel="50000" decel="50000" fill="hold" nodeType="afterEffect">
                                  <p:stCondLst>
                                    <p:cond delay="0"/>
                                  </p:stCondLst>
                                  <p:childTnLst>
                                    <p:animMotion origin="layout" path="M -1.94444E-6 -4.25703E-6 C -0.01545 -0.03954 -0.0309 -0.07908 -0.04445 -0.08186 C -0.05799 -0.08464 -0.07483 -0.0278 -0.0809 -0.01699 " pathEditMode="relative" ptsTypes="aaA">
                                      <p:cBhvr>
                                        <p:cTn id="9" dur="2000" fill="hold"/>
                                        <p:tgtEl>
                                          <p:spTgt spid="39"/>
                                        </p:tgtEl>
                                        <p:attrNameLst>
                                          <p:attrName>ppt_x</p:attrName>
                                          <p:attrName>ppt_y</p:attrName>
                                        </p:attrNameLst>
                                      </p:cBhvr>
                                    </p:animMotion>
                                  </p:childTnLst>
                                </p:cTn>
                              </p:par>
                              <p:par>
                                <p:cTn id="10" presetID="1" presetClass="entr" presetSubtype="0" fill="hold" nodeType="withEffect">
                                  <p:stCondLst>
                                    <p:cond delay="0"/>
                                  </p:stCondLst>
                                  <p:childTnLst>
                                    <p:set>
                                      <p:cBhvr>
                                        <p:cTn id="11" dur="1" fill="hold">
                                          <p:stCondLst>
                                            <p:cond delay="0"/>
                                          </p:stCondLst>
                                        </p:cTn>
                                        <p:tgtEl>
                                          <p:spTgt spid="35"/>
                                        </p:tgtEl>
                                        <p:attrNameLst>
                                          <p:attrName>style.visibility</p:attrName>
                                        </p:attrNameLst>
                                      </p:cBhvr>
                                      <p:to>
                                        <p:strVal val="visible"/>
                                      </p:to>
                                    </p:set>
                                  </p:childTnLst>
                                </p:cTn>
                              </p:par>
                            </p:childTnLst>
                          </p:cTn>
                        </p:par>
                        <p:par>
                          <p:cTn id="12" fill="hold">
                            <p:stCondLst>
                              <p:cond delay="7000"/>
                            </p:stCondLst>
                            <p:childTnLst>
                              <p:par>
                                <p:cTn id="13" presetID="1" presetClass="exit" presetSubtype="0" fill="hold" nodeType="afterEffect">
                                  <p:stCondLst>
                                    <p:cond delay="0"/>
                                  </p:stCondLst>
                                  <p:childTnLst>
                                    <p:set>
                                      <p:cBhvr>
                                        <p:cTn id="14" dur="1" fill="hold">
                                          <p:stCondLst>
                                            <p:cond delay="0"/>
                                          </p:stCondLst>
                                        </p:cTn>
                                        <p:tgtEl>
                                          <p:spTgt spid="35"/>
                                        </p:tgtEl>
                                        <p:attrNameLst>
                                          <p:attrName>style.visibility</p:attrName>
                                        </p:attrNameLst>
                                      </p:cBhvr>
                                      <p:to>
                                        <p:strVal val="hidden"/>
                                      </p:to>
                                    </p:set>
                                  </p:childTnLst>
                                </p:cTn>
                              </p:par>
                            </p:childTnLst>
                          </p:cTn>
                        </p:par>
                        <p:par>
                          <p:cTn id="15" fill="hold">
                            <p:stCondLst>
                              <p:cond delay="7000"/>
                            </p:stCondLst>
                            <p:childTnLst>
                              <p:par>
                                <p:cTn id="16" presetID="1" presetClass="exit" presetSubtype="0" fill="hold" nodeType="afterEffect">
                                  <p:stCondLst>
                                    <p:cond delay="0"/>
                                  </p:stCondLst>
                                  <p:childTnLst>
                                    <p:set>
                                      <p:cBhvr>
                                        <p:cTn id="17" dur="1" fill="hold">
                                          <p:stCondLst>
                                            <p:cond delay="0"/>
                                          </p:stCondLst>
                                        </p:cTn>
                                        <p:tgtEl>
                                          <p:spTgt spid="39"/>
                                        </p:tgtEl>
                                        <p:attrNameLst>
                                          <p:attrName>style.visibility</p:attrName>
                                        </p:attrNameLst>
                                      </p:cBhvr>
                                      <p:to>
                                        <p:strVal val="hidden"/>
                                      </p:to>
                                    </p:set>
                                  </p:childTnLst>
                                </p:cTn>
                              </p:par>
                              <p:par>
                                <p:cTn id="18" presetID="1" presetClass="entr" presetSubtype="0" fill="hold" nodeType="withEffect">
                                  <p:stCondLst>
                                    <p:cond delay="0"/>
                                  </p:stCondLst>
                                  <p:childTnLst>
                                    <p:set>
                                      <p:cBhvr>
                                        <p:cTn id="19" dur="1" fill="hold">
                                          <p:stCondLst>
                                            <p:cond delay="0"/>
                                          </p:stCondLst>
                                        </p:cTn>
                                        <p:tgtEl>
                                          <p:spTgt spid="31"/>
                                        </p:tgtEl>
                                        <p:attrNameLst>
                                          <p:attrName>style.visibility</p:attrName>
                                        </p:attrNameLst>
                                      </p:cBhvr>
                                      <p:to>
                                        <p:strVal val="visible"/>
                                      </p:to>
                                    </p:set>
                                  </p:childTnLst>
                                </p:cTn>
                              </p:par>
                            </p:childTnLst>
                          </p:cTn>
                        </p:par>
                        <p:par>
                          <p:cTn id="20" fill="hold">
                            <p:stCondLst>
                              <p:cond delay="7000"/>
                            </p:stCondLst>
                            <p:childTnLst>
                              <p:par>
                                <p:cTn id="21" presetID="0" presetClass="path" presetSubtype="0" accel="50000" decel="50000" fill="hold" nodeType="afterEffect">
                                  <p:stCondLst>
                                    <p:cond delay="0"/>
                                  </p:stCondLst>
                                  <p:childTnLst>
                                    <p:animMotion origin="layout" path="M -0.00329 0.0806 C -0.01337 -0.00711 -0.0231 -0.09482 -0.03629 -0.11643 C -0.04931 -0.13805 -0.0743 -0.05992 -0.08195 -0.0488 " pathEditMode="relative" rAng="0" ptsTypes="aaA">
                                      <p:cBhvr>
                                        <p:cTn id="22" dur="2000" fill="hold"/>
                                        <p:tgtEl>
                                          <p:spTgt spid="41"/>
                                        </p:tgtEl>
                                        <p:attrNameLst>
                                          <p:attrName>ppt_x</p:attrName>
                                          <p:attrName>ppt_y</p:attrName>
                                        </p:attrNameLst>
                                      </p:cBhvr>
                                      <p:rCtr x="-39" y="-109"/>
                                    </p:animMotion>
                                  </p:childTnLst>
                                </p:cTn>
                              </p:par>
                            </p:childTnLst>
                          </p:cTn>
                        </p:par>
                        <p:par>
                          <p:cTn id="23" fill="hold">
                            <p:stCondLst>
                              <p:cond delay="9000"/>
                            </p:stCondLst>
                            <p:childTnLst>
                              <p:par>
                                <p:cTn id="24" presetID="1" presetClass="exit" presetSubtype="0" fill="hold" nodeType="afterEffect">
                                  <p:stCondLst>
                                    <p:cond delay="0"/>
                                  </p:stCondLst>
                                  <p:childTnLst>
                                    <p:set>
                                      <p:cBhvr>
                                        <p:cTn id="25" dur="1" fill="hold">
                                          <p:stCondLst>
                                            <p:cond delay="0"/>
                                          </p:stCondLst>
                                        </p:cTn>
                                        <p:tgtEl>
                                          <p:spTgt spid="41"/>
                                        </p:tgtEl>
                                        <p:attrNameLst>
                                          <p:attrName>style.visibility</p:attrName>
                                        </p:attrNameLst>
                                      </p:cBhvr>
                                      <p:to>
                                        <p:strVal val="hidden"/>
                                      </p:to>
                                    </p:set>
                                  </p:childTnLst>
                                </p:cTn>
                              </p:par>
                              <p:par>
                                <p:cTn id="26" presetID="1" presetClass="entr" presetSubtype="0" fill="hold" nodeType="withEffect">
                                  <p:stCondLst>
                                    <p:cond delay="0"/>
                                  </p:stCondLst>
                                  <p:childTnLst>
                                    <p:set>
                                      <p:cBhvr>
                                        <p:cTn id="27" dur="1" fill="hold">
                                          <p:stCondLst>
                                            <p:cond delay="0"/>
                                          </p:stCondLst>
                                        </p:cTn>
                                        <p:tgtEl>
                                          <p:spTgt spid="33"/>
                                        </p:tgtEl>
                                        <p:attrNameLst>
                                          <p:attrName>style.visibility</p:attrName>
                                        </p:attrNameLst>
                                      </p:cBhvr>
                                      <p:to>
                                        <p:strVal val="visible"/>
                                      </p:to>
                                    </p:set>
                                  </p:childTnLst>
                                </p:cTn>
                              </p:par>
                            </p:childTnLst>
                          </p:cTn>
                        </p:par>
                        <p:par>
                          <p:cTn id="28" fill="hold">
                            <p:stCondLst>
                              <p:cond delay="9000"/>
                            </p:stCondLst>
                            <p:childTnLst>
                              <p:par>
                                <p:cTn id="29" presetID="64" presetClass="path" presetSubtype="0" accel="50000" decel="50000" fill="hold" nodeType="afterEffect">
                                  <p:stCondLst>
                                    <p:cond delay="0"/>
                                  </p:stCondLst>
                                  <p:childTnLst>
                                    <p:animMotion origin="layout" path="M -1.94444E-6 -0.21525 L 0.0033 -0.39716 " pathEditMode="relative" rAng="0" ptsTypes="AA">
                                      <p:cBhvr>
                                        <p:cTn id="30" dur="5000" fill="hold"/>
                                        <p:tgtEl>
                                          <p:spTgt spid="18"/>
                                        </p:tgtEl>
                                        <p:attrNameLst>
                                          <p:attrName>ppt_x</p:attrName>
                                          <p:attrName>ppt_y</p:attrName>
                                        </p:attrNameLst>
                                      </p:cBhvr>
                                      <p:rCtr x="2" y="-91"/>
                                    </p:animMotion>
                                  </p:childTnLst>
                                </p:cTn>
                              </p:par>
                            </p:childTnLst>
                          </p:cTn>
                        </p:par>
                        <p:par>
                          <p:cTn id="31" fill="hold">
                            <p:stCondLst>
                              <p:cond delay="14000"/>
                            </p:stCondLst>
                            <p:childTnLst>
                              <p:par>
                                <p:cTn id="32" presetID="63" presetClass="path" presetSubtype="0" accel="50000" decel="50000" fill="hold" nodeType="afterEffect">
                                  <p:stCondLst>
                                    <p:cond delay="0"/>
                                  </p:stCondLst>
                                  <p:childTnLst>
                                    <p:animMotion origin="layout" path="M 0.0033 -0.39716 L 0.18455 -0.39716 " pathEditMode="relative" rAng="0" ptsTypes="AA">
                                      <p:cBhvr>
                                        <p:cTn id="33" dur="5000" fill="hold"/>
                                        <p:tgtEl>
                                          <p:spTgt spid="18"/>
                                        </p:tgtEl>
                                        <p:attrNameLst>
                                          <p:attrName>ppt_x</p:attrName>
                                          <p:attrName>ppt_y</p:attrName>
                                        </p:attrNameLst>
                                      </p:cBhvr>
                                      <p:rCtr x="91" y="0"/>
                                    </p:animMotion>
                                  </p:childTnLst>
                                </p:cTn>
                              </p:par>
                              <p:par>
                                <p:cTn id="34" presetID="1" presetClass="entr" presetSubtype="0" fill="hold" nodeType="withEffect">
                                  <p:stCondLst>
                                    <p:cond delay="0"/>
                                  </p:stCondLst>
                                  <p:childTnLst>
                                    <p:set>
                                      <p:cBhvr>
                                        <p:cTn id="35" dur="1" fill="hold">
                                          <p:stCondLst>
                                            <p:cond delay="0"/>
                                          </p:stCondLst>
                                        </p:cTn>
                                        <p:tgtEl>
                                          <p:spTgt spid="36"/>
                                        </p:tgtEl>
                                        <p:attrNameLst>
                                          <p:attrName>style.visibility</p:attrName>
                                        </p:attrNameLst>
                                      </p:cBhvr>
                                      <p:to>
                                        <p:strVal val="visible"/>
                                      </p:to>
                                    </p:set>
                                  </p:childTnLst>
                                </p:cTn>
                              </p:par>
                            </p:childTnLst>
                          </p:cTn>
                        </p:par>
                        <p:par>
                          <p:cTn id="36" fill="hold">
                            <p:stCondLst>
                              <p:cond delay="19000"/>
                            </p:stCondLst>
                            <p:childTnLst>
                              <p:par>
                                <p:cTn id="37" presetID="0" presetClass="path" presetSubtype="0" accel="50000" decel="50000" fill="hold" nodeType="afterEffect">
                                  <p:stCondLst>
                                    <p:cond delay="0"/>
                                  </p:stCondLst>
                                  <p:childTnLst>
                                    <p:animMotion origin="layout" path="M -1.94444E-6 -2.67449E-6 C 0.00365 -0.03767 0.00747 -0.07473 0.01198 -0.06825 C 0.01667 -0.06146 0.02431 0.0105 0.02778 0.0417 C 0.03125 0.07289 0.03195 0.09728 0.03281 0.12137 " pathEditMode="relative" rAng="0" ptsTypes="aaaA">
                                      <p:cBhvr>
                                        <p:cTn id="38" dur="2000" fill="hold"/>
                                        <p:tgtEl>
                                          <p:spTgt spid="40"/>
                                        </p:tgtEl>
                                        <p:attrNameLst>
                                          <p:attrName>ppt_x</p:attrName>
                                          <p:attrName>ppt_y</p:attrName>
                                        </p:attrNameLst>
                                      </p:cBhvr>
                                      <p:rCtr x="16" y="23"/>
                                    </p:animMotion>
                                  </p:childTnLst>
                                </p:cTn>
                              </p:par>
                            </p:childTnLst>
                          </p:cTn>
                        </p:par>
                        <p:par>
                          <p:cTn id="39" fill="hold">
                            <p:stCondLst>
                              <p:cond delay="21000"/>
                            </p:stCondLst>
                            <p:childTnLst>
                              <p:par>
                                <p:cTn id="40" presetID="1" presetClass="exit" presetSubtype="0" fill="hold" nodeType="afterEffect">
                                  <p:stCondLst>
                                    <p:cond delay="0"/>
                                  </p:stCondLst>
                                  <p:childTnLst>
                                    <p:set>
                                      <p:cBhvr>
                                        <p:cTn id="41" dur="1" fill="hold">
                                          <p:stCondLst>
                                            <p:cond delay="0"/>
                                          </p:stCondLst>
                                        </p:cTn>
                                        <p:tgtEl>
                                          <p:spTgt spid="40"/>
                                        </p:tgtEl>
                                        <p:attrNameLst>
                                          <p:attrName>style.visibility</p:attrName>
                                        </p:attrNameLst>
                                      </p:cBhvr>
                                      <p:to>
                                        <p:strVal val="hidden"/>
                                      </p:to>
                                    </p:set>
                                  </p:childTnLst>
                                </p:cTn>
                              </p:par>
                              <p:par>
                                <p:cTn id="42" presetID="1" presetClass="entr" presetSubtype="0" fill="hold" nodeType="withEffect">
                                  <p:stCondLst>
                                    <p:cond delay="0"/>
                                  </p:stCondLst>
                                  <p:childTnLst>
                                    <p:set>
                                      <p:cBhvr>
                                        <p:cTn id="43" dur="1" fill="hold">
                                          <p:stCondLst>
                                            <p:cond delay="0"/>
                                          </p:stCondLst>
                                        </p:cTn>
                                        <p:tgtEl>
                                          <p:spTgt spid="37"/>
                                        </p:tgtEl>
                                        <p:attrNameLst>
                                          <p:attrName>style.visibility</p:attrName>
                                        </p:attrNameLst>
                                      </p:cBhvr>
                                      <p:to>
                                        <p:strVal val="visible"/>
                                      </p:to>
                                    </p:set>
                                  </p:childTnLst>
                                </p:cTn>
                              </p:par>
                            </p:childTnLst>
                          </p:cTn>
                        </p:par>
                        <p:par>
                          <p:cTn id="44" fill="hold">
                            <p:stCondLst>
                              <p:cond delay="21000"/>
                            </p:stCondLst>
                            <p:childTnLst>
                              <p:par>
                                <p:cTn id="45" presetID="63" presetClass="path" presetSubtype="0" accel="50000" decel="50000" fill="hold" nodeType="afterEffect">
                                  <p:stCondLst>
                                    <p:cond delay="0"/>
                                  </p:stCondLst>
                                  <p:childTnLst>
                                    <p:animMotion origin="layout" path="M 0.18455 -0.39716 L 0.3342 -0.39716 " pathEditMode="relative" rAng="0" ptsTypes="AA">
                                      <p:cBhvr>
                                        <p:cTn id="46" dur="5000" fill="hold"/>
                                        <p:tgtEl>
                                          <p:spTgt spid="18"/>
                                        </p:tgtEl>
                                        <p:attrNameLst>
                                          <p:attrName>ppt_x</p:attrName>
                                          <p:attrName>ppt_y</p:attrName>
                                        </p:attrNameLst>
                                      </p:cBhvr>
                                      <p:rCtr x="75"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مستطيل 26"/>
          <p:cNvSpPr/>
          <p:nvPr/>
        </p:nvSpPr>
        <p:spPr>
          <a:xfrm>
            <a:off x="2928926" y="4286262"/>
            <a:ext cx="714380" cy="428628"/>
          </a:xfrm>
          <a:prstGeom prst="rect">
            <a:avLst/>
          </a:prstGeom>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8" name="مستطيل 7"/>
          <p:cNvSpPr/>
          <p:nvPr/>
        </p:nvSpPr>
        <p:spPr>
          <a:xfrm>
            <a:off x="428596" y="0"/>
            <a:ext cx="8215370" cy="7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مستطيل 21"/>
          <p:cNvSpPr/>
          <p:nvPr/>
        </p:nvSpPr>
        <p:spPr>
          <a:xfrm>
            <a:off x="1214414" y="857238"/>
            <a:ext cx="5715040" cy="428628"/>
          </a:xfrm>
          <a:prstGeom prst="rect">
            <a:avLst/>
          </a:prstGeom>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pic>
        <p:nvPicPr>
          <p:cNvPr id="10" name="صورة 9" descr="Untitled-1.png"/>
          <p:cNvPicPr>
            <a:picLocks noChangeAspect="1"/>
          </p:cNvPicPr>
          <p:nvPr/>
        </p:nvPicPr>
        <p:blipFill>
          <a:blip r:embed="rId3"/>
          <a:stretch>
            <a:fillRect/>
          </a:stretch>
        </p:blipFill>
        <p:spPr>
          <a:xfrm>
            <a:off x="1071538" y="214296"/>
            <a:ext cx="2357454" cy="4721989"/>
          </a:xfrm>
          <a:prstGeom prst="rect">
            <a:avLst/>
          </a:prstGeom>
        </p:spPr>
      </p:pic>
      <p:sp>
        <p:nvSpPr>
          <p:cNvPr id="2" name="عنوان 1"/>
          <p:cNvSpPr>
            <a:spLocks noGrp="1"/>
          </p:cNvSpPr>
          <p:nvPr>
            <p:ph type="title"/>
          </p:nvPr>
        </p:nvSpPr>
        <p:spPr/>
        <p:txBody>
          <a:bodyPr/>
          <a:lstStyle/>
          <a:p>
            <a:endParaRPr lang="en-US" dirty="0"/>
          </a:p>
        </p:txBody>
      </p:sp>
      <p:sp>
        <p:nvSpPr>
          <p:cNvPr id="6" name="عنصر نائب للتذييل 5"/>
          <p:cNvSpPr>
            <a:spLocks noGrp="1"/>
          </p:cNvSpPr>
          <p:nvPr>
            <p:ph type="ftr" sz="quarter" idx="11"/>
          </p:nvPr>
        </p:nvSpPr>
        <p:spPr/>
        <p:txBody>
          <a:bodyPr/>
          <a:lstStyle/>
          <a:p>
            <a:pPr algn="r" rtl="1"/>
            <a:r>
              <a:rPr kumimoji="0" lang="en-US" sz="1400" smtClean="0">
                <a:solidFill>
                  <a:schemeClr val="tx2"/>
                </a:solidFill>
              </a:rPr>
              <a:t>Smart Cart</a:t>
            </a:r>
            <a:endParaRPr kumimoji="0" lang="ar-SA" sz="1400">
              <a:solidFill>
                <a:schemeClr val="tx2"/>
              </a:solidFill>
            </a:endParaRPr>
          </a:p>
        </p:txBody>
      </p:sp>
      <p:sp>
        <p:nvSpPr>
          <p:cNvPr id="23" name="مستطيل 22"/>
          <p:cNvSpPr/>
          <p:nvPr/>
        </p:nvSpPr>
        <p:spPr>
          <a:xfrm>
            <a:off x="3643306" y="4143386"/>
            <a:ext cx="4714908" cy="571504"/>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25" name="مستطيل 24"/>
          <p:cNvSpPr/>
          <p:nvPr/>
        </p:nvSpPr>
        <p:spPr>
          <a:xfrm>
            <a:off x="7072330" y="1000114"/>
            <a:ext cx="500066" cy="42862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26" name="مستطيل 25"/>
          <p:cNvSpPr/>
          <p:nvPr/>
        </p:nvSpPr>
        <p:spPr>
          <a:xfrm>
            <a:off x="7715272" y="1000114"/>
            <a:ext cx="500066" cy="42862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28" name="مستطيل 27"/>
          <p:cNvSpPr/>
          <p:nvPr/>
        </p:nvSpPr>
        <p:spPr>
          <a:xfrm rot="5400000">
            <a:off x="5786446" y="2428874"/>
            <a:ext cx="1357322" cy="500066"/>
          </a:xfrm>
          <a:prstGeom prst="rect">
            <a:avLst/>
          </a:prstGeom>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29" name="مستطيل 28"/>
          <p:cNvSpPr/>
          <p:nvPr/>
        </p:nvSpPr>
        <p:spPr>
          <a:xfrm rot="5400000">
            <a:off x="4000496" y="2428874"/>
            <a:ext cx="1357322" cy="500066"/>
          </a:xfrm>
          <a:prstGeom prst="rect">
            <a:avLst/>
          </a:prstGeom>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cxnSp>
        <p:nvCxnSpPr>
          <p:cNvPr id="32" name="رابط مستقيم 31"/>
          <p:cNvCxnSpPr>
            <a:stCxn id="28" idx="1"/>
            <a:endCxn id="28" idx="3"/>
          </p:cNvCxnSpPr>
          <p:nvPr/>
        </p:nvCxnSpPr>
        <p:spPr>
          <a:xfrm rot="16200000" flipH="1">
            <a:off x="5786446" y="2678907"/>
            <a:ext cx="1357322"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رابط مستقيم 33"/>
          <p:cNvCxnSpPr/>
          <p:nvPr/>
        </p:nvCxnSpPr>
        <p:spPr>
          <a:xfrm rot="16200000" flipH="1">
            <a:off x="4037009" y="2678113"/>
            <a:ext cx="1357322" cy="1588"/>
          </a:xfrm>
          <a:prstGeom prst="line">
            <a:avLst/>
          </a:prstGeom>
        </p:spPr>
        <p:style>
          <a:lnRef idx="1">
            <a:schemeClr val="accent1"/>
          </a:lnRef>
          <a:fillRef idx="0">
            <a:schemeClr val="accent1"/>
          </a:fillRef>
          <a:effectRef idx="0">
            <a:schemeClr val="accent1"/>
          </a:effectRef>
          <a:fontRef idx="minor">
            <a:schemeClr val="tx1"/>
          </a:fontRef>
        </p:style>
      </p:cxnSp>
      <p:pic>
        <p:nvPicPr>
          <p:cNvPr id="19" name="صورة 18" descr="flag-7.png"/>
          <p:cNvPicPr>
            <a:picLocks noChangeAspect="1"/>
          </p:cNvPicPr>
          <p:nvPr/>
        </p:nvPicPr>
        <p:blipFill>
          <a:blip r:embed="rId4"/>
          <a:stretch>
            <a:fillRect/>
          </a:stretch>
        </p:blipFill>
        <p:spPr>
          <a:xfrm>
            <a:off x="1357290" y="3143254"/>
            <a:ext cx="166638" cy="166638"/>
          </a:xfrm>
          <a:prstGeom prst="rect">
            <a:avLst/>
          </a:prstGeom>
        </p:spPr>
      </p:pic>
      <p:pic>
        <p:nvPicPr>
          <p:cNvPr id="21" name="صورة 20" descr="flag-7.png"/>
          <p:cNvPicPr>
            <a:picLocks noChangeAspect="1"/>
          </p:cNvPicPr>
          <p:nvPr/>
        </p:nvPicPr>
        <p:blipFill>
          <a:blip r:embed="rId4"/>
          <a:stretch>
            <a:fillRect/>
          </a:stretch>
        </p:blipFill>
        <p:spPr>
          <a:xfrm>
            <a:off x="3071802" y="2285998"/>
            <a:ext cx="166638" cy="166638"/>
          </a:xfrm>
          <a:prstGeom prst="rect">
            <a:avLst/>
          </a:prstGeom>
        </p:spPr>
      </p:pic>
      <p:pic>
        <p:nvPicPr>
          <p:cNvPr id="24" name="صورة 23" descr="flag-7.png"/>
          <p:cNvPicPr>
            <a:picLocks noChangeAspect="1"/>
          </p:cNvPicPr>
          <p:nvPr/>
        </p:nvPicPr>
        <p:blipFill>
          <a:blip r:embed="rId4"/>
          <a:stretch>
            <a:fillRect/>
          </a:stretch>
        </p:blipFill>
        <p:spPr>
          <a:xfrm>
            <a:off x="2214546" y="1928808"/>
            <a:ext cx="166638" cy="166638"/>
          </a:xfrm>
          <a:prstGeom prst="rect">
            <a:avLst/>
          </a:prstGeom>
        </p:spPr>
      </p:pic>
      <p:pic>
        <p:nvPicPr>
          <p:cNvPr id="30" name="صورة 29" descr="cart.jpg"/>
          <p:cNvPicPr>
            <a:picLocks noChangeAspect="1"/>
          </p:cNvPicPr>
          <p:nvPr/>
        </p:nvPicPr>
        <p:blipFill>
          <a:blip r:embed="rId5" cstate="print"/>
          <a:stretch>
            <a:fillRect/>
          </a:stretch>
        </p:blipFill>
        <p:spPr>
          <a:xfrm flipH="1">
            <a:off x="6929454" y="1571618"/>
            <a:ext cx="785819" cy="785818"/>
          </a:xfrm>
          <a:prstGeom prst="rect">
            <a:avLst/>
          </a:prstGeom>
        </p:spPr>
      </p:pic>
      <p:pic>
        <p:nvPicPr>
          <p:cNvPr id="37" name="صورة 36" descr="Untitleسسd-2.png"/>
          <p:cNvPicPr>
            <a:picLocks noChangeAspect="1"/>
          </p:cNvPicPr>
          <p:nvPr/>
        </p:nvPicPr>
        <p:blipFill>
          <a:blip r:embed="rId6"/>
          <a:stretch>
            <a:fillRect/>
          </a:stretch>
        </p:blipFill>
        <p:spPr>
          <a:xfrm>
            <a:off x="2428860" y="3071816"/>
            <a:ext cx="285752" cy="408218"/>
          </a:xfrm>
          <a:prstGeom prst="rect">
            <a:avLst/>
          </a:prstGeom>
        </p:spPr>
      </p:pic>
      <p:pic>
        <p:nvPicPr>
          <p:cNvPr id="33" name="صورة 32" descr="10867043_382428155266172_1237859974_n.jpg"/>
          <p:cNvPicPr>
            <a:picLocks noChangeAspect="1"/>
          </p:cNvPicPr>
          <p:nvPr/>
        </p:nvPicPr>
        <p:blipFill>
          <a:blip r:embed="rId7"/>
          <a:stretch>
            <a:fillRect/>
          </a:stretch>
        </p:blipFill>
        <p:spPr>
          <a:xfrm>
            <a:off x="1214414" y="1035833"/>
            <a:ext cx="2071702" cy="3107553"/>
          </a:xfrm>
          <a:prstGeom prst="rect">
            <a:avLst/>
          </a:prstGeom>
        </p:spPr>
      </p:pic>
      <p:sp>
        <p:nvSpPr>
          <p:cNvPr id="36" name="شكل بيضاوي 35"/>
          <p:cNvSpPr/>
          <p:nvPr/>
        </p:nvSpPr>
        <p:spPr>
          <a:xfrm>
            <a:off x="1214414" y="1928808"/>
            <a:ext cx="500066" cy="428628"/>
          </a:xfrm>
          <a:prstGeom prst="ellipse">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noFill/>
            </a:endParaRPr>
          </a:p>
        </p:txBody>
      </p:sp>
      <p:pic>
        <p:nvPicPr>
          <p:cNvPr id="35" name="صورة 34" descr="10872298_382428151932839_335276094_n.jpg"/>
          <p:cNvPicPr>
            <a:picLocks noChangeAspect="1"/>
          </p:cNvPicPr>
          <p:nvPr/>
        </p:nvPicPr>
        <p:blipFill>
          <a:blip r:embed="rId8"/>
          <a:stretch>
            <a:fillRect/>
          </a:stretch>
        </p:blipFill>
        <p:spPr>
          <a:xfrm>
            <a:off x="1214414" y="1000113"/>
            <a:ext cx="2071702" cy="310755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20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مستطيل 6"/>
          <p:cNvSpPr/>
          <p:nvPr/>
        </p:nvSpPr>
        <p:spPr>
          <a:xfrm>
            <a:off x="428596" y="0"/>
            <a:ext cx="8215370" cy="7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صورة 7" descr="Untitled-1.png"/>
          <p:cNvPicPr>
            <a:picLocks noChangeAspect="1"/>
          </p:cNvPicPr>
          <p:nvPr/>
        </p:nvPicPr>
        <p:blipFill>
          <a:blip r:embed="rId3"/>
          <a:stretch>
            <a:fillRect/>
          </a:stretch>
        </p:blipFill>
        <p:spPr>
          <a:xfrm>
            <a:off x="1000100" y="214296"/>
            <a:ext cx="2357454" cy="4721989"/>
          </a:xfrm>
          <a:prstGeom prst="rect">
            <a:avLst/>
          </a:prstGeom>
        </p:spPr>
      </p:pic>
      <p:sp>
        <p:nvSpPr>
          <p:cNvPr id="2" name="عنوان 1"/>
          <p:cNvSpPr>
            <a:spLocks noGrp="1"/>
          </p:cNvSpPr>
          <p:nvPr>
            <p:ph type="title"/>
          </p:nvPr>
        </p:nvSpPr>
        <p:spPr/>
        <p:txBody>
          <a:bodyPr/>
          <a:lstStyle/>
          <a:p>
            <a:endParaRPr lang="en-US"/>
          </a:p>
        </p:txBody>
      </p:sp>
      <p:sp>
        <p:nvSpPr>
          <p:cNvPr id="6" name="عنصر نائب للتذييل 5"/>
          <p:cNvSpPr>
            <a:spLocks noGrp="1"/>
          </p:cNvSpPr>
          <p:nvPr>
            <p:ph type="ftr" sz="quarter" idx="11"/>
          </p:nvPr>
        </p:nvSpPr>
        <p:spPr/>
        <p:txBody>
          <a:bodyPr/>
          <a:lstStyle/>
          <a:p>
            <a:pPr algn="r" rtl="1"/>
            <a:r>
              <a:rPr kumimoji="0" lang="en-US" sz="1400" smtClean="0">
                <a:solidFill>
                  <a:schemeClr val="tx2"/>
                </a:solidFill>
              </a:rPr>
              <a:t>Smart Cart</a:t>
            </a:r>
            <a:endParaRPr kumimoji="0" lang="ar-SA" sz="1400">
              <a:solidFill>
                <a:schemeClr val="tx2"/>
              </a:solidFill>
            </a:endParaRPr>
          </a:p>
        </p:txBody>
      </p:sp>
      <p:pic>
        <p:nvPicPr>
          <p:cNvPr id="13" name="صورة 12" descr="10850632_376492859193035_1017832349_n.jpg"/>
          <p:cNvPicPr>
            <a:picLocks noChangeAspect="1"/>
          </p:cNvPicPr>
          <p:nvPr/>
        </p:nvPicPr>
        <p:blipFill>
          <a:blip r:embed="rId4" cstate="print"/>
          <a:stretch>
            <a:fillRect/>
          </a:stretch>
        </p:blipFill>
        <p:spPr>
          <a:xfrm>
            <a:off x="1142976" y="1000114"/>
            <a:ext cx="2071702" cy="3107553"/>
          </a:xfrm>
          <a:prstGeom prst="rect">
            <a:avLst/>
          </a:prstGeom>
        </p:spPr>
      </p:pic>
      <p:pic>
        <p:nvPicPr>
          <p:cNvPr id="11" name="صورة 10" descr="10836251_376492772526377_1967886417_n.jpg"/>
          <p:cNvPicPr>
            <a:picLocks noChangeAspect="1"/>
          </p:cNvPicPr>
          <p:nvPr/>
        </p:nvPicPr>
        <p:blipFill>
          <a:blip r:embed="rId5"/>
          <a:stretch>
            <a:fillRect/>
          </a:stretch>
        </p:blipFill>
        <p:spPr>
          <a:xfrm>
            <a:off x="5929322" y="1071552"/>
            <a:ext cx="2047889" cy="3071834"/>
          </a:xfrm>
          <a:prstGeom prst="rect">
            <a:avLst/>
          </a:prstGeom>
        </p:spPr>
      </p:pic>
      <p:pic>
        <p:nvPicPr>
          <p:cNvPr id="17" name="صورة 16" descr="images.jpg"/>
          <p:cNvPicPr>
            <a:picLocks noChangeAspect="1"/>
          </p:cNvPicPr>
          <p:nvPr/>
        </p:nvPicPr>
        <p:blipFill>
          <a:blip r:embed="rId6"/>
          <a:stretch>
            <a:fillRect/>
          </a:stretch>
        </p:blipFill>
        <p:spPr>
          <a:xfrm>
            <a:off x="785786" y="857238"/>
            <a:ext cx="3071834" cy="3801775"/>
          </a:xfrm>
          <a:prstGeom prst="rect">
            <a:avLst/>
          </a:prstGeom>
        </p:spPr>
      </p:pic>
      <p:pic>
        <p:nvPicPr>
          <p:cNvPr id="15" name="صورة 14" descr="سمكه.png"/>
          <p:cNvPicPr>
            <a:picLocks noChangeAspect="1"/>
          </p:cNvPicPr>
          <p:nvPr/>
        </p:nvPicPr>
        <p:blipFill>
          <a:blip r:embed="rId7" cstate="print"/>
          <a:stretch>
            <a:fillRect/>
          </a:stretch>
        </p:blipFill>
        <p:spPr>
          <a:xfrm>
            <a:off x="2357423" y="1137254"/>
            <a:ext cx="857256" cy="362926"/>
          </a:xfrm>
          <a:prstGeom prst="rect">
            <a:avLst/>
          </a:prstGeom>
        </p:spPr>
      </p:pic>
      <p:pic>
        <p:nvPicPr>
          <p:cNvPr id="18" name="صورة 17" descr="Untitled-2.png"/>
          <p:cNvPicPr>
            <a:picLocks noChangeAspect="1"/>
          </p:cNvPicPr>
          <p:nvPr/>
        </p:nvPicPr>
        <p:blipFill>
          <a:blip r:embed="rId8" cstate="print"/>
          <a:stretch>
            <a:fillRect/>
          </a:stretch>
        </p:blipFill>
        <p:spPr>
          <a:xfrm>
            <a:off x="2857488" y="1000114"/>
            <a:ext cx="428628" cy="564361"/>
          </a:xfrm>
          <a:prstGeom prst="rect">
            <a:avLst/>
          </a:prstGeom>
        </p:spPr>
      </p:pic>
      <p:pic>
        <p:nvPicPr>
          <p:cNvPr id="20" name="صورة 19" descr="rfid-reader-md.png"/>
          <p:cNvPicPr>
            <a:picLocks noChangeAspect="1"/>
          </p:cNvPicPr>
          <p:nvPr/>
        </p:nvPicPr>
        <p:blipFill>
          <a:blip r:embed="rId9" cstate="print"/>
          <a:stretch>
            <a:fillRect/>
          </a:stretch>
        </p:blipFill>
        <p:spPr>
          <a:xfrm rot="14713910">
            <a:off x="1955494" y="2628628"/>
            <a:ext cx="712876" cy="672344"/>
          </a:xfrm>
          <a:prstGeom prst="rect">
            <a:avLst/>
          </a:prstGeom>
        </p:spPr>
      </p:pic>
      <p:pic>
        <p:nvPicPr>
          <p:cNvPr id="21" name="صورة 20" descr="Wifi-Icon-1.png"/>
          <p:cNvPicPr>
            <a:picLocks noChangeAspect="1"/>
          </p:cNvPicPr>
          <p:nvPr/>
        </p:nvPicPr>
        <p:blipFill>
          <a:blip r:embed="rId10" cstate="print"/>
          <a:stretch>
            <a:fillRect/>
          </a:stretch>
        </p:blipFill>
        <p:spPr>
          <a:xfrm rot="5400000">
            <a:off x="3474501" y="2237075"/>
            <a:ext cx="682178" cy="55439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afterEffect">
                                  <p:stCondLst>
                                    <p:cond delay="0"/>
                                  </p:stCondLst>
                                  <p:childTnLst>
                                    <p:animMotion origin="layout" path="M 3.05556E-6 4.81619E-6 L 0.5217 0.00339 " pathEditMode="relative" rAng="0" ptsTypes="AA">
                                      <p:cBhvr>
                                        <p:cTn id="6" dur="2000" fill="hold"/>
                                        <p:tgtEl>
                                          <p:spTgt spid="13"/>
                                        </p:tgtEl>
                                        <p:attrNameLst>
                                          <p:attrName>ppt_x</p:attrName>
                                          <p:attrName>ppt_y</p:attrName>
                                        </p:attrNameLst>
                                      </p:cBhvr>
                                      <p:rCtr x="261" y="2"/>
                                    </p:animMotion>
                                  </p:childTnLst>
                                </p:cTn>
                              </p:par>
                              <p:par>
                                <p:cTn id="7" presetID="63" presetClass="path" presetSubtype="0" accel="50000" decel="50000" fill="hold" nodeType="withEffect">
                                  <p:stCondLst>
                                    <p:cond delay="0"/>
                                  </p:stCondLst>
                                  <p:childTnLst>
                                    <p:animMotion origin="layout" path="M 3.05556E-6 4.15817E-6 L 0.5217 4.15817E-6 " pathEditMode="relative" rAng="0" ptsTypes="AA">
                                      <p:cBhvr>
                                        <p:cTn id="8" dur="2000" fill="hold"/>
                                        <p:tgtEl>
                                          <p:spTgt spid="8"/>
                                        </p:tgtEl>
                                        <p:attrNameLst>
                                          <p:attrName>ppt_x</p:attrName>
                                          <p:attrName>ppt_y</p:attrName>
                                        </p:attrNameLst>
                                      </p:cBhvr>
                                      <p:rCtr x="261" y="0"/>
                                    </p:animMotion>
                                  </p:childTnLst>
                                </p:cTn>
                              </p:par>
                            </p:childTnLst>
                          </p:cTn>
                        </p:par>
                        <p:par>
                          <p:cTn id="9" fill="hold">
                            <p:stCondLst>
                              <p:cond delay="2000"/>
                            </p:stCondLst>
                            <p:childTnLst>
                              <p:par>
                                <p:cTn id="10" presetID="10" presetClass="entr" presetSubtype="0" fill="hold" nodeType="after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2000"/>
                                        <p:tgtEl>
                                          <p:spTgt spid="17"/>
                                        </p:tgtEl>
                                      </p:cBhvr>
                                    </p:animEffect>
                                  </p:childTnLst>
                                </p:cTn>
                              </p:par>
                              <p:par>
                                <p:cTn id="13" presetID="10"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2000"/>
                                        <p:tgtEl>
                                          <p:spTgt spid="20"/>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childTnLst>
                                </p:cTn>
                              </p:par>
                              <p:par>
                                <p:cTn id="20" presetID="0" presetClass="path" presetSubtype="0" accel="50000" decel="50000" fill="hold" nodeType="withEffect">
                                  <p:stCondLst>
                                    <p:cond delay="0"/>
                                  </p:stCondLst>
                                  <p:childTnLst>
                                    <p:animMotion origin="layout" path="M -0.02518 -0.01977 C -0.04341 -0.03614 -0.06146 -0.05221 -0.07222 -0.00216 C -0.08281 0.04881 -0.08716 0.23726 -0.08976 0.28607 " pathEditMode="relative" rAng="0" ptsTypes="aaA">
                                      <p:cBhvr>
                                        <p:cTn id="21" dur="2000" fill="hold"/>
                                        <p:tgtEl>
                                          <p:spTgt spid="15"/>
                                        </p:tgtEl>
                                        <p:attrNameLst>
                                          <p:attrName>ppt_x</p:attrName>
                                          <p:attrName>ppt_y</p:attrName>
                                        </p:attrNameLst>
                                      </p:cBhvr>
                                      <p:rCtr x="-32" y="137"/>
                                    </p:animMotion>
                                  </p:childTnLst>
                                </p:cTn>
                              </p:par>
                            </p:childTnLst>
                          </p:cTn>
                        </p:par>
                        <p:par>
                          <p:cTn id="22" fill="hold">
                            <p:stCondLst>
                              <p:cond delay="2000"/>
                            </p:stCondLst>
                            <p:childTnLst>
                              <p:par>
                                <p:cTn id="23" presetID="1" presetClass="entr" presetSubtype="0" fill="hold" nodeType="after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0" presetClass="path" presetSubtype="0" accel="50000" decel="50000" fill="hold" nodeType="withEffect">
                                  <p:stCondLst>
                                    <p:cond delay="0"/>
                                  </p:stCondLst>
                                  <p:childTnLst>
                                    <p:animMotion origin="layout" path="M -8.33333E-7 8.19277E-6 C -0.04202 -0.01297 -0.08386 -0.02594 -0.09844 0.00557 C -0.11302 0.03708 -0.10018 0.11307 -0.08733 0.18938 " pathEditMode="relative" ptsTypes="aaA">
                                      <p:cBhvr>
                                        <p:cTn id="26" dur="2000" fill="hold"/>
                                        <p:tgtEl>
                                          <p:spTgt spid="18"/>
                                        </p:tgtEl>
                                        <p:attrNameLst>
                                          <p:attrName>ppt_x</p:attrName>
                                          <p:attrName>ppt_y</p:attrName>
                                        </p:attrNameLst>
                                      </p:cBhvr>
                                    </p:animMotion>
                                  </p:childTnLst>
                                </p:cTn>
                              </p:par>
                            </p:childTnLst>
                          </p:cTn>
                        </p:par>
                        <p:par>
                          <p:cTn id="27" fill="hold">
                            <p:stCondLst>
                              <p:cond delay="4000"/>
                            </p:stCondLst>
                            <p:childTnLst>
                              <p:par>
                                <p:cTn id="28" presetID="10" presetClass="entr" presetSubtype="0" fill="hold" nodeType="after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2000"/>
                                        <p:tgtEl>
                                          <p:spTgt spid="21"/>
                                        </p:tgtEl>
                                      </p:cBhvr>
                                    </p:animEffect>
                                  </p:childTnLst>
                                </p:cTn>
                              </p:par>
                              <p:par>
                                <p:cTn id="31" presetID="10" presetClass="entr" presetSubtype="0" fill="hold"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571472" y="57138"/>
            <a:ext cx="8229600" cy="800100"/>
          </a:xfrm>
        </p:spPr>
        <p:txBody>
          <a:bodyPr>
            <a:normAutofit/>
          </a:bodyPr>
          <a:lstStyle>
            <a:extLst/>
          </a:lstStyle>
          <a:p>
            <a:pPr rtl="1"/>
            <a:r>
              <a:rPr lang="en-US" dirty="0" smtClean="0">
                <a:latin typeface="Aharoni" pitchFamily="2" charset="-79"/>
                <a:cs typeface="Aharoni" pitchFamily="2" charset="-79"/>
              </a:rPr>
              <a:t>Problems</a:t>
            </a:r>
            <a:endParaRPr lang="ar-SA" dirty="0">
              <a:latin typeface="Aharoni" pitchFamily="2" charset="-79"/>
            </a:endParaRPr>
          </a:p>
        </p:txBody>
      </p:sp>
      <p:sp>
        <p:nvSpPr>
          <p:cNvPr id="9" name="عنصر نائب للتذييل 8"/>
          <p:cNvSpPr>
            <a:spLocks noGrp="1"/>
          </p:cNvSpPr>
          <p:nvPr>
            <p:ph type="ftr" sz="quarter" idx="11"/>
          </p:nvPr>
        </p:nvSpPr>
        <p:spPr/>
        <p:txBody>
          <a:bodyPr/>
          <a:lstStyle/>
          <a:p>
            <a:pPr algn="r" rtl="1"/>
            <a:r>
              <a:rPr kumimoji="0" lang="en-US" sz="1400" smtClean="0">
                <a:solidFill>
                  <a:schemeClr val="tx2"/>
                </a:solidFill>
              </a:rPr>
              <a:t>Smart Cart</a:t>
            </a:r>
            <a:endParaRPr kumimoji="0" lang="ar-SA" sz="1400">
              <a:solidFill>
                <a:schemeClr val="tx2"/>
              </a:solidFill>
            </a:endParaRPr>
          </a:p>
        </p:txBody>
      </p:sp>
      <p:graphicFrame>
        <p:nvGraphicFramePr>
          <p:cNvPr id="7" name="رسم تخطيطي 6"/>
          <p:cNvGraphicFramePr/>
          <p:nvPr/>
        </p:nvGraphicFramePr>
        <p:xfrm>
          <a:off x="428596" y="1000114"/>
          <a:ext cx="7786742" cy="35639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latin typeface="Aharoni" pitchFamily="2" charset="-79"/>
                <a:cs typeface="Aharoni" pitchFamily="2" charset="-79"/>
              </a:rPr>
              <a:t>Future Work </a:t>
            </a:r>
            <a:endParaRPr lang="en-US" dirty="0">
              <a:latin typeface="Aharoni" pitchFamily="2" charset="-79"/>
              <a:cs typeface="Aharoni" pitchFamily="2" charset="-79"/>
            </a:endParaRPr>
          </a:p>
        </p:txBody>
      </p:sp>
      <p:sp>
        <p:nvSpPr>
          <p:cNvPr id="6" name="عنصر نائب للتذييل 5"/>
          <p:cNvSpPr>
            <a:spLocks noGrp="1"/>
          </p:cNvSpPr>
          <p:nvPr>
            <p:ph type="ftr" sz="quarter" idx="11"/>
          </p:nvPr>
        </p:nvSpPr>
        <p:spPr/>
        <p:txBody>
          <a:bodyPr/>
          <a:lstStyle/>
          <a:p>
            <a:pPr algn="r" rtl="1"/>
            <a:r>
              <a:rPr kumimoji="0" lang="en-US" sz="1400" smtClean="0">
                <a:solidFill>
                  <a:schemeClr val="tx2"/>
                </a:solidFill>
              </a:rPr>
              <a:t>Smart Cart</a:t>
            </a:r>
            <a:endParaRPr kumimoji="0" lang="ar-SA" sz="1400">
              <a:solidFill>
                <a:schemeClr val="tx2"/>
              </a:solidFill>
            </a:endParaRPr>
          </a:p>
        </p:txBody>
      </p:sp>
      <p:graphicFrame>
        <p:nvGraphicFramePr>
          <p:cNvPr id="8" name="رسم تخطيطي 7"/>
          <p:cNvGraphicFramePr/>
          <p:nvPr/>
        </p:nvGraphicFramePr>
        <p:xfrm>
          <a:off x="1000100" y="1214428"/>
          <a:ext cx="6096000" cy="30718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3" name="مستطيل 12"/>
          <p:cNvSpPr/>
          <p:nvPr/>
        </p:nvSpPr>
        <p:spPr>
          <a:xfrm>
            <a:off x="2714612" y="2214560"/>
            <a:ext cx="3571900" cy="707886"/>
          </a:xfrm>
          <a:prstGeom prst="rect">
            <a:avLst/>
          </a:prstGeom>
        </p:spPr>
        <p:txBody>
          <a:bodyPr wrap="square">
            <a:spAutoFit/>
          </a:bodyPr>
          <a:lstStyle/>
          <a:p>
            <a:pPr algn="l"/>
            <a:r>
              <a:rPr lang="en-US" sz="4000" dirty="0" smtClean="0">
                <a:latin typeface="Century Gothic" pitchFamily="34" charset="0"/>
              </a:rPr>
              <a:t>Thank You </a:t>
            </a:r>
            <a:r>
              <a:rPr lang="en-US" sz="4000" dirty="0" smtClean="0">
                <a:latin typeface="Century Gothic" pitchFamily="34" charset="0"/>
                <a:sym typeface="Wingdings" pitchFamily="2" charset="2"/>
              </a:rPr>
              <a:t></a:t>
            </a:r>
            <a:endParaRPr lang="en-US" sz="4000" dirty="0">
              <a:latin typeface="Century Gothic" pitchFamily="34" charset="0"/>
            </a:endParaRPr>
          </a:p>
        </p:txBody>
      </p:sp>
      <p:sp>
        <p:nvSpPr>
          <p:cNvPr id="7" name="عنصر نائب للتذييل 6"/>
          <p:cNvSpPr>
            <a:spLocks noGrp="1"/>
          </p:cNvSpPr>
          <p:nvPr>
            <p:ph type="ftr" sz="quarter" idx="11"/>
          </p:nvPr>
        </p:nvSpPr>
        <p:spPr/>
        <p:txBody>
          <a:bodyPr/>
          <a:lstStyle/>
          <a:p>
            <a:pPr algn="r" rtl="1"/>
            <a:r>
              <a:rPr kumimoji="0" lang="en-US" sz="1400" smtClean="0">
                <a:solidFill>
                  <a:schemeClr val="tx2"/>
                </a:solidFill>
              </a:rPr>
              <a:t>Smart Cart</a:t>
            </a:r>
            <a:endParaRPr kumimoji="0" lang="ar-SA" sz="1400">
              <a:solidFill>
                <a:schemeClr val="tx2"/>
              </a:solidFill>
            </a:endParaRP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571472" y="57138"/>
            <a:ext cx="8229600" cy="800100"/>
          </a:xfrm>
        </p:spPr>
        <p:txBody>
          <a:bodyPr>
            <a:normAutofit/>
          </a:bodyPr>
          <a:lstStyle>
            <a:extLst/>
          </a:lstStyle>
          <a:p>
            <a:pPr rtl="1"/>
            <a:r>
              <a:rPr lang="en-US" dirty="0" smtClean="0">
                <a:latin typeface="Aharoni" pitchFamily="2" charset="-79"/>
                <a:cs typeface="Aharoni" pitchFamily="2" charset="-79"/>
              </a:rPr>
              <a:t>Outline</a:t>
            </a:r>
            <a:endParaRPr lang="ar-SA" dirty="0">
              <a:latin typeface="Aharoni" pitchFamily="2" charset="-79"/>
            </a:endParaRPr>
          </a:p>
        </p:txBody>
      </p:sp>
      <p:sp>
        <p:nvSpPr>
          <p:cNvPr id="4" name="Rectangle 3"/>
          <p:cNvSpPr>
            <a:spLocks noGrp="1"/>
          </p:cNvSpPr>
          <p:nvPr>
            <p:ph sz="quarter" idx="1"/>
          </p:nvPr>
        </p:nvSpPr>
        <p:spPr>
          <a:xfrm>
            <a:off x="571472" y="1285866"/>
            <a:ext cx="6643734" cy="2571768"/>
          </a:xfrm>
        </p:spPr>
        <p:txBody>
          <a:bodyPr>
            <a:normAutofit fontScale="70000" lnSpcReduction="20000"/>
          </a:bodyPr>
          <a:lstStyle>
            <a:extLst/>
          </a:lstStyle>
          <a:p>
            <a:r>
              <a:rPr lang="en-US" dirty="0" smtClean="0">
                <a:latin typeface="Century Gothic" pitchFamily="34" charset="0"/>
              </a:rPr>
              <a:t>Background.</a:t>
            </a:r>
          </a:p>
          <a:p>
            <a:r>
              <a:rPr lang="en-US" dirty="0" smtClean="0">
                <a:latin typeface="Century Gothic" pitchFamily="34" charset="0"/>
              </a:rPr>
              <a:t>Problem Analysis.</a:t>
            </a:r>
          </a:p>
          <a:p>
            <a:r>
              <a:rPr lang="en-US" dirty="0" smtClean="0">
                <a:latin typeface="Century Gothic" pitchFamily="34" charset="0"/>
              </a:rPr>
              <a:t>Feature Highlights.</a:t>
            </a:r>
            <a:endParaRPr lang="en-US" b="1" dirty="0" smtClean="0">
              <a:latin typeface="Century Gothic" pitchFamily="34" charset="0"/>
            </a:endParaRPr>
          </a:p>
          <a:p>
            <a:r>
              <a:rPr lang="en-US" dirty="0" smtClean="0">
                <a:latin typeface="Century Gothic" pitchFamily="34" charset="0"/>
              </a:rPr>
              <a:t>Benefit.</a:t>
            </a:r>
          </a:p>
          <a:p>
            <a:r>
              <a:rPr lang="en-US" dirty="0" smtClean="0">
                <a:latin typeface="Century Gothic" pitchFamily="34" charset="0"/>
              </a:rPr>
              <a:t>Components</a:t>
            </a:r>
          </a:p>
          <a:p>
            <a:r>
              <a:rPr lang="en-US" dirty="0" smtClean="0">
                <a:latin typeface="Century Gothic" pitchFamily="34" charset="0"/>
              </a:rPr>
              <a:t>Information about the project.</a:t>
            </a:r>
          </a:p>
          <a:p>
            <a:r>
              <a:rPr lang="en-US" dirty="0" smtClean="0">
                <a:latin typeface="Century Gothic" pitchFamily="34" charset="0"/>
              </a:rPr>
              <a:t>Problems</a:t>
            </a:r>
          </a:p>
          <a:p>
            <a:r>
              <a:rPr lang="en-US" dirty="0" smtClean="0">
                <a:latin typeface="Century Gothic" pitchFamily="34" charset="0"/>
              </a:rPr>
              <a:t>Future work</a:t>
            </a:r>
            <a:r>
              <a:rPr lang="en-US" dirty="0" smtClean="0">
                <a:latin typeface="Century Gothic" pitchFamily="34" charset="0"/>
              </a:rPr>
              <a:t>.</a:t>
            </a:r>
            <a:endParaRPr lang="en-US" dirty="0" smtClean="0">
              <a:latin typeface="Century Gothic" pitchFamily="34" charset="0"/>
            </a:endParaRPr>
          </a:p>
        </p:txBody>
      </p:sp>
      <p:sp>
        <p:nvSpPr>
          <p:cNvPr id="9" name="عنصر نائب للتذييل 8"/>
          <p:cNvSpPr>
            <a:spLocks noGrp="1"/>
          </p:cNvSpPr>
          <p:nvPr>
            <p:ph type="ftr" sz="quarter" idx="11"/>
          </p:nvPr>
        </p:nvSpPr>
        <p:spPr/>
        <p:txBody>
          <a:bodyPr/>
          <a:lstStyle/>
          <a:p>
            <a:pPr algn="r" rtl="1"/>
            <a:r>
              <a:rPr kumimoji="0" lang="en-US" sz="1400" smtClean="0">
                <a:solidFill>
                  <a:schemeClr val="tx2"/>
                </a:solidFill>
              </a:rPr>
              <a:t>Smart Cart</a:t>
            </a:r>
            <a:endParaRPr kumimoji="0" lang="ar-SA" sz="1400">
              <a:solidFill>
                <a:schemeClr val="tx2"/>
              </a:solidFill>
            </a:endParaRPr>
          </a:p>
        </p:txBody>
      </p:sp>
      <p:pic>
        <p:nvPicPr>
          <p:cNvPr id="10" name="صورة 9" descr="ااا.png"/>
          <p:cNvPicPr>
            <a:picLocks noChangeAspect="1"/>
          </p:cNvPicPr>
          <p:nvPr/>
        </p:nvPicPr>
        <p:blipFill>
          <a:blip r:embed="rId3"/>
          <a:stretch>
            <a:fillRect/>
          </a:stretch>
        </p:blipFill>
        <p:spPr>
          <a:xfrm>
            <a:off x="5572132" y="1571618"/>
            <a:ext cx="1358730" cy="1701587"/>
          </a:xfrm>
          <a:prstGeom prst="rect">
            <a:avLst/>
          </a:prstGeom>
        </p:spPr>
      </p:pic>
    </p:spTree>
  </p:cSld>
  <p:clrMapOvr>
    <a:masterClrMapping/>
  </p:clrMapOvr>
  <p:transition>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عنصر نائب للتذييل 8"/>
          <p:cNvSpPr>
            <a:spLocks noGrp="1"/>
          </p:cNvSpPr>
          <p:nvPr>
            <p:ph type="ftr" sz="quarter" idx="11"/>
          </p:nvPr>
        </p:nvSpPr>
        <p:spPr/>
        <p:txBody>
          <a:bodyPr/>
          <a:lstStyle/>
          <a:p>
            <a:pPr algn="r" rtl="1"/>
            <a:r>
              <a:rPr kumimoji="0" lang="en-US" sz="1400" smtClean="0">
                <a:solidFill>
                  <a:schemeClr val="tx2"/>
                </a:solidFill>
              </a:rPr>
              <a:t>Smart Cart</a:t>
            </a:r>
            <a:endParaRPr kumimoji="0" lang="ar-SA" sz="1400">
              <a:solidFill>
                <a:schemeClr val="tx2"/>
              </a:solidFill>
            </a:endParaRPr>
          </a:p>
        </p:txBody>
      </p:sp>
      <p:graphicFrame>
        <p:nvGraphicFramePr>
          <p:cNvPr id="10" name="رسم تخطيطي 9"/>
          <p:cNvGraphicFramePr/>
          <p:nvPr/>
        </p:nvGraphicFramePr>
        <p:xfrm>
          <a:off x="1214414" y="1357304"/>
          <a:ext cx="4762512" cy="30321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عنوان 15"/>
          <p:cNvSpPr>
            <a:spLocks noGrp="1"/>
          </p:cNvSpPr>
          <p:nvPr>
            <p:ph type="title"/>
          </p:nvPr>
        </p:nvSpPr>
        <p:spPr/>
        <p:txBody>
          <a:bodyPr/>
          <a:lstStyle/>
          <a:p>
            <a:r>
              <a:rPr lang="en-US" dirty="0" smtClean="0">
                <a:latin typeface="Aharoni" pitchFamily="2" charset="-79"/>
                <a:cs typeface="Aharoni" pitchFamily="2" charset="-79"/>
              </a:rPr>
              <a:t>  Current System </a:t>
            </a:r>
            <a:endParaRPr lang="en-US" dirty="0">
              <a:latin typeface="Aharoni" pitchFamily="2" charset="-79"/>
              <a:cs typeface="Aharoni" pitchFamily="2" charset="-79"/>
            </a:endParaRPr>
          </a:p>
        </p:txBody>
      </p:sp>
      <p:sp>
        <p:nvSpPr>
          <p:cNvPr id="20" name="سهم مخطط إلى اليمين 19"/>
          <p:cNvSpPr/>
          <p:nvPr/>
        </p:nvSpPr>
        <p:spPr>
          <a:xfrm flipH="1">
            <a:off x="6357950" y="1571618"/>
            <a:ext cx="1000132" cy="428628"/>
          </a:xfrm>
          <a:prstGeom prst="stripedRightArrow">
            <a:avLst>
              <a:gd name="adj1" fmla="val 36666"/>
              <a:gd name="adj2" fmla="val 500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2" descr="C:\Users\OXXY\Desktop\pics\where-does-our-time-go-queue-queuing-people-standing-in-line-5804633.jpg"/>
          <p:cNvPicPr>
            <a:picLocks noChangeAspect="1" noChangeArrowheads="1"/>
          </p:cNvPicPr>
          <p:nvPr/>
        </p:nvPicPr>
        <p:blipFill>
          <a:blip r:embed="rId7">
            <a:extLst>
              <a:ext uri="{28A0092B-C50C-407E-A947-70E740481C1C}">
                <a14:useLocalDpi xmlns="" xmlns:a14="http://schemas.microsoft.com/office/drawing/2010/main" val="0"/>
              </a:ext>
            </a:extLst>
          </a:blip>
          <a:srcRect/>
          <a:stretch>
            <a:fillRect/>
          </a:stretch>
        </p:blipFill>
        <p:spPr bwMode="auto">
          <a:xfrm>
            <a:off x="6329362" y="1227242"/>
            <a:ext cx="2008429" cy="1506322"/>
          </a:xfrm>
          <a:prstGeom prst="rect">
            <a:avLst/>
          </a:prstGeom>
          <a:noFill/>
          <a:extLst>
            <a:ext uri="{909E8E84-426E-40DD-AFC4-6F175D3DCCD1}">
              <a14:hiddenFill xmlns="" xmlns:a14="http://schemas.microsoft.com/office/drawing/2010/main">
                <a:solidFill>
                  <a:srgbClr val="FFFFFF"/>
                </a:solidFill>
              </a14:hiddenFill>
            </a:ext>
          </a:extLst>
        </p:spPr>
      </p:pic>
      <p:pic>
        <p:nvPicPr>
          <p:cNvPr id="7" name="Picture 3" descr="C:\Users\OXXY\Desktop\pics\Clock.gif"/>
          <p:cNvPicPr>
            <a:picLocks noChangeAspect="1" noChangeArrowheads="1" noCrop="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7786710" y="2214560"/>
            <a:ext cx="711319" cy="711319"/>
          </a:xfrm>
          <a:prstGeom prst="rect">
            <a:avLst/>
          </a:prstGeom>
          <a:noFill/>
          <a:extLst>
            <a:ext uri="{909E8E84-426E-40DD-AFC4-6F175D3DCCD1}">
              <a14:hiddenFill xmlns="" xmlns:a14="http://schemas.microsoft.com/office/drawing/2010/main">
                <a:solidFill>
                  <a:srgbClr val="FFFFFF"/>
                </a:solidFill>
              </a14:hiddenFill>
            </a:ext>
          </a:extLst>
        </p:spPr>
      </p:pic>
      <p:pic>
        <p:nvPicPr>
          <p:cNvPr id="8" name="Picture 2" descr="C:\Users\OXXY\AppData\Local\Microsoft\Windows\Temporary Internet Files\Content.IE5\9D6MBQI1\MC900078753[1].wmf"/>
          <p:cNvPicPr>
            <a:picLocks noChangeAspect="1" noChangeArrowheads="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6858016" y="2928940"/>
            <a:ext cx="1202156" cy="1278182"/>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 presetClass="entr" presetSubtype="0"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8"/>
                                        </p:tgtEl>
                                        <p:attrNameLst>
                                          <p:attrName>style.visibility</p:attrName>
                                        </p:attrNameLst>
                                      </p:cBhvr>
                                      <p:to>
                                        <p:strVal val="hidden"/>
                                      </p:to>
                                    </p:set>
                                  </p:childTnLst>
                                </p:cTn>
                              </p:par>
                            </p:childTnLst>
                          </p:cTn>
                        </p:par>
                        <p:par>
                          <p:cTn id="17" fill="hold">
                            <p:stCondLst>
                              <p:cond delay="0"/>
                            </p:stCondLst>
                            <p:childTnLst>
                              <p:par>
                                <p:cTn id="18" presetID="42" presetClass="path" presetSubtype="0" accel="50000" decel="50000" fill="hold" grpId="1" nodeType="afterEffect">
                                  <p:stCondLst>
                                    <p:cond delay="0"/>
                                  </p:stCondLst>
                                  <p:childTnLst>
                                    <p:animMotion origin="layout" path="M 1.11022E-16 -0.01389 L 0.00208 0.13889 " pathEditMode="relative" rAng="0" ptsTypes="AA">
                                      <p:cBhvr>
                                        <p:cTn id="19" dur="2000" fill="hold"/>
                                        <p:tgtEl>
                                          <p:spTgt spid="20"/>
                                        </p:tgtEl>
                                        <p:attrNameLst>
                                          <p:attrName>ppt_x</p:attrName>
                                          <p:attrName>ppt_y</p:attrName>
                                        </p:attrNameLst>
                                      </p:cBhvr>
                                      <p:rCtr x="1" y="76"/>
                                    </p:animMotion>
                                  </p:childTnLst>
                                </p:cTn>
                              </p:par>
                            </p:childTnLst>
                          </p:cTn>
                        </p:par>
                      </p:childTnLst>
                    </p:cTn>
                  </p:par>
                  <p:par>
                    <p:cTn id="20" fill="hold">
                      <p:stCondLst>
                        <p:cond delay="indefinite"/>
                      </p:stCondLst>
                      <p:childTnLst>
                        <p:par>
                          <p:cTn id="21" fill="hold">
                            <p:stCondLst>
                              <p:cond delay="0"/>
                            </p:stCondLst>
                            <p:childTnLst>
                              <p:par>
                                <p:cTn id="22" presetID="42" presetClass="path" presetSubtype="0" accel="50000" decel="50000" fill="hold" grpId="2" nodeType="clickEffect">
                                  <p:stCondLst>
                                    <p:cond delay="0"/>
                                  </p:stCondLst>
                                  <p:childTnLst>
                                    <p:animMotion origin="layout" path="M 0.00208 0.15278 L 0.00208 0.2892 " pathEditMode="relative" rAng="0" ptsTypes="AA">
                                      <p:cBhvr>
                                        <p:cTn id="23" dur="2000" fill="hold"/>
                                        <p:tgtEl>
                                          <p:spTgt spid="20"/>
                                        </p:tgtEl>
                                        <p:attrNameLst>
                                          <p:attrName>ppt_x</p:attrName>
                                          <p:attrName>ppt_y</p:attrName>
                                        </p:attrNameLst>
                                      </p:cBhvr>
                                      <p:rCtr x="0" y="68"/>
                                    </p:animMotion>
                                  </p:childTnLst>
                                </p:cTn>
                              </p:par>
                            </p:childTnLst>
                          </p:cTn>
                        </p:par>
                      </p:childTnLst>
                    </p:cTn>
                  </p:par>
                  <p:par>
                    <p:cTn id="24" fill="hold">
                      <p:stCondLst>
                        <p:cond delay="indefinite"/>
                      </p:stCondLst>
                      <p:childTnLst>
                        <p:par>
                          <p:cTn id="25" fill="hold">
                            <p:stCondLst>
                              <p:cond delay="0"/>
                            </p:stCondLst>
                            <p:childTnLst>
                              <p:par>
                                <p:cTn id="26" presetID="42" presetClass="path" presetSubtype="0" accel="50000" decel="50000" fill="hold" grpId="3" nodeType="clickEffect">
                                  <p:stCondLst>
                                    <p:cond delay="0"/>
                                  </p:stCondLst>
                                  <p:childTnLst>
                                    <p:animMotion origin="layout" path="M 0.00208 0.30679 L 0.00208 0.4571 " pathEditMode="relative" rAng="0" ptsTypes="AA">
                                      <p:cBhvr>
                                        <p:cTn id="27" dur="2000" fill="hold"/>
                                        <p:tgtEl>
                                          <p:spTgt spid="20"/>
                                        </p:tgtEl>
                                        <p:attrNameLst>
                                          <p:attrName>ppt_x</p:attrName>
                                          <p:attrName>ppt_y</p:attrName>
                                        </p:attrNameLst>
                                      </p:cBhvr>
                                      <p:rCtr x="0" y="75"/>
                                    </p:animMotion>
                                  </p:childTnLst>
                                </p:cTn>
                              </p:par>
                            </p:childTnLst>
                          </p:cTn>
                        </p:par>
                        <p:par>
                          <p:cTn id="28" fill="hold">
                            <p:stCondLst>
                              <p:cond delay="2000"/>
                            </p:stCondLst>
                            <p:childTnLst>
                              <p:par>
                                <p:cTn id="29" presetID="1" presetClass="entr" presetSubtype="0" fill="hold" nodeType="afterEffect">
                                  <p:stCondLst>
                                    <p:cond delay="0"/>
                                  </p:stCondLst>
                                  <p:childTnLst>
                                    <p:set>
                                      <p:cBhvr>
                                        <p:cTn id="30" dur="1" fill="hold">
                                          <p:stCondLst>
                                            <p:cond delay="0"/>
                                          </p:stCondLst>
                                        </p:cTn>
                                        <p:tgtEl>
                                          <p:spTgt spid="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0" grpId="1" animBg="1"/>
      <p:bldP spid="20" grpId="2" animBg="1"/>
      <p:bldP spid="20" grpId="3"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عنصر نائب للتذييل 8"/>
          <p:cNvSpPr>
            <a:spLocks noGrp="1"/>
          </p:cNvSpPr>
          <p:nvPr>
            <p:ph type="ftr" sz="quarter" idx="11"/>
          </p:nvPr>
        </p:nvSpPr>
        <p:spPr/>
        <p:txBody>
          <a:bodyPr/>
          <a:lstStyle/>
          <a:p>
            <a:pPr algn="r" rtl="1"/>
            <a:r>
              <a:rPr kumimoji="0" lang="en-US" sz="1400" smtClean="0">
                <a:solidFill>
                  <a:schemeClr val="tx2"/>
                </a:solidFill>
              </a:rPr>
              <a:t>Smart Cart</a:t>
            </a:r>
            <a:endParaRPr kumimoji="0" lang="ar-SA" sz="1400">
              <a:solidFill>
                <a:schemeClr val="tx2"/>
              </a:solidFill>
            </a:endParaRPr>
          </a:p>
        </p:txBody>
      </p:sp>
      <p:graphicFrame>
        <p:nvGraphicFramePr>
          <p:cNvPr id="10" name="رسم تخطيطي 9"/>
          <p:cNvGraphicFramePr/>
          <p:nvPr/>
        </p:nvGraphicFramePr>
        <p:xfrm>
          <a:off x="1214414" y="1357304"/>
          <a:ext cx="4762512" cy="30321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عنوان 15"/>
          <p:cNvSpPr>
            <a:spLocks noGrp="1"/>
          </p:cNvSpPr>
          <p:nvPr>
            <p:ph type="title"/>
          </p:nvPr>
        </p:nvSpPr>
        <p:spPr/>
        <p:txBody>
          <a:bodyPr/>
          <a:lstStyle/>
          <a:p>
            <a:r>
              <a:rPr lang="en-US" dirty="0" smtClean="0">
                <a:latin typeface="Aharoni" pitchFamily="2" charset="-79"/>
                <a:cs typeface="Aharoni" pitchFamily="2" charset="-79"/>
              </a:rPr>
              <a:t>  Proposed System </a:t>
            </a:r>
            <a:endParaRPr lang="en-US" dirty="0">
              <a:latin typeface="Aharoni" pitchFamily="2" charset="-79"/>
              <a:cs typeface="Aharoni" pitchFamily="2" charset="-79"/>
            </a:endParaRPr>
          </a:p>
        </p:txBody>
      </p:sp>
      <p:sp>
        <p:nvSpPr>
          <p:cNvPr id="20" name="سهم مخطط إلى اليمين 19"/>
          <p:cNvSpPr/>
          <p:nvPr/>
        </p:nvSpPr>
        <p:spPr>
          <a:xfrm flipH="1">
            <a:off x="6357950" y="1571618"/>
            <a:ext cx="1000132" cy="428628"/>
          </a:xfrm>
          <a:prstGeom prst="stripedRightArrow">
            <a:avLst>
              <a:gd name="adj1" fmla="val 36666"/>
              <a:gd name="adj2" fmla="val 50000"/>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path" presetSubtype="0" accel="50000" decel="50000" fill="hold" grpId="1" nodeType="clickEffect">
                                  <p:stCondLst>
                                    <p:cond delay="0"/>
                                  </p:stCondLst>
                                  <p:childTnLst>
                                    <p:animMotion origin="layout" path="M 1.11022E-16 0.01356 L 0.00208 0.16615 " pathEditMode="relative" rAng="0" ptsTypes="AA">
                                      <p:cBhvr>
                                        <p:cTn id="13" dur="2000" fill="hold"/>
                                        <p:tgtEl>
                                          <p:spTgt spid="20"/>
                                        </p:tgtEl>
                                        <p:attrNameLst>
                                          <p:attrName>ppt_x</p:attrName>
                                          <p:attrName>ppt_y</p:attrName>
                                        </p:attrNameLst>
                                      </p:cBhvr>
                                      <p:rCtr x="1" y="76"/>
                                    </p:animMotion>
                                  </p:childTnLst>
                                </p:cTn>
                              </p:par>
                            </p:childTnLst>
                          </p:cTn>
                        </p:par>
                      </p:childTnLst>
                    </p:cTn>
                  </p:par>
                  <p:par>
                    <p:cTn id="14" fill="hold">
                      <p:stCondLst>
                        <p:cond delay="indefinite"/>
                      </p:stCondLst>
                      <p:childTnLst>
                        <p:par>
                          <p:cTn id="15" fill="hold">
                            <p:stCondLst>
                              <p:cond delay="0"/>
                            </p:stCondLst>
                            <p:childTnLst>
                              <p:par>
                                <p:cTn id="16" presetID="42" presetClass="path" presetSubtype="0" accel="50000" decel="50000" fill="hold" grpId="2" nodeType="clickEffect">
                                  <p:stCondLst>
                                    <p:cond delay="0"/>
                                  </p:stCondLst>
                                  <p:childTnLst>
                                    <p:animMotion origin="layout" path="M 0.00208 0.16616 L 0.00208 0.29254 " pathEditMode="relative" rAng="0" ptsTypes="AA">
                                      <p:cBhvr>
                                        <p:cTn id="17" dur="2000" fill="hold"/>
                                        <p:tgtEl>
                                          <p:spTgt spid="20"/>
                                        </p:tgtEl>
                                        <p:attrNameLst>
                                          <p:attrName>ppt_x</p:attrName>
                                          <p:attrName>ppt_y</p:attrName>
                                        </p:attrNameLst>
                                      </p:cBhvr>
                                      <p:rCtr x="0" y="63"/>
                                    </p:animMotion>
                                  </p:childTnLst>
                                </p:cTn>
                              </p:par>
                            </p:childTnLst>
                          </p:cTn>
                        </p:par>
                      </p:childTnLst>
                    </p:cTn>
                  </p:par>
                  <p:par>
                    <p:cTn id="18" fill="hold">
                      <p:stCondLst>
                        <p:cond delay="indefinite"/>
                      </p:stCondLst>
                      <p:childTnLst>
                        <p:par>
                          <p:cTn id="19" fill="hold">
                            <p:stCondLst>
                              <p:cond delay="0"/>
                            </p:stCondLst>
                            <p:childTnLst>
                              <p:par>
                                <p:cTn id="20" presetID="42" presetClass="path" presetSubtype="0" accel="50000" decel="50000" fill="hold" grpId="4" nodeType="clickEffect">
                                  <p:stCondLst>
                                    <p:cond delay="0"/>
                                  </p:stCondLst>
                                  <p:childTnLst>
                                    <p:animMotion origin="layout" path="M 0.00208 0.29254 L 1.11022E-16 0.44451 " pathEditMode="relative" rAng="0" ptsTypes="AA">
                                      <p:cBhvr>
                                        <p:cTn id="21" dur="2000" fill="hold"/>
                                        <p:tgtEl>
                                          <p:spTgt spid="20"/>
                                        </p:tgtEl>
                                        <p:attrNameLst>
                                          <p:attrName>ppt_x</p:attrName>
                                          <p:attrName>ppt_y</p:attrName>
                                        </p:attrNameLst>
                                      </p:cBhvr>
                                      <p:rCtr x="-1" y="7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0" grpId="1" animBg="1"/>
      <p:bldP spid="20" grpId="2" animBg="1"/>
      <p:bldP spid="20" grpId="4"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عنصر نائب للتذييل 8"/>
          <p:cNvSpPr>
            <a:spLocks noGrp="1"/>
          </p:cNvSpPr>
          <p:nvPr>
            <p:ph type="ftr" sz="quarter" idx="11"/>
          </p:nvPr>
        </p:nvSpPr>
        <p:spPr/>
        <p:txBody>
          <a:bodyPr/>
          <a:lstStyle/>
          <a:p>
            <a:pPr algn="r" rtl="1"/>
            <a:r>
              <a:rPr kumimoji="0" lang="en-US" sz="1400" smtClean="0">
                <a:solidFill>
                  <a:schemeClr val="tx2"/>
                </a:solidFill>
              </a:rPr>
              <a:t>Smart Cart</a:t>
            </a:r>
            <a:endParaRPr kumimoji="0" lang="ar-SA" sz="1400">
              <a:solidFill>
                <a:schemeClr val="tx2"/>
              </a:solidFill>
            </a:endParaRPr>
          </a:p>
        </p:txBody>
      </p:sp>
      <p:sp>
        <p:nvSpPr>
          <p:cNvPr id="16" name="عنوان 15"/>
          <p:cNvSpPr>
            <a:spLocks noGrp="1"/>
          </p:cNvSpPr>
          <p:nvPr>
            <p:ph type="title"/>
          </p:nvPr>
        </p:nvSpPr>
        <p:spPr/>
        <p:txBody>
          <a:bodyPr/>
          <a:lstStyle/>
          <a:p>
            <a:r>
              <a:rPr lang="en-US" dirty="0" smtClean="0">
                <a:latin typeface="Aharoni" pitchFamily="2" charset="-79"/>
                <a:cs typeface="Aharoni" pitchFamily="2" charset="-79"/>
              </a:rPr>
              <a:t>  Components  </a:t>
            </a:r>
            <a:endParaRPr lang="en-US" dirty="0">
              <a:latin typeface="Aharoni" pitchFamily="2" charset="-79"/>
              <a:cs typeface="Aharoni" pitchFamily="2" charset="-79"/>
            </a:endParaRPr>
          </a:p>
        </p:txBody>
      </p:sp>
      <p:sp>
        <p:nvSpPr>
          <p:cNvPr id="8" name="Rounded Rectangle 3"/>
          <p:cNvSpPr/>
          <p:nvPr/>
        </p:nvSpPr>
        <p:spPr>
          <a:xfrm>
            <a:off x="1866892" y="2357436"/>
            <a:ext cx="1562100" cy="647700"/>
          </a:xfrm>
          <a:prstGeom prst="roundRect">
            <a:avLst/>
          </a:prstGeom>
          <a:ln/>
        </p:spPr>
        <p:style>
          <a:lnRef idx="3">
            <a:schemeClr val="lt1"/>
          </a:lnRef>
          <a:fillRef idx="1002">
            <a:schemeClr val="lt2"/>
          </a:fillRef>
          <a:effectRef idx="1">
            <a:schemeClr val="accent2"/>
          </a:effectRef>
          <a:fontRef idx="minor">
            <a:schemeClr val="lt1"/>
          </a:fontRef>
        </p:style>
        <p:txBody>
          <a:bodyPr rtlCol="0" anchor="ctr"/>
          <a:lstStyle/>
          <a:p>
            <a:pPr algn="ctr"/>
            <a:r>
              <a:rPr lang="en-US" sz="1400" dirty="0" smtClean="0">
                <a:latin typeface="Tahoma" pitchFamily="34" charset="0"/>
                <a:ea typeface="Tahoma" pitchFamily="34" charset="0"/>
                <a:cs typeface="Tahoma" pitchFamily="34" charset="0"/>
              </a:rPr>
              <a:t>Wireless </a:t>
            </a:r>
            <a:endParaRPr lang="en-US" sz="1400" dirty="0">
              <a:latin typeface="Tahoma" pitchFamily="34" charset="0"/>
              <a:ea typeface="Tahoma" pitchFamily="34" charset="0"/>
              <a:cs typeface="Tahoma" pitchFamily="34" charset="0"/>
            </a:endParaRPr>
          </a:p>
        </p:txBody>
      </p:sp>
      <p:sp>
        <p:nvSpPr>
          <p:cNvPr id="11" name="Rectangle 10"/>
          <p:cNvSpPr/>
          <p:nvPr/>
        </p:nvSpPr>
        <p:spPr>
          <a:xfrm>
            <a:off x="4367222" y="1643056"/>
            <a:ext cx="990600" cy="2236122"/>
          </a:xfrm>
          <a:prstGeom prst="rect">
            <a:avLst/>
          </a:prstGeom>
          <a:effectLst>
            <a:outerShdw blurRad="63500" sx="102000" sy="102000" algn="ctr" rotWithShape="0">
              <a:prstClr val="black">
                <a:alpha val="40000"/>
              </a:prstClr>
            </a:outerShdw>
          </a:effectLst>
        </p:spPr>
        <p:style>
          <a:lnRef idx="3">
            <a:schemeClr val="lt1"/>
          </a:lnRef>
          <a:fillRef idx="1">
            <a:schemeClr val="dk1"/>
          </a:fillRef>
          <a:effectRef idx="1">
            <a:schemeClr val="dk1"/>
          </a:effectRef>
          <a:fontRef idx="minor">
            <a:schemeClr val="lt1"/>
          </a:fontRef>
        </p:style>
        <p:txBody>
          <a:bodyPr vert="vert270" rtlCol="0" anchor="ctr"/>
          <a:lstStyle/>
          <a:p>
            <a:pPr algn="ctr"/>
            <a:r>
              <a:rPr lang="en-US" dirty="0" smtClean="0">
                <a:latin typeface="Tahoma" pitchFamily="34" charset="0"/>
                <a:ea typeface="Tahoma" pitchFamily="34" charset="0"/>
                <a:cs typeface="Tahoma" pitchFamily="34" charset="0"/>
              </a:rPr>
              <a:t>Microcontroller</a:t>
            </a:r>
            <a:endParaRPr lang="en-US" dirty="0">
              <a:latin typeface="Tahoma" pitchFamily="34" charset="0"/>
              <a:ea typeface="Tahoma" pitchFamily="34" charset="0"/>
              <a:cs typeface="Tahoma" pitchFamily="34" charset="0"/>
            </a:endParaRPr>
          </a:p>
        </p:txBody>
      </p:sp>
      <p:sp>
        <p:nvSpPr>
          <p:cNvPr id="12" name="Rounded Rectangle 14"/>
          <p:cNvSpPr/>
          <p:nvPr/>
        </p:nvSpPr>
        <p:spPr>
          <a:xfrm>
            <a:off x="6438924" y="2571750"/>
            <a:ext cx="1562100" cy="714380"/>
          </a:xfrm>
          <a:prstGeom prst="roundRect">
            <a:avLst>
              <a:gd name="adj" fmla="val 518"/>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smtClean="0">
                <a:solidFill>
                  <a:sysClr val="windowText" lastClr="000000"/>
                </a:solidFill>
                <a:latin typeface="Tahoma" pitchFamily="34" charset="0"/>
                <a:ea typeface="Tahoma" pitchFamily="34" charset="0"/>
                <a:cs typeface="Tahoma" pitchFamily="34" charset="0"/>
              </a:rPr>
              <a:t>RFID Reader</a:t>
            </a:r>
            <a:endParaRPr lang="en-US" dirty="0">
              <a:solidFill>
                <a:sysClr val="windowText" lastClr="000000"/>
              </a:solidFill>
              <a:latin typeface="Tahoma" pitchFamily="34" charset="0"/>
              <a:ea typeface="Tahoma" pitchFamily="34" charset="0"/>
              <a:cs typeface="Tahoma" pitchFamily="34" charset="0"/>
            </a:endParaRPr>
          </a:p>
        </p:txBody>
      </p:sp>
      <p:sp>
        <p:nvSpPr>
          <p:cNvPr id="13" name="Rectangle 19"/>
          <p:cNvSpPr/>
          <p:nvPr/>
        </p:nvSpPr>
        <p:spPr>
          <a:xfrm>
            <a:off x="6653238" y="1428742"/>
            <a:ext cx="1066800" cy="45720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dirty="0" smtClean="0"/>
              <a:t>RFID Tag</a:t>
            </a:r>
            <a:endParaRPr lang="en-US" dirty="0"/>
          </a:p>
        </p:txBody>
      </p:sp>
      <p:pic>
        <p:nvPicPr>
          <p:cNvPr id="14" name="صورة 13" descr="Untitled-1.png"/>
          <p:cNvPicPr>
            <a:picLocks noChangeAspect="1"/>
          </p:cNvPicPr>
          <p:nvPr/>
        </p:nvPicPr>
        <p:blipFill>
          <a:blip r:embed="rId3" cstate="print"/>
          <a:stretch>
            <a:fillRect/>
          </a:stretch>
        </p:blipFill>
        <p:spPr>
          <a:xfrm>
            <a:off x="2366958" y="928676"/>
            <a:ext cx="428628" cy="858543"/>
          </a:xfrm>
          <a:prstGeom prst="rect">
            <a:avLst/>
          </a:prstGeom>
        </p:spPr>
      </p:pic>
      <p:pic>
        <p:nvPicPr>
          <p:cNvPr id="15" name="Picture 3" descr="C:\Users\OXXY\AppData\Local\Microsoft\Windows\Temporary Internet Files\Content.IE5\6O477YS0\MC900441338[1].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009768" y="3357568"/>
            <a:ext cx="1143000" cy="1143000"/>
          </a:xfrm>
          <a:prstGeom prst="rect">
            <a:avLst/>
          </a:prstGeom>
          <a:noFill/>
          <a:extLst>
            <a:ext uri="{909E8E84-426E-40DD-AFC4-6F175D3DCCD1}">
              <a14:hiddenFill xmlns="" xmlns:a14="http://schemas.microsoft.com/office/drawing/2010/main">
                <a:solidFill>
                  <a:srgbClr val="FFFFFF"/>
                </a:solidFill>
              </a14:hiddenFill>
            </a:ext>
          </a:extLst>
        </p:spPr>
      </p:pic>
      <p:cxnSp>
        <p:nvCxnSpPr>
          <p:cNvPr id="18" name="رابط كسهم مستقيم 17"/>
          <p:cNvCxnSpPr/>
          <p:nvPr/>
        </p:nvCxnSpPr>
        <p:spPr>
          <a:xfrm rot="5400000">
            <a:off x="6866758" y="2214560"/>
            <a:ext cx="571504" cy="1588"/>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21" name="رابط كسهم مستقيم 20"/>
          <p:cNvCxnSpPr/>
          <p:nvPr/>
        </p:nvCxnSpPr>
        <p:spPr>
          <a:xfrm rot="10800000">
            <a:off x="5510230" y="2928940"/>
            <a:ext cx="785818"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3" name="رابط كسهم مستقيم 22"/>
          <p:cNvCxnSpPr/>
          <p:nvPr/>
        </p:nvCxnSpPr>
        <p:spPr>
          <a:xfrm rot="10800000">
            <a:off x="3509967" y="2571750"/>
            <a:ext cx="714381" cy="1588"/>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24" name="رابط كسهم مستقيم 23"/>
          <p:cNvCxnSpPr/>
          <p:nvPr/>
        </p:nvCxnSpPr>
        <p:spPr>
          <a:xfrm>
            <a:off x="3509966" y="2786064"/>
            <a:ext cx="714380"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9" name="رابط كسهم مستقيم 28"/>
          <p:cNvCxnSpPr/>
          <p:nvPr/>
        </p:nvCxnSpPr>
        <p:spPr>
          <a:xfrm rot="5400000">
            <a:off x="2724942" y="3428212"/>
            <a:ext cx="571504" cy="1588"/>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30" name="رابط كسهم مستقيم 29"/>
          <p:cNvCxnSpPr/>
          <p:nvPr/>
        </p:nvCxnSpPr>
        <p:spPr>
          <a:xfrm rot="5400000">
            <a:off x="2295520" y="2071684"/>
            <a:ext cx="428628" cy="1588"/>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31" name="رابط كسهم مستقيم 30"/>
          <p:cNvCxnSpPr/>
          <p:nvPr/>
        </p:nvCxnSpPr>
        <p:spPr>
          <a:xfrm rot="16200000" flipV="1">
            <a:off x="2510628" y="2070890"/>
            <a:ext cx="428628" cy="1588"/>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sp>
        <p:nvSpPr>
          <p:cNvPr id="35" name="مستطيل 34"/>
          <p:cNvSpPr/>
          <p:nvPr/>
        </p:nvSpPr>
        <p:spPr>
          <a:xfrm>
            <a:off x="714348" y="2428874"/>
            <a:ext cx="500066" cy="428628"/>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smtClean="0"/>
              <a:t>AP</a:t>
            </a:r>
            <a:endParaRPr lang="en-US" dirty="0"/>
          </a:p>
        </p:txBody>
      </p:sp>
      <p:sp>
        <p:nvSpPr>
          <p:cNvPr id="36" name="مستطيل 35"/>
          <p:cNvSpPr/>
          <p:nvPr/>
        </p:nvSpPr>
        <p:spPr>
          <a:xfrm>
            <a:off x="714348" y="3143254"/>
            <a:ext cx="500066" cy="428628"/>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smtClean="0"/>
              <a:t>AP</a:t>
            </a:r>
            <a:endParaRPr lang="en-US" dirty="0"/>
          </a:p>
        </p:txBody>
      </p:sp>
      <p:sp>
        <p:nvSpPr>
          <p:cNvPr id="37" name="مستطيل 36"/>
          <p:cNvSpPr/>
          <p:nvPr/>
        </p:nvSpPr>
        <p:spPr>
          <a:xfrm>
            <a:off x="714348" y="1714494"/>
            <a:ext cx="500066" cy="428628"/>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smtClean="0"/>
              <a:t>AP</a:t>
            </a:r>
            <a:endParaRPr lang="en-US" dirty="0"/>
          </a:p>
        </p:txBody>
      </p:sp>
      <p:cxnSp>
        <p:nvCxnSpPr>
          <p:cNvPr id="41" name="رابط كسهم مستقيم 40"/>
          <p:cNvCxnSpPr/>
          <p:nvPr/>
        </p:nvCxnSpPr>
        <p:spPr>
          <a:xfrm rot="10800000">
            <a:off x="1428728" y="2071684"/>
            <a:ext cx="357190" cy="285752"/>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42" name="رابط كسهم مستقيم 41"/>
          <p:cNvCxnSpPr/>
          <p:nvPr/>
        </p:nvCxnSpPr>
        <p:spPr>
          <a:xfrm rot="10800000">
            <a:off x="1357290" y="2643188"/>
            <a:ext cx="428628" cy="1588"/>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43" name="رابط كسهم مستقيم 42"/>
          <p:cNvCxnSpPr/>
          <p:nvPr/>
        </p:nvCxnSpPr>
        <p:spPr>
          <a:xfrm rot="10800000" flipV="1">
            <a:off x="1357290" y="3000378"/>
            <a:ext cx="428628" cy="285752"/>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25" name="Rounded Rectangle 14"/>
          <p:cNvSpPr/>
          <p:nvPr/>
        </p:nvSpPr>
        <p:spPr>
          <a:xfrm>
            <a:off x="6429388" y="3571882"/>
            <a:ext cx="1571636" cy="500066"/>
          </a:xfrm>
          <a:prstGeom prst="roundRect">
            <a:avLst>
              <a:gd name="adj" fmla="val 518"/>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solidFill>
                  <a:sysClr val="windowText" lastClr="000000"/>
                </a:solidFill>
                <a:latin typeface="Tahoma" pitchFamily="34" charset="0"/>
                <a:ea typeface="Tahoma" pitchFamily="34" charset="0"/>
                <a:cs typeface="Tahoma" pitchFamily="34" charset="0"/>
              </a:rPr>
              <a:t>LCD display</a:t>
            </a:r>
            <a:endParaRPr lang="en-US" dirty="0">
              <a:solidFill>
                <a:sysClr val="windowText" lastClr="000000"/>
              </a:solidFill>
              <a:latin typeface="Tahoma" pitchFamily="34" charset="0"/>
              <a:ea typeface="Tahoma" pitchFamily="34" charset="0"/>
              <a:cs typeface="Tahoma" pitchFamily="34" charset="0"/>
            </a:endParaRPr>
          </a:p>
        </p:txBody>
      </p:sp>
      <p:cxnSp>
        <p:nvCxnSpPr>
          <p:cNvPr id="26" name="رابط كسهم مستقيم 25"/>
          <p:cNvCxnSpPr/>
          <p:nvPr/>
        </p:nvCxnSpPr>
        <p:spPr>
          <a:xfrm>
            <a:off x="5500694" y="3786196"/>
            <a:ext cx="785818"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عنصر نائب للتذييل 7"/>
          <p:cNvSpPr>
            <a:spLocks noGrp="1"/>
          </p:cNvSpPr>
          <p:nvPr>
            <p:ph type="ftr" sz="quarter" idx="11"/>
          </p:nvPr>
        </p:nvSpPr>
        <p:spPr/>
        <p:txBody>
          <a:bodyPr/>
          <a:lstStyle/>
          <a:p>
            <a:pPr algn="r" rtl="1"/>
            <a:r>
              <a:rPr kumimoji="0" lang="en-US" sz="1400" smtClean="0">
                <a:solidFill>
                  <a:schemeClr val="tx2"/>
                </a:solidFill>
              </a:rPr>
              <a:t>Smart Cart</a:t>
            </a:r>
            <a:endParaRPr kumimoji="0" lang="ar-SA" sz="1400">
              <a:solidFill>
                <a:schemeClr val="tx2"/>
              </a:solidFill>
            </a:endParaRPr>
          </a:p>
        </p:txBody>
      </p:sp>
      <p:sp>
        <p:nvSpPr>
          <p:cNvPr id="9" name="مستطيل 8"/>
          <p:cNvSpPr/>
          <p:nvPr/>
        </p:nvSpPr>
        <p:spPr>
          <a:xfrm>
            <a:off x="428596" y="0"/>
            <a:ext cx="8215370" cy="7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صورة 22" descr="صورة1.png"/>
          <p:cNvPicPr/>
          <p:nvPr/>
        </p:nvPicPr>
        <p:blipFill>
          <a:blip r:embed="rId3"/>
          <a:stretch>
            <a:fillRect/>
          </a:stretch>
        </p:blipFill>
        <p:spPr>
          <a:xfrm>
            <a:off x="914386" y="1071552"/>
            <a:ext cx="1657350" cy="3305175"/>
          </a:xfrm>
          <a:prstGeom prst="rect">
            <a:avLst/>
          </a:prstGeom>
        </p:spPr>
      </p:pic>
      <p:pic>
        <p:nvPicPr>
          <p:cNvPr id="24" name="صورة 23" descr="IMG_0153.PNG"/>
          <p:cNvPicPr/>
          <p:nvPr/>
        </p:nvPicPr>
        <p:blipFill>
          <a:blip r:embed="rId4" cstate="print"/>
          <a:stretch>
            <a:fillRect/>
          </a:stretch>
        </p:blipFill>
        <p:spPr>
          <a:xfrm>
            <a:off x="1000100" y="1643056"/>
            <a:ext cx="1428760" cy="2124075"/>
          </a:xfrm>
          <a:prstGeom prst="rect">
            <a:avLst/>
          </a:prstGeom>
        </p:spPr>
      </p:pic>
      <p:pic>
        <p:nvPicPr>
          <p:cNvPr id="25" name="صورة 24" descr="صورة1.png"/>
          <p:cNvPicPr/>
          <p:nvPr/>
        </p:nvPicPr>
        <p:blipFill>
          <a:blip r:embed="rId3"/>
          <a:stretch>
            <a:fillRect/>
          </a:stretch>
        </p:blipFill>
        <p:spPr>
          <a:xfrm>
            <a:off x="3500430" y="1071552"/>
            <a:ext cx="1657350" cy="3305175"/>
          </a:xfrm>
          <a:prstGeom prst="rect">
            <a:avLst/>
          </a:prstGeom>
        </p:spPr>
      </p:pic>
      <p:pic>
        <p:nvPicPr>
          <p:cNvPr id="26" name="صورة 25" descr="IMG_0154.PNG"/>
          <p:cNvPicPr/>
          <p:nvPr/>
        </p:nvPicPr>
        <p:blipFill>
          <a:blip r:embed="rId5" cstate="print"/>
          <a:stretch>
            <a:fillRect/>
          </a:stretch>
        </p:blipFill>
        <p:spPr>
          <a:xfrm>
            <a:off x="3614725" y="1652570"/>
            <a:ext cx="1438275" cy="2143125"/>
          </a:xfrm>
          <a:prstGeom prst="rect">
            <a:avLst/>
          </a:prstGeom>
        </p:spPr>
      </p:pic>
      <p:pic>
        <p:nvPicPr>
          <p:cNvPr id="31" name="صورة 30" descr="صورة1.png"/>
          <p:cNvPicPr/>
          <p:nvPr/>
        </p:nvPicPr>
        <p:blipFill>
          <a:blip r:embed="rId3"/>
          <a:stretch>
            <a:fillRect/>
          </a:stretch>
        </p:blipFill>
        <p:spPr>
          <a:xfrm>
            <a:off x="6200798" y="1062028"/>
            <a:ext cx="1657350" cy="3305175"/>
          </a:xfrm>
          <a:prstGeom prst="rect">
            <a:avLst/>
          </a:prstGeom>
        </p:spPr>
      </p:pic>
      <p:sp>
        <p:nvSpPr>
          <p:cNvPr id="33" name="سهم إلى اليمين 32"/>
          <p:cNvSpPr/>
          <p:nvPr/>
        </p:nvSpPr>
        <p:spPr>
          <a:xfrm>
            <a:off x="2786050" y="2571750"/>
            <a:ext cx="571504" cy="2143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سهم إلى اليمين 33"/>
          <p:cNvSpPr/>
          <p:nvPr/>
        </p:nvSpPr>
        <p:spPr>
          <a:xfrm>
            <a:off x="5429256" y="2571750"/>
            <a:ext cx="571504" cy="2143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صورة 35" descr="Untitled-1.png"/>
          <p:cNvPicPr>
            <a:picLocks noChangeAspect="1"/>
          </p:cNvPicPr>
          <p:nvPr/>
        </p:nvPicPr>
        <p:blipFill>
          <a:blip r:embed="rId6"/>
          <a:stretch>
            <a:fillRect/>
          </a:stretch>
        </p:blipFill>
        <p:spPr>
          <a:xfrm>
            <a:off x="3500430" y="1071552"/>
            <a:ext cx="1643074" cy="3291083"/>
          </a:xfrm>
          <a:prstGeom prst="rect">
            <a:avLst/>
          </a:prstGeom>
        </p:spPr>
      </p:pic>
      <p:pic>
        <p:nvPicPr>
          <p:cNvPr id="37" name="صورة 36" descr="10850632_376492859193035_1017832349_n.jpg"/>
          <p:cNvPicPr>
            <a:picLocks noChangeAspect="1"/>
          </p:cNvPicPr>
          <p:nvPr/>
        </p:nvPicPr>
        <p:blipFill>
          <a:blip r:embed="rId7" cstate="print"/>
          <a:stretch>
            <a:fillRect/>
          </a:stretch>
        </p:blipFill>
        <p:spPr>
          <a:xfrm>
            <a:off x="3643306" y="1643056"/>
            <a:ext cx="1428760" cy="2143140"/>
          </a:xfrm>
          <a:prstGeom prst="rect">
            <a:avLst/>
          </a:prstGeom>
        </p:spPr>
      </p:pic>
      <p:pic>
        <p:nvPicPr>
          <p:cNvPr id="32" name="صورة 31" descr="IMG_0157.PNG"/>
          <p:cNvPicPr/>
          <p:nvPr/>
        </p:nvPicPr>
        <p:blipFill>
          <a:blip r:embed="rId8" cstate="print"/>
          <a:stretch>
            <a:fillRect/>
          </a:stretch>
        </p:blipFill>
        <p:spPr>
          <a:xfrm>
            <a:off x="6338910" y="1643056"/>
            <a:ext cx="1447800" cy="21717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1000" fill="hold"/>
                                        <p:tgtEl>
                                          <p:spTgt spid="33"/>
                                        </p:tgtEl>
                                        <p:attrNameLst>
                                          <p:attrName>ppt_w</p:attrName>
                                        </p:attrNameLst>
                                      </p:cBhvr>
                                      <p:tavLst>
                                        <p:tav tm="0">
                                          <p:val>
                                            <p:fltVal val="0"/>
                                          </p:val>
                                        </p:tav>
                                        <p:tav tm="100000">
                                          <p:val>
                                            <p:strVal val="#ppt_w"/>
                                          </p:val>
                                        </p:tav>
                                      </p:tavLst>
                                    </p:anim>
                                    <p:anim calcmode="lin" valueType="num">
                                      <p:cBhvr>
                                        <p:cTn id="8" dur="1000" fill="hold"/>
                                        <p:tgtEl>
                                          <p:spTgt spid="33"/>
                                        </p:tgtEl>
                                        <p:attrNameLst>
                                          <p:attrName>ppt_h</p:attrName>
                                        </p:attrNameLst>
                                      </p:cBhvr>
                                      <p:tavLst>
                                        <p:tav tm="0">
                                          <p:val>
                                            <p:fltVal val="0"/>
                                          </p:val>
                                        </p:tav>
                                        <p:tav tm="100000">
                                          <p:val>
                                            <p:strVal val="#ppt_h"/>
                                          </p:val>
                                        </p:tav>
                                      </p:tavLst>
                                    </p:anim>
                                    <p:animEffect transition="in" filter="fade">
                                      <p:cBhvr>
                                        <p:cTn id="9" dur="1000"/>
                                        <p:tgtEl>
                                          <p:spTgt spid="3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34"/>
                                        </p:tgtEl>
                                        <p:attrNameLst>
                                          <p:attrName>style.visibility</p:attrName>
                                        </p:attrNameLst>
                                      </p:cBhvr>
                                      <p:to>
                                        <p:strVal val="visible"/>
                                      </p:to>
                                    </p:set>
                                    <p:anim calcmode="lin" valueType="num">
                                      <p:cBhvr>
                                        <p:cTn id="14" dur="1000" fill="hold"/>
                                        <p:tgtEl>
                                          <p:spTgt spid="34"/>
                                        </p:tgtEl>
                                        <p:attrNameLst>
                                          <p:attrName>ppt_w</p:attrName>
                                        </p:attrNameLst>
                                      </p:cBhvr>
                                      <p:tavLst>
                                        <p:tav tm="0">
                                          <p:val>
                                            <p:fltVal val="0"/>
                                          </p:val>
                                        </p:tav>
                                        <p:tav tm="100000">
                                          <p:val>
                                            <p:strVal val="#ppt_w"/>
                                          </p:val>
                                        </p:tav>
                                      </p:tavLst>
                                    </p:anim>
                                    <p:anim calcmode="lin" valueType="num">
                                      <p:cBhvr>
                                        <p:cTn id="15" dur="1000" fill="hold"/>
                                        <p:tgtEl>
                                          <p:spTgt spid="34"/>
                                        </p:tgtEl>
                                        <p:attrNameLst>
                                          <p:attrName>ppt_h</p:attrName>
                                        </p:attrNameLst>
                                      </p:cBhvr>
                                      <p:tavLst>
                                        <p:tav tm="0">
                                          <p:val>
                                            <p:fltVal val="0"/>
                                          </p:val>
                                        </p:tav>
                                        <p:tav tm="100000">
                                          <p:val>
                                            <p:strVal val="#ppt_h"/>
                                          </p:val>
                                        </p:tav>
                                      </p:tavLst>
                                    </p:anim>
                                    <p:animEffect transition="in" filter="fade">
                                      <p:cBhvr>
                                        <p:cTn id="16" dur="1000"/>
                                        <p:tgtEl>
                                          <p:spTgt spid="3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xit" presetSubtype="0" fill="hold" grpId="1" nodeType="clickEffect">
                                  <p:stCondLst>
                                    <p:cond delay="0"/>
                                  </p:stCondLst>
                                  <p:childTnLst>
                                    <p:anim calcmode="lin" valueType="num">
                                      <p:cBhvr>
                                        <p:cTn id="20" dur="500"/>
                                        <p:tgtEl>
                                          <p:spTgt spid="33"/>
                                        </p:tgtEl>
                                        <p:attrNameLst>
                                          <p:attrName>ppt_w</p:attrName>
                                        </p:attrNameLst>
                                      </p:cBhvr>
                                      <p:tavLst>
                                        <p:tav tm="0">
                                          <p:val>
                                            <p:strVal val="ppt_w"/>
                                          </p:val>
                                        </p:tav>
                                        <p:tav tm="100000">
                                          <p:val>
                                            <p:fltVal val="0"/>
                                          </p:val>
                                        </p:tav>
                                      </p:tavLst>
                                    </p:anim>
                                    <p:anim calcmode="lin" valueType="num">
                                      <p:cBhvr>
                                        <p:cTn id="21" dur="500"/>
                                        <p:tgtEl>
                                          <p:spTgt spid="33"/>
                                        </p:tgtEl>
                                        <p:attrNameLst>
                                          <p:attrName>ppt_h</p:attrName>
                                        </p:attrNameLst>
                                      </p:cBhvr>
                                      <p:tavLst>
                                        <p:tav tm="0">
                                          <p:val>
                                            <p:strVal val="ppt_h"/>
                                          </p:val>
                                        </p:tav>
                                        <p:tav tm="100000">
                                          <p:val>
                                            <p:fltVal val="0"/>
                                          </p:val>
                                        </p:tav>
                                      </p:tavLst>
                                    </p:anim>
                                    <p:animEffect transition="out" filter="fade">
                                      <p:cBhvr>
                                        <p:cTn id="22" dur="500"/>
                                        <p:tgtEl>
                                          <p:spTgt spid="33"/>
                                        </p:tgtEl>
                                      </p:cBhvr>
                                    </p:animEffect>
                                    <p:set>
                                      <p:cBhvr>
                                        <p:cTn id="23" dur="1" fill="hold">
                                          <p:stCondLst>
                                            <p:cond delay="499"/>
                                          </p:stCondLst>
                                        </p:cTn>
                                        <p:tgtEl>
                                          <p:spTgt spid="33"/>
                                        </p:tgtEl>
                                        <p:attrNameLst>
                                          <p:attrName>style.visibility</p:attrName>
                                        </p:attrNameLst>
                                      </p:cBhvr>
                                      <p:to>
                                        <p:strVal val="hidden"/>
                                      </p:to>
                                    </p:set>
                                  </p:childTnLst>
                                </p:cTn>
                              </p:par>
                              <p:par>
                                <p:cTn id="24" presetID="53" presetClass="exit" presetSubtype="0" fill="hold" grpId="1" nodeType="withEffect">
                                  <p:stCondLst>
                                    <p:cond delay="0"/>
                                  </p:stCondLst>
                                  <p:childTnLst>
                                    <p:anim calcmode="lin" valueType="num">
                                      <p:cBhvr>
                                        <p:cTn id="25" dur="500"/>
                                        <p:tgtEl>
                                          <p:spTgt spid="34"/>
                                        </p:tgtEl>
                                        <p:attrNameLst>
                                          <p:attrName>ppt_w</p:attrName>
                                        </p:attrNameLst>
                                      </p:cBhvr>
                                      <p:tavLst>
                                        <p:tav tm="0">
                                          <p:val>
                                            <p:strVal val="ppt_w"/>
                                          </p:val>
                                        </p:tav>
                                        <p:tav tm="100000">
                                          <p:val>
                                            <p:fltVal val="0"/>
                                          </p:val>
                                        </p:tav>
                                      </p:tavLst>
                                    </p:anim>
                                    <p:anim calcmode="lin" valueType="num">
                                      <p:cBhvr>
                                        <p:cTn id="26" dur="500"/>
                                        <p:tgtEl>
                                          <p:spTgt spid="34"/>
                                        </p:tgtEl>
                                        <p:attrNameLst>
                                          <p:attrName>ppt_h</p:attrName>
                                        </p:attrNameLst>
                                      </p:cBhvr>
                                      <p:tavLst>
                                        <p:tav tm="0">
                                          <p:val>
                                            <p:strVal val="ppt_h"/>
                                          </p:val>
                                        </p:tav>
                                        <p:tav tm="100000">
                                          <p:val>
                                            <p:fltVal val="0"/>
                                          </p:val>
                                        </p:tav>
                                      </p:tavLst>
                                    </p:anim>
                                    <p:animEffect transition="out" filter="fade">
                                      <p:cBhvr>
                                        <p:cTn id="27" dur="500"/>
                                        <p:tgtEl>
                                          <p:spTgt spid="34"/>
                                        </p:tgtEl>
                                      </p:cBhvr>
                                    </p:animEffect>
                                    <p:set>
                                      <p:cBhvr>
                                        <p:cTn id="28" dur="1" fill="hold">
                                          <p:stCondLst>
                                            <p:cond delay="499"/>
                                          </p:stCondLst>
                                        </p:cTn>
                                        <p:tgtEl>
                                          <p:spTgt spid="34"/>
                                        </p:tgtEl>
                                        <p:attrNameLst>
                                          <p:attrName>style.visibility</p:attrName>
                                        </p:attrNameLst>
                                      </p:cBhvr>
                                      <p:to>
                                        <p:strVal val="hidden"/>
                                      </p:to>
                                    </p:set>
                                  </p:childTnLst>
                                </p:cTn>
                              </p:par>
                              <p:par>
                                <p:cTn id="29" presetID="35" presetClass="path" presetSubtype="0" accel="50000" decel="50000" fill="hold" nodeType="withEffect">
                                  <p:stCondLst>
                                    <p:cond delay="0"/>
                                  </p:stCondLst>
                                  <p:iterate type="lt">
                                    <p:tmPct val="0"/>
                                  </p:iterate>
                                  <p:childTnLst>
                                    <p:animMotion origin="layout" path="M 1.11022E-16 2.22222E-6 L -0.29236 0.00031 " pathEditMode="relative" rAng="0" ptsTypes="AA">
                                      <p:cBhvr>
                                        <p:cTn id="30" dur="2000" fill="hold"/>
                                        <p:tgtEl>
                                          <p:spTgt spid="31"/>
                                        </p:tgtEl>
                                        <p:attrNameLst>
                                          <p:attrName>ppt_x</p:attrName>
                                          <p:attrName>ppt_y</p:attrName>
                                        </p:attrNameLst>
                                      </p:cBhvr>
                                      <p:rCtr x="-146" y="0"/>
                                    </p:animMotion>
                                  </p:childTnLst>
                                </p:cTn>
                              </p:par>
                              <p:par>
                                <p:cTn id="31" presetID="63" presetClass="path" presetSubtype="0" accel="50000" decel="50000" fill="hold" nodeType="withEffect">
                                  <p:stCondLst>
                                    <p:cond delay="0"/>
                                  </p:stCondLst>
                                  <p:iterate type="lt">
                                    <p:tmPct val="0"/>
                                  </p:iterate>
                                  <p:childTnLst>
                                    <p:animMotion origin="layout" path="M 2.77556E-17 4.07407E-6 L 0.28889 0.00216 " pathEditMode="relative" rAng="0" ptsTypes="AA">
                                      <p:cBhvr>
                                        <p:cTn id="32" dur="2000" fill="hold"/>
                                        <p:tgtEl>
                                          <p:spTgt spid="24"/>
                                        </p:tgtEl>
                                        <p:attrNameLst>
                                          <p:attrName>ppt_x</p:attrName>
                                          <p:attrName>ppt_y</p:attrName>
                                        </p:attrNameLst>
                                      </p:cBhvr>
                                      <p:rCtr x="144" y="1"/>
                                    </p:animMotion>
                                  </p:childTnLst>
                                </p:cTn>
                              </p:par>
                              <p:par>
                                <p:cTn id="33" presetID="35" presetClass="path" presetSubtype="0" accel="50000" decel="50000" fill="hold" nodeType="withEffect">
                                  <p:stCondLst>
                                    <p:cond delay="0"/>
                                  </p:stCondLst>
                                  <p:iterate type="lt">
                                    <p:tmPct val="0"/>
                                  </p:iterate>
                                  <p:childTnLst>
                                    <p:animMotion origin="layout" path="M 4.16667E-6 6.42174E-7 L -0.29601 -0.00247 " pathEditMode="relative" rAng="0" ptsTypes="AA">
                                      <p:cBhvr>
                                        <p:cTn id="34" dur="2000" fill="hold"/>
                                        <p:tgtEl>
                                          <p:spTgt spid="32"/>
                                        </p:tgtEl>
                                        <p:attrNameLst>
                                          <p:attrName>ppt_x</p:attrName>
                                          <p:attrName>ppt_y</p:attrName>
                                        </p:attrNameLst>
                                      </p:cBhvr>
                                      <p:rCtr x="-148" y="-1"/>
                                    </p:animMotion>
                                  </p:childTnLst>
                                </p:cTn>
                              </p:par>
                              <p:par>
                                <p:cTn id="35" presetID="63" presetClass="path" presetSubtype="0" accel="50000" decel="50000" fill="hold" nodeType="withEffect">
                                  <p:stCondLst>
                                    <p:cond delay="0"/>
                                  </p:stCondLst>
                                  <p:iterate type="lt">
                                    <p:tmPct val="0"/>
                                  </p:iterate>
                                  <p:childTnLst>
                                    <p:animMotion origin="layout" path="M 5E-6 3.7037E-7 L 0.28577 -0.00154 " pathEditMode="relative" rAng="0" ptsTypes="AA">
                                      <p:cBhvr>
                                        <p:cTn id="36" dur="2000" fill="hold"/>
                                        <p:tgtEl>
                                          <p:spTgt spid="23"/>
                                        </p:tgtEl>
                                        <p:attrNameLst>
                                          <p:attrName>ppt_x</p:attrName>
                                          <p:attrName>ppt_y</p:attrName>
                                        </p:attrNameLst>
                                      </p:cBhvr>
                                      <p:rCtr x="143" y="-1"/>
                                    </p:animMotion>
                                  </p:childTnLst>
                                </p:cTn>
                              </p:par>
                            </p:childTnLst>
                          </p:cTn>
                        </p:par>
                        <p:par>
                          <p:cTn id="37" fill="hold">
                            <p:stCondLst>
                              <p:cond delay="2000"/>
                            </p:stCondLst>
                            <p:childTnLst>
                              <p:par>
                                <p:cTn id="38" presetID="1" presetClass="exit" presetSubtype="0" fill="hold" nodeType="afterEffect">
                                  <p:stCondLst>
                                    <p:cond delay="0"/>
                                  </p:stCondLst>
                                  <p:iterate type="lt">
                                    <p:tmAbs val="0"/>
                                  </p:iterate>
                                  <p:childTnLst>
                                    <p:set>
                                      <p:cBhvr>
                                        <p:cTn id="39" dur="1" fill="hold">
                                          <p:stCondLst>
                                            <p:cond delay="0"/>
                                          </p:stCondLst>
                                        </p:cTn>
                                        <p:tgtEl>
                                          <p:spTgt spid="31"/>
                                        </p:tgtEl>
                                        <p:attrNameLst>
                                          <p:attrName>style.visibility</p:attrName>
                                        </p:attrNameLst>
                                      </p:cBhvr>
                                      <p:to>
                                        <p:strVal val="hidden"/>
                                      </p:to>
                                    </p:set>
                                  </p:childTnLst>
                                </p:cTn>
                              </p:par>
                              <p:par>
                                <p:cTn id="40" presetID="1" presetClass="exit" presetSubtype="0" fill="hold" nodeType="withEffect">
                                  <p:stCondLst>
                                    <p:cond delay="0"/>
                                  </p:stCondLst>
                                  <p:iterate type="lt">
                                    <p:tmAbs val="0"/>
                                  </p:iterate>
                                  <p:childTnLst>
                                    <p:set>
                                      <p:cBhvr>
                                        <p:cTn id="41" dur="1" fill="hold">
                                          <p:stCondLst>
                                            <p:cond delay="0"/>
                                          </p:stCondLst>
                                        </p:cTn>
                                        <p:tgtEl>
                                          <p:spTgt spid="32"/>
                                        </p:tgtEl>
                                        <p:attrNameLst>
                                          <p:attrName>style.visibility</p:attrName>
                                        </p:attrNameLst>
                                      </p:cBhvr>
                                      <p:to>
                                        <p:strVal val="hidden"/>
                                      </p:to>
                                    </p:set>
                                  </p:childTnLst>
                                </p:cTn>
                              </p:par>
                              <p:par>
                                <p:cTn id="42" presetID="1" presetClass="exit" presetSubtype="0" fill="hold" nodeType="withEffect">
                                  <p:stCondLst>
                                    <p:cond delay="0"/>
                                  </p:stCondLst>
                                  <p:childTnLst>
                                    <p:set>
                                      <p:cBhvr>
                                        <p:cTn id="43" dur="1" fill="hold">
                                          <p:stCondLst>
                                            <p:cond delay="0"/>
                                          </p:stCondLst>
                                        </p:cTn>
                                        <p:tgtEl>
                                          <p:spTgt spid="26"/>
                                        </p:tgtEl>
                                        <p:attrNameLst>
                                          <p:attrName>style.visibility</p:attrName>
                                        </p:attrNameLst>
                                      </p:cBhvr>
                                      <p:to>
                                        <p:strVal val="hidden"/>
                                      </p:to>
                                    </p:set>
                                  </p:childTnLst>
                                </p:cTn>
                              </p:par>
                              <p:par>
                                <p:cTn id="44" presetID="1" presetClass="exit" presetSubtype="0" fill="hold" nodeType="withEffect">
                                  <p:stCondLst>
                                    <p:cond delay="0"/>
                                  </p:stCondLst>
                                  <p:childTnLst>
                                    <p:set>
                                      <p:cBhvr>
                                        <p:cTn id="45" dur="1" fill="hold">
                                          <p:stCondLst>
                                            <p:cond delay="0"/>
                                          </p:stCondLst>
                                        </p:cTn>
                                        <p:tgtEl>
                                          <p:spTgt spid="25"/>
                                        </p:tgtEl>
                                        <p:attrNameLst>
                                          <p:attrName>style.visibility</p:attrName>
                                        </p:attrNameLst>
                                      </p:cBhvr>
                                      <p:to>
                                        <p:strVal val="hidden"/>
                                      </p:to>
                                    </p:set>
                                  </p:childTnLst>
                                </p:cTn>
                              </p:par>
                              <p:par>
                                <p:cTn id="46" presetID="1" presetClass="exit" presetSubtype="0" fill="hold" nodeType="withEffect">
                                  <p:stCondLst>
                                    <p:cond delay="0"/>
                                  </p:stCondLst>
                                  <p:iterate type="lt">
                                    <p:tmAbs val="0"/>
                                  </p:iterate>
                                  <p:childTnLst>
                                    <p:set>
                                      <p:cBhvr>
                                        <p:cTn id="47" dur="1" fill="hold">
                                          <p:stCondLst>
                                            <p:cond delay="0"/>
                                          </p:stCondLst>
                                        </p:cTn>
                                        <p:tgtEl>
                                          <p:spTgt spid="24"/>
                                        </p:tgtEl>
                                        <p:attrNameLst>
                                          <p:attrName>style.visibility</p:attrName>
                                        </p:attrNameLst>
                                      </p:cBhvr>
                                      <p:to>
                                        <p:strVal val="hidden"/>
                                      </p:to>
                                    </p:set>
                                  </p:childTnLst>
                                </p:cTn>
                              </p:par>
                              <p:par>
                                <p:cTn id="48" presetID="1" presetClass="exit" presetSubtype="0" fill="hold" nodeType="withEffect">
                                  <p:stCondLst>
                                    <p:cond delay="0"/>
                                  </p:stCondLst>
                                  <p:iterate type="lt">
                                    <p:tmAbs val="0"/>
                                  </p:iterate>
                                  <p:childTnLst>
                                    <p:set>
                                      <p:cBhvr>
                                        <p:cTn id="49" dur="1" fill="hold">
                                          <p:stCondLst>
                                            <p:cond delay="0"/>
                                          </p:stCondLst>
                                        </p:cTn>
                                        <p:tgtEl>
                                          <p:spTgt spid="23"/>
                                        </p:tgtEl>
                                        <p:attrNameLst>
                                          <p:attrName>style.visibility</p:attrName>
                                        </p:attrNameLst>
                                      </p:cBhvr>
                                      <p:to>
                                        <p:strVal val="hidden"/>
                                      </p:to>
                                    </p:set>
                                  </p:childTnLst>
                                </p:cTn>
                              </p:par>
                            </p:childTnLst>
                          </p:cTn>
                        </p:par>
                        <p:par>
                          <p:cTn id="50" fill="hold">
                            <p:stCondLst>
                              <p:cond delay="2000"/>
                            </p:stCondLst>
                            <p:childTnLst>
                              <p:par>
                                <p:cTn id="51" presetID="10" presetClass="entr" presetSubtype="0" fill="hold" nodeType="afterEffect">
                                  <p:stCondLst>
                                    <p:cond delay="0"/>
                                  </p:stCondLst>
                                  <p:childTnLst>
                                    <p:set>
                                      <p:cBhvr>
                                        <p:cTn id="52" dur="1" fill="hold">
                                          <p:stCondLst>
                                            <p:cond delay="0"/>
                                          </p:stCondLst>
                                        </p:cTn>
                                        <p:tgtEl>
                                          <p:spTgt spid="36"/>
                                        </p:tgtEl>
                                        <p:attrNameLst>
                                          <p:attrName>style.visibility</p:attrName>
                                        </p:attrNameLst>
                                      </p:cBhvr>
                                      <p:to>
                                        <p:strVal val="visible"/>
                                      </p:to>
                                    </p:set>
                                    <p:animEffect transition="in" filter="fade">
                                      <p:cBhvr>
                                        <p:cTn id="53" dur="500"/>
                                        <p:tgtEl>
                                          <p:spTgt spid="36"/>
                                        </p:tgtEl>
                                      </p:cBhvr>
                                    </p:animEffect>
                                  </p:childTnLst>
                                </p:cTn>
                              </p:par>
                              <p:par>
                                <p:cTn id="54" presetID="10" presetClass="entr" presetSubtype="0" fill="hold" nodeType="withEffect">
                                  <p:stCondLst>
                                    <p:cond delay="0"/>
                                  </p:stCondLst>
                                  <p:childTnLst>
                                    <p:set>
                                      <p:cBhvr>
                                        <p:cTn id="55" dur="1" fill="hold">
                                          <p:stCondLst>
                                            <p:cond delay="0"/>
                                          </p:stCondLst>
                                        </p:cTn>
                                        <p:tgtEl>
                                          <p:spTgt spid="37"/>
                                        </p:tgtEl>
                                        <p:attrNameLst>
                                          <p:attrName>style.visibility</p:attrName>
                                        </p:attrNameLst>
                                      </p:cBhvr>
                                      <p:to>
                                        <p:strVal val="visible"/>
                                      </p:to>
                                    </p:set>
                                    <p:animEffect transition="in" filter="fade">
                                      <p:cBhvr>
                                        <p:cTn id="5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3" grpId="1" animBg="1"/>
      <p:bldP spid="34" grpId="0" animBg="1"/>
      <p:bldP spid="34"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عنصر نائب للتذييل 7"/>
          <p:cNvSpPr>
            <a:spLocks noGrp="1"/>
          </p:cNvSpPr>
          <p:nvPr>
            <p:ph type="ftr" sz="quarter" idx="11"/>
          </p:nvPr>
        </p:nvSpPr>
        <p:spPr/>
        <p:txBody>
          <a:bodyPr/>
          <a:lstStyle/>
          <a:p>
            <a:pPr algn="r" rtl="1"/>
            <a:r>
              <a:rPr kumimoji="0" lang="en-US" sz="1400" smtClean="0">
                <a:solidFill>
                  <a:schemeClr val="tx2"/>
                </a:solidFill>
              </a:rPr>
              <a:t>Smart Cart</a:t>
            </a:r>
            <a:endParaRPr kumimoji="0" lang="ar-SA" sz="1400">
              <a:solidFill>
                <a:schemeClr val="tx2"/>
              </a:solidFill>
            </a:endParaRPr>
          </a:p>
        </p:txBody>
      </p:sp>
      <p:sp>
        <p:nvSpPr>
          <p:cNvPr id="9" name="مستطيل 8"/>
          <p:cNvSpPr/>
          <p:nvPr/>
        </p:nvSpPr>
        <p:spPr>
          <a:xfrm>
            <a:off x="428596" y="0"/>
            <a:ext cx="8215370" cy="7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صورة 10" descr="Untitled-1.png"/>
          <p:cNvPicPr>
            <a:picLocks noChangeAspect="1"/>
          </p:cNvPicPr>
          <p:nvPr/>
        </p:nvPicPr>
        <p:blipFill>
          <a:blip r:embed="rId3"/>
          <a:stretch>
            <a:fillRect/>
          </a:stretch>
        </p:blipFill>
        <p:spPr>
          <a:xfrm>
            <a:off x="5072066" y="1000114"/>
            <a:ext cx="1643074" cy="3291083"/>
          </a:xfrm>
          <a:prstGeom prst="rect">
            <a:avLst/>
          </a:prstGeom>
        </p:spPr>
      </p:pic>
      <p:pic>
        <p:nvPicPr>
          <p:cNvPr id="12" name="صورة 11" descr="cart.jpg"/>
          <p:cNvPicPr>
            <a:picLocks noChangeAspect="1"/>
          </p:cNvPicPr>
          <p:nvPr/>
        </p:nvPicPr>
        <p:blipFill>
          <a:blip r:embed="rId4" cstate="print"/>
          <a:stretch>
            <a:fillRect/>
          </a:stretch>
        </p:blipFill>
        <p:spPr>
          <a:xfrm>
            <a:off x="1285852" y="1285866"/>
            <a:ext cx="3048000" cy="3048000"/>
          </a:xfrm>
          <a:prstGeom prst="rect">
            <a:avLst/>
          </a:prstGeom>
        </p:spPr>
      </p:pic>
      <p:pic>
        <p:nvPicPr>
          <p:cNvPr id="13" name="صورة 12" descr="ررررررررررر.jpg"/>
          <p:cNvPicPr>
            <a:picLocks noChangeAspect="1"/>
          </p:cNvPicPr>
          <p:nvPr/>
        </p:nvPicPr>
        <p:blipFill>
          <a:blip r:embed="rId5"/>
          <a:stretch>
            <a:fillRect/>
          </a:stretch>
        </p:blipFill>
        <p:spPr>
          <a:xfrm>
            <a:off x="4071934" y="1071552"/>
            <a:ext cx="661986" cy="661986"/>
          </a:xfrm>
          <a:prstGeom prst="rect">
            <a:avLst/>
          </a:prstGeom>
          <a:ln>
            <a:solidFill>
              <a:schemeClr val="accent1">
                <a:lumMod val="75000"/>
              </a:schemeClr>
            </a:solidFill>
          </a:ln>
        </p:spPr>
      </p:pic>
      <p:cxnSp>
        <p:nvCxnSpPr>
          <p:cNvPr id="15" name="رابط مستقيم 14"/>
          <p:cNvCxnSpPr/>
          <p:nvPr/>
        </p:nvCxnSpPr>
        <p:spPr>
          <a:xfrm rot="10800000" flipV="1">
            <a:off x="3357554" y="1428742"/>
            <a:ext cx="714380" cy="285752"/>
          </a:xfrm>
          <a:prstGeom prst="line">
            <a:avLst/>
          </a:prstGeom>
        </p:spPr>
        <p:style>
          <a:lnRef idx="1">
            <a:schemeClr val="accent1"/>
          </a:lnRef>
          <a:fillRef idx="0">
            <a:schemeClr val="accent1"/>
          </a:fillRef>
          <a:effectRef idx="0">
            <a:schemeClr val="accent1"/>
          </a:effectRef>
          <a:fontRef idx="minor">
            <a:schemeClr val="tx1"/>
          </a:fontRef>
        </p:style>
      </p:cxnSp>
      <p:pic>
        <p:nvPicPr>
          <p:cNvPr id="18" name="صورة 17" descr="10799324_371587029683618_1660996802_n.jpg"/>
          <p:cNvPicPr>
            <a:picLocks noChangeAspect="1"/>
          </p:cNvPicPr>
          <p:nvPr/>
        </p:nvPicPr>
        <p:blipFill>
          <a:blip r:embed="rId6"/>
          <a:stretch>
            <a:fillRect/>
          </a:stretch>
        </p:blipFill>
        <p:spPr>
          <a:xfrm>
            <a:off x="5165674" y="1571618"/>
            <a:ext cx="1478028" cy="214314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dirty="0"/>
          </a:p>
        </p:txBody>
      </p:sp>
      <p:sp>
        <p:nvSpPr>
          <p:cNvPr id="6" name="عنصر نائب للتذييل 5"/>
          <p:cNvSpPr>
            <a:spLocks noGrp="1"/>
          </p:cNvSpPr>
          <p:nvPr>
            <p:ph type="ftr" sz="quarter" idx="11"/>
          </p:nvPr>
        </p:nvSpPr>
        <p:spPr/>
        <p:txBody>
          <a:bodyPr/>
          <a:lstStyle/>
          <a:p>
            <a:pPr algn="r" rtl="1"/>
            <a:r>
              <a:rPr kumimoji="0" lang="en-US" sz="1400" smtClean="0">
                <a:solidFill>
                  <a:schemeClr val="tx2"/>
                </a:solidFill>
              </a:rPr>
              <a:t>Smart Cart</a:t>
            </a:r>
            <a:endParaRPr kumimoji="0" lang="ar-SA" sz="1400">
              <a:solidFill>
                <a:schemeClr val="tx2"/>
              </a:solidFill>
            </a:endParaRPr>
          </a:p>
        </p:txBody>
      </p:sp>
      <p:sp>
        <p:nvSpPr>
          <p:cNvPr id="8" name="مستطيل 7"/>
          <p:cNvSpPr/>
          <p:nvPr/>
        </p:nvSpPr>
        <p:spPr>
          <a:xfrm>
            <a:off x="428596" y="0"/>
            <a:ext cx="8215370" cy="7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صورة 9" descr="Untitled-1.png"/>
          <p:cNvPicPr>
            <a:picLocks noChangeAspect="1"/>
          </p:cNvPicPr>
          <p:nvPr/>
        </p:nvPicPr>
        <p:blipFill>
          <a:blip r:embed="rId3"/>
          <a:stretch>
            <a:fillRect/>
          </a:stretch>
        </p:blipFill>
        <p:spPr>
          <a:xfrm>
            <a:off x="1071538" y="214296"/>
            <a:ext cx="2357454" cy="4721989"/>
          </a:xfrm>
          <a:prstGeom prst="rect">
            <a:avLst/>
          </a:prstGeom>
        </p:spPr>
      </p:pic>
      <p:pic>
        <p:nvPicPr>
          <p:cNvPr id="11" name="صورة 10" descr="cart.jpg"/>
          <p:cNvPicPr>
            <a:picLocks noChangeAspect="1"/>
          </p:cNvPicPr>
          <p:nvPr/>
        </p:nvPicPr>
        <p:blipFill>
          <a:blip r:embed="rId4" cstate="print"/>
          <a:stretch>
            <a:fillRect/>
          </a:stretch>
        </p:blipFill>
        <p:spPr>
          <a:xfrm>
            <a:off x="5429256" y="1214428"/>
            <a:ext cx="3048000" cy="3048000"/>
          </a:xfrm>
          <a:prstGeom prst="rect">
            <a:avLst/>
          </a:prstGeom>
        </p:spPr>
      </p:pic>
      <p:pic>
        <p:nvPicPr>
          <p:cNvPr id="12" name="صورة 11" descr="10815726_371606323015022_315935282_n.jpg"/>
          <p:cNvPicPr>
            <a:picLocks noChangeAspect="1"/>
          </p:cNvPicPr>
          <p:nvPr/>
        </p:nvPicPr>
        <p:blipFill>
          <a:blip r:embed="rId5"/>
          <a:stretch>
            <a:fillRect/>
          </a:stretch>
        </p:blipFill>
        <p:spPr>
          <a:xfrm>
            <a:off x="1214414" y="1071552"/>
            <a:ext cx="2047890" cy="3071834"/>
          </a:xfrm>
          <a:prstGeom prst="rect">
            <a:avLst/>
          </a:prstGeom>
        </p:spPr>
      </p:pic>
      <p:sp>
        <p:nvSpPr>
          <p:cNvPr id="13" name="وسيلة شرح مستطيلة 12"/>
          <p:cNvSpPr/>
          <p:nvPr/>
        </p:nvSpPr>
        <p:spPr>
          <a:xfrm>
            <a:off x="2357422" y="2500312"/>
            <a:ext cx="1428760" cy="714380"/>
          </a:xfrm>
          <a:prstGeom prst="wedgeRectCallout">
            <a:avLst>
              <a:gd name="adj1" fmla="val -43055"/>
              <a:gd name="adj2" fmla="val 8027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Current location</a:t>
            </a:r>
            <a:endParaRPr lang="en-US" dirty="0"/>
          </a:p>
        </p:txBody>
      </p:sp>
      <p:pic>
        <p:nvPicPr>
          <p:cNvPr id="14" name="صورة 13" descr="flag-7.png"/>
          <p:cNvPicPr>
            <a:picLocks noChangeAspect="1"/>
          </p:cNvPicPr>
          <p:nvPr/>
        </p:nvPicPr>
        <p:blipFill>
          <a:blip r:embed="rId6"/>
          <a:stretch>
            <a:fillRect/>
          </a:stretch>
        </p:blipFill>
        <p:spPr>
          <a:xfrm>
            <a:off x="1357290" y="3143254"/>
            <a:ext cx="166638" cy="166638"/>
          </a:xfrm>
          <a:prstGeom prst="rect">
            <a:avLst/>
          </a:prstGeom>
        </p:spPr>
      </p:pic>
      <p:pic>
        <p:nvPicPr>
          <p:cNvPr id="16" name="صورة 15" descr="flag-7.png"/>
          <p:cNvPicPr>
            <a:picLocks noChangeAspect="1"/>
          </p:cNvPicPr>
          <p:nvPr/>
        </p:nvPicPr>
        <p:blipFill>
          <a:blip r:embed="rId6"/>
          <a:stretch>
            <a:fillRect/>
          </a:stretch>
        </p:blipFill>
        <p:spPr>
          <a:xfrm>
            <a:off x="1357290" y="1857370"/>
            <a:ext cx="166638" cy="166638"/>
          </a:xfrm>
          <a:prstGeom prst="rect">
            <a:avLst/>
          </a:prstGeom>
        </p:spPr>
      </p:pic>
      <p:pic>
        <p:nvPicPr>
          <p:cNvPr id="17" name="صورة 16" descr="flag-7.png"/>
          <p:cNvPicPr>
            <a:picLocks noChangeAspect="1"/>
          </p:cNvPicPr>
          <p:nvPr/>
        </p:nvPicPr>
        <p:blipFill>
          <a:blip r:embed="rId6"/>
          <a:stretch>
            <a:fillRect/>
          </a:stretch>
        </p:blipFill>
        <p:spPr>
          <a:xfrm>
            <a:off x="3071802" y="2357436"/>
            <a:ext cx="166638" cy="166638"/>
          </a:xfrm>
          <a:prstGeom prst="rect">
            <a:avLst/>
          </a:prstGeom>
        </p:spPr>
      </p:pic>
      <p:pic>
        <p:nvPicPr>
          <p:cNvPr id="19" name="صورة 18" descr="flag-7.png"/>
          <p:cNvPicPr>
            <a:picLocks noChangeAspect="1"/>
          </p:cNvPicPr>
          <p:nvPr/>
        </p:nvPicPr>
        <p:blipFill>
          <a:blip r:embed="rId6"/>
          <a:stretch>
            <a:fillRect/>
          </a:stretch>
        </p:blipFill>
        <p:spPr>
          <a:xfrm>
            <a:off x="2214546" y="1928808"/>
            <a:ext cx="166638" cy="166638"/>
          </a:xfrm>
          <a:prstGeom prst="rect">
            <a:avLst/>
          </a:prstGeom>
        </p:spPr>
      </p:pic>
      <p:cxnSp>
        <p:nvCxnSpPr>
          <p:cNvPr id="35" name="رابط مستقيم 34"/>
          <p:cNvCxnSpPr/>
          <p:nvPr/>
        </p:nvCxnSpPr>
        <p:spPr>
          <a:xfrm rot="5400000">
            <a:off x="2250265" y="2463799"/>
            <a:ext cx="1214446"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رابط مستقيم 38"/>
          <p:cNvCxnSpPr/>
          <p:nvPr/>
        </p:nvCxnSpPr>
        <p:spPr>
          <a:xfrm rot="5400000">
            <a:off x="892149" y="2678907"/>
            <a:ext cx="1643074"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رابط مستقيم 40"/>
          <p:cNvCxnSpPr/>
          <p:nvPr/>
        </p:nvCxnSpPr>
        <p:spPr>
          <a:xfrm>
            <a:off x="1705750" y="1847052"/>
            <a:ext cx="1151738" cy="10318"/>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رابط كسهم مستقيم 44"/>
          <p:cNvCxnSpPr/>
          <p:nvPr/>
        </p:nvCxnSpPr>
        <p:spPr>
          <a:xfrm rot="10800000" flipV="1">
            <a:off x="2357422" y="3071816"/>
            <a:ext cx="500066" cy="14287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fill="hold" nodeType="afterEffect">
                                  <p:stCondLst>
                                    <p:cond delay="0"/>
                                  </p:stCondLst>
                                  <p:childTnLst>
                                    <p:animMotion origin="layout" path="M 3.33333E-6 2.59259E-6 L -0.16598 -0.00432 " pathEditMode="relative" rAng="0" ptsTypes="AA">
                                      <p:cBhvr>
                                        <p:cTn id="6" dur="1000" fill="hold"/>
                                        <p:tgtEl>
                                          <p:spTgt spid="11"/>
                                        </p:tgtEl>
                                        <p:attrNameLst>
                                          <p:attrName>ppt_x</p:attrName>
                                          <p:attrName>ppt_y</p:attrName>
                                        </p:attrNameLst>
                                      </p:cBhvr>
                                      <p:rCtr x="-83" y="-2"/>
                                    </p:animMotion>
                                  </p:childTnLst>
                                </p:cTn>
                              </p:par>
                            </p:childTnLst>
                          </p:cTn>
                        </p:par>
                        <p:par>
                          <p:cTn id="7" fill="hold">
                            <p:stCondLst>
                              <p:cond delay="1000"/>
                            </p:stCondLst>
                            <p:childTnLst>
                              <p:par>
                                <p:cTn id="8" presetID="10" presetClass="entr" presetSubtype="0" fill="hold" nodeType="after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2000"/>
                                        <p:tgtEl>
                                          <p:spTgt spid="10"/>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childTnLst>
                                </p:cTn>
                              </p:par>
                            </p:childTnLst>
                          </p:cTn>
                        </p:par>
                        <p:par>
                          <p:cTn id="14" fill="hold">
                            <p:stCondLst>
                              <p:cond delay="3000"/>
                            </p:stCondLst>
                            <p:childTnLst>
                              <p:par>
                                <p:cTn id="15" presetID="47"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2000"/>
                                        <p:tgtEl>
                                          <p:spTgt spid="13"/>
                                        </p:tgtEl>
                                      </p:cBhvr>
                                    </p:animEffect>
                                    <p:anim calcmode="lin" valueType="num">
                                      <p:cBhvr>
                                        <p:cTn id="18" dur="2000" fill="hold"/>
                                        <p:tgtEl>
                                          <p:spTgt spid="13"/>
                                        </p:tgtEl>
                                        <p:attrNameLst>
                                          <p:attrName>ppt_x</p:attrName>
                                        </p:attrNameLst>
                                      </p:cBhvr>
                                      <p:tavLst>
                                        <p:tav tm="0">
                                          <p:val>
                                            <p:strVal val="#ppt_x"/>
                                          </p:val>
                                        </p:tav>
                                        <p:tav tm="100000">
                                          <p:val>
                                            <p:strVal val="#ppt_x"/>
                                          </p:val>
                                        </p:tav>
                                      </p:tavLst>
                                    </p:anim>
                                    <p:anim calcmode="lin" valueType="num">
                                      <p:cBhvr>
                                        <p:cTn id="19" dur="2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xit" presetSubtype="0" fill="hold" grpId="1" nodeType="clickEffect">
                                  <p:stCondLst>
                                    <p:cond delay="0"/>
                                  </p:stCondLst>
                                  <p:childTnLst>
                                    <p:anim calcmode="lin" valueType="num">
                                      <p:cBhvr>
                                        <p:cTn id="23" dur="500"/>
                                        <p:tgtEl>
                                          <p:spTgt spid="13"/>
                                        </p:tgtEl>
                                        <p:attrNameLst>
                                          <p:attrName>ppt_w</p:attrName>
                                        </p:attrNameLst>
                                      </p:cBhvr>
                                      <p:tavLst>
                                        <p:tav tm="0">
                                          <p:val>
                                            <p:strVal val="ppt_w"/>
                                          </p:val>
                                        </p:tav>
                                        <p:tav tm="100000">
                                          <p:val>
                                            <p:fltVal val="0"/>
                                          </p:val>
                                        </p:tav>
                                      </p:tavLst>
                                    </p:anim>
                                    <p:anim calcmode="lin" valueType="num">
                                      <p:cBhvr>
                                        <p:cTn id="24" dur="500"/>
                                        <p:tgtEl>
                                          <p:spTgt spid="13"/>
                                        </p:tgtEl>
                                        <p:attrNameLst>
                                          <p:attrName>ppt_h</p:attrName>
                                        </p:attrNameLst>
                                      </p:cBhvr>
                                      <p:tavLst>
                                        <p:tav tm="0">
                                          <p:val>
                                            <p:strVal val="ppt_h"/>
                                          </p:val>
                                        </p:tav>
                                        <p:tav tm="100000">
                                          <p:val>
                                            <p:fltVal val="0"/>
                                          </p:val>
                                        </p:tav>
                                      </p:tavLst>
                                    </p:anim>
                                    <p:animEffect transition="out" filter="fade">
                                      <p:cBhvr>
                                        <p:cTn id="25" dur="500"/>
                                        <p:tgtEl>
                                          <p:spTgt spid="13"/>
                                        </p:tgtEl>
                                      </p:cBhvr>
                                    </p:animEffect>
                                    <p:set>
                                      <p:cBhvr>
                                        <p:cTn id="26" dur="1" fill="hold">
                                          <p:stCondLst>
                                            <p:cond delay="499"/>
                                          </p:stCondLst>
                                        </p:cTn>
                                        <p:tgtEl>
                                          <p:spTgt spid="13"/>
                                        </p:tgtEl>
                                        <p:attrNameLst>
                                          <p:attrName>style.visibility</p:attrName>
                                        </p:attrNameLst>
                                      </p:cBhvr>
                                      <p:to>
                                        <p:strVal val="hidden"/>
                                      </p:to>
                                    </p:set>
                                  </p:childTnLst>
                                </p:cTn>
                              </p:par>
                            </p:childTnLst>
                          </p:cTn>
                        </p:par>
                        <p:par>
                          <p:cTn id="27" fill="hold">
                            <p:stCondLst>
                              <p:cond delay="500"/>
                            </p:stCondLst>
                            <p:childTnLst>
                              <p:par>
                                <p:cTn id="28" presetID="10" presetClass="entr" presetSubtype="0" fill="hold"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1000"/>
                                        <p:tgtEl>
                                          <p:spTgt spid="14"/>
                                        </p:tgtEl>
                                      </p:cBhvr>
                                    </p:animEffect>
                                  </p:childTnLst>
                                </p:cTn>
                              </p:par>
                            </p:childTnLst>
                          </p:cTn>
                        </p:par>
                        <p:par>
                          <p:cTn id="31" fill="hold">
                            <p:stCondLst>
                              <p:cond delay="1500"/>
                            </p:stCondLst>
                            <p:childTnLst>
                              <p:par>
                                <p:cTn id="32" presetID="10" presetClass="entr" presetSubtype="0" fill="hold"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childTnLst>
                                </p:cTn>
                              </p:par>
                            </p:childTnLst>
                          </p:cTn>
                        </p:par>
                        <p:par>
                          <p:cTn id="35" fill="hold">
                            <p:stCondLst>
                              <p:cond delay="2500"/>
                            </p:stCondLst>
                            <p:childTnLst>
                              <p:par>
                                <p:cTn id="36" presetID="10" presetClass="entr" presetSubtype="0" fill="hold"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childTnLst>
                                </p:cTn>
                              </p:par>
                            </p:childTnLst>
                          </p:cTn>
                        </p:par>
                        <p:par>
                          <p:cTn id="39" fill="hold">
                            <p:stCondLst>
                              <p:cond delay="3500"/>
                            </p:stCondLst>
                            <p:childTnLst>
                              <p:par>
                                <p:cTn id="40" presetID="10" presetClass="entr" presetSubtype="0" fill="hold" nodeType="after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1000"/>
                                        <p:tgtEl>
                                          <p:spTgt spid="19"/>
                                        </p:tgtEl>
                                      </p:cBhvr>
                                    </p:animEffect>
                                  </p:childTnLst>
                                </p:cTn>
                              </p:par>
                              <p:par>
                                <p:cTn id="43" presetID="10" presetClass="entr" presetSubtype="0" fill="hold" nodeType="withEffect">
                                  <p:stCondLst>
                                    <p:cond delay="0"/>
                                  </p:stCondLst>
                                  <p:childTnLst>
                                    <p:set>
                                      <p:cBhvr>
                                        <p:cTn id="44" dur="1" fill="hold">
                                          <p:stCondLst>
                                            <p:cond delay="0"/>
                                          </p:stCondLst>
                                        </p:cTn>
                                        <p:tgtEl>
                                          <p:spTgt spid="39"/>
                                        </p:tgtEl>
                                        <p:attrNameLst>
                                          <p:attrName>style.visibility</p:attrName>
                                        </p:attrNameLst>
                                      </p:cBhvr>
                                      <p:to>
                                        <p:strVal val="visible"/>
                                      </p:to>
                                    </p:set>
                                    <p:animEffect transition="in" filter="fade">
                                      <p:cBhvr>
                                        <p:cTn id="45" dur="1000"/>
                                        <p:tgtEl>
                                          <p:spTgt spid="39"/>
                                        </p:tgtEl>
                                      </p:cBhvr>
                                    </p:animEffect>
                                  </p:childTnLst>
                                </p:cTn>
                              </p:par>
                              <p:par>
                                <p:cTn id="46" presetID="10" presetClass="entr" presetSubtype="0" fill="hold" nodeType="with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fade">
                                      <p:cBhvr>
                                        <p:cTn id="48" dur="500"/>
                                        <p:tgtEl>
                                          <p:spTgt spid="41"/>
                                        </p:tgtEl>
                                      </p:cBhvr>
                                    </p:animEffect>
                                  </p:childTnLst>
                                </p:cTn>
                              </p:par>
                              <p:par>
                                <p:cTn id="49" presetID="10" presetClass="entr" presetSubtype="0" fill="hold" nodeType="with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fade">
                                      <p:cBhvr>
                                        <p:cTn id="51" dur="500"/>
                                        <p:tgtEl>
                                          <p:spTgt spid="35"/>
                                        </p:tgtEl>
                                      </p:cBhvr>
                                    </p:animEffect>
                                  </p:childTnLst>
                                </p:cTn>
                              </p:par>
                              <p:par>
                                <p:cTn id="52" presetID="10" presetClass="entr" presetSubtype="0" fill="hold" nodeType="withEffect">
                                  <p:stCondLst>
                                    <p:cond delay="0"/>
                                  </p:stCondLst>
                                  <p:childTnLst>
                                    <p:set>
                                      <p:cBhvr>
                                        <p:cTn id="53" dur="1" fill="hold">
                                          <p:stCondLst>
                                            <p:cond delay="0"/>
                                          </p:stCondLst>
                                        </p:cTn>
                                        <p:tgtEl>
                                          <p:spTgt spid="45"/>
                                        </p:tgtEl>
                                        <p:attrNameLst>
                                          <p:attrName>style.visibility</p:attrName>
                                        </p:attrNameLst>
                                      </p:cBhvr>
                                      <p:to>
                                        <p:strVal val="visible"/>
                                      </p:to>
                                    </p:set>
                                    <p:animEffect transition="in" filter="fade">
                                      <p:cBhvr>
                                        <p:cTn id="54"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عنصر نائب للتذييل 7"/>
          <p:cNvSpPr>
            <a:spLocks noGrp="1"/>
          </p:cNvSpPr>
          <p:nvPr>
            <p:ph type="ftr" sz="quarter" idx="11"/>
          </p:nvPr>
        </p:nvSpPr>
        <p:spPr/>
        <p:txBody>
          <a:bodyPr/>
          <a:lstStyle/>
          <a:p>
            <a:pPr algn="r" rtl="1"/>
            <a:r>
              <a:rPr kumimoji="0" lang="en-US" sz="1400" smtClean="0">
                <a:solidFill>
                  <a:schemeClr val="tx2"/>
                </a:solidFill>
              </a:rPr>
              <a:t>Smart Cart</a:t>
            </a:r>
            <a:endParaRPr kumimoji="0" lang="ar-SA" sz="1400">
              <a:solidFill>
                <a:schemeClr val="tx2"/>
              </a:solidFill>
            </a:endParaRPr>
          </a:p>
        </p:txBody>
      </p:sp>
      <p:sp>
        <p:nvSpPr>
          <p:cNvPr id="9" name="مستطيل 8"/>
          <p:cNvSpPr/>
          <p:nvPr/>
        </p:nvSpPr>
        <p:spPr>
          <a:xfrm>
            <a:off x="428596" y="0"/>
            <a:ext cx="8215370" cy="7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صورة 11" descr="cart.jpg"/>
          <p:cNvPicPr>
            <a:picLocks noChangeAspect="1"/>
          </p:cNvPicPr>
          <p:nvPr/>
        </p:nvPicPr>
        <p:blipFill>
          <a:blip r:embed="rId3" cstate="print"/>
          <a:stretch>
            <a:fillRect/>
          </a:stretch>
        </p:blipFill>
        <p:spPr>
          <a:xfrm>
            <a:off x="1285852" y="1285866"/>
            <a:ext cx="3048000" cy="3048000"/>
          </a:xfrm>
          <a:prstGeom prst="rect">
            <a:avLst/>
          </a:prstGeom>
        </p:spPr>
      </p:pic>
      <p:pic>
        <p:nvPicPr>
          <p:cNvPr id="17" name="صورة 16" descr="supermarket-shelving.jpg"/>
          <p:cNvPicPr>
            <a:picLocks noChangeAspect="1"/>
          </p:cNvPicPr>
          <p:nvPr/>
        </p:nvPicPr>
        <p:blipFill>
          <a:blip r:embed="rId4"/>
          <a:stretch>
            <a:fillRect/>
          </a:stretch>
        </p:blipFill>
        <p:spPr>
          <a:xfrm>
            <a:off x="785786" y="928676"/>
            <a:ext cx="3714776" cy="3714776"/>
          </a:xfrm>
          <a:prstGeom prst="rect">
            <a:avLst/>
          </a:prstGeom>
        </p:spPr>
      </p:pic>
      <p:pic>
        <p:nvPicPr>
          <p:cNvPr id="19" name="صورة 18" descr="accc.png"/>
          <p:cNvPicPr>
            <a:picLocks noChangeAspect="1"/>
          </p:cNvPicPr>
          <p:nvPr/>
        </p:nvPicPr>
        <p:blipFill>
          <a:blip r:embed="rId5" cstate="print"/>
          <a:stretch>
            <a:fillRect/>
          </a:stretch>
        </p:blipFill>
        <p:spPr>
          <a:xfrm>
            <a:off x="1357290" y="571486"/>
            <a:ext cx="571504" cy="470651"/>
          </a:xfrm>
          <a:prstGeom prst="rect">
            <a:avLst/>
          </a:prstGeom>
        </p:spPr>
      </p:pic>
      <p:pic>
        <p:nvPicPr>
          <p:cNvPr id="22" name="صورة 21" descr="Wifi-Icon-1.png"/>
          <p:cNvPicPr>
            <a:picLocks noChangeAspect="1"/>
          </p:cNvPicPr>
          <p:nvPr/>
        </p:nvPicPr>
        <p:blipFill>
          <a:blip r:embed="rId6" cstate="print"/>
          <a:stretch>
            <a:fillRect/>
          </a:stretch>
        </p:blipFill>
        <p:spPr>
          <a:xfrm>
            <a:off x="7072330" y="1071552"/>
            <a:ext cx="682178" cy="55439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afterEffect">
                                  <p:stCondLst>
                                    <p:cond delay="0"/>
                                  </p:stCondLst>
                                  <p:childTnLst>
                                    <p:animMotion origin="layout" path="M 0.00365 3.7037E-6 L 0.48768 -0.00432 " pathEditMode="relative" rAng="0" ptsTypes="AA">
                                      <p:cBhvr>
                                        <p:cTn id="6" dur="3000" fill="hold"/>
                                        <p:tgtEl>
                                          <p:spTgt spid="12"/>
                                        </p:tgtEl>
                                        <p:attrNameLst>
                                          <p:attrName>ppt_x</p:attrName>
                                          <p:attrName>ppt_y</p:attrName>
                                        </p:attrNameLst>
                                      </p:cBhvr>
                                      <p:rCtr x="242" y="-2"/>
                                    </p:animMotion>
                                  </p:childTnLst>
                                </p:cTn>
                              </p:par>
                            </p:childTnLst>
                          </p:cTn>
                        </p:par>
                        <p:par>
                          <p:cTn id="7" fill="hold">
                            <p:stCondLst>
                              <p:cond delay="3000"/>
                            </p:stCondLst>
                            <p:childTnLst>
                              <p:par>
                                <p:cTn id="8" presetID="1" presetClass="entr" presetSubtype="0" fill="hold" nodeType="afterEffect">
                                  <p:stCondLst>
                                    <p:cond delay="0"/>
                                  </p:stCondLst>
                                  <p:childTnLst>
                                    <p:set>
                                      <p:cBhvr>
                                        <p:cTn id="9" dur="1" fill="hold">
                                          <p:stCondLst>
                                            <p:cond delay="0"/>
                                          </p:stCondLst>
                                        </p:cTn>
                                        <p:tgtEl>
                                          <p:spTgt spid="17"/>
                                        </p:tgtEl>
                                        <p:attrNameLst>
                                          <p:attrName>style.visibility</p:attrName>
                                        </p:attrNameLst>
                                      </p:cBhvr>
                                      <p:to>
                                        <p:strVal val="visible"/>
                                      </p:to>
                                    </p:set>
                                  </p:childTnLst>
                                </p:cTn>
                              </p:par>
                            </p:childTnLst>
                          </p:cTn>
                        </p:par>
                        <p:par>
                          <p:cTn id="10" fill="hold">
                            <p:stCondLst>
                              <p:cond delay="3000"/>
                            </p:stCondLst>
                            <p:childTnLst>
                              <p:par>
                                <p:cTn id="11" presetID="10" presetClass="entr" presetSubtype="0" fill="hold"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2000"/>
                                        <p:tgtEl>
                                          <p:spTgt spid="19"/>
                                        </p:tgtEl>
                                      </p:cBhvr>
                                    </p:animEffect>
                                  </p:childTnLst>
                                </p:cTn>
                              </p:par>
                            </p:childTnLst>
                          </p:cTn>
                        </p:par>
                        <p:par>
                          <p:cTn id="14" fill="hold">
                            <p:stCondLst>
                              <p:cond delay="5000"/>
                            </p:stCondLst>
                            <p:childTnLst>
                              <p:par>
                                <p:cTn id="15" presetID="10" presetClass="entr" presetSubtype="0"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أصل">
  <a:themeElements>
    <a:clrScheme name="مخصص 16">
      <a:dk1>
        <a:sysClr val="windowText" lastClr="000000"/>
      </a:dk1>
      <a:lt1>
        <a:sysClr val="window" lastClr="FFFFFF"/>
      </a:lt1>
      <a:dk2>
        <a:srgbClr val="464653"/>
      </a:dk2>
      <a:lt2>
        <a:srgbClr val="DDE9EC"/>
      </a:lt2>
      <a:accent1>
        <a:srgbClr val="89A829"/>
      </a:accent1>
      <a:accent2>
        <a:srgbClr val="0057B2"/>
      </a:accent2>
      <a:accent3>
        <a:srgbClr val="D2DA7A"/>
      </a:accent3>
      <a:accent4>
        <a:srgbClr val="FADA7A"/>
      </a:accent4>
      <a:accent5>
        <a:srgbClr val="B88472"/>
      </a:accent5>
      <a:accent6>
        <a:srgbClr val="8E736A"/>
      </a:accent6>
      <a:hlink>
        <a:srgbClr val="B292CA"/>
      </a:hlink>
      <a:folHlink>
        <a:srgbClr val="6B5680"/>
      </a:folHlink>
    </a:clrScheme>
    <a:fontScheme name="أصل">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أصل">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0</TotalTime>
  <Words>1574</Words>
  <PresentationFormat>عرض على الشاشة (9:16)‏</PresentationFormat>
  <Paragraphs>152</Paragraphs>
  <Slides>16</Slides>
  <Notes>16</Notes>
  <HiddenSlides>0</HiddenSlides>
  <MMClips>0</MMClips>
  <ScaleCrop>false</ScaleCrop>
  <HeadingPairs>
    <vt:vector size="4" baseType="variant">
      <vt:variant>
        <vt:lpstr>سمة</vt:lpstr>
      </vt:variant>
      <vt:variant>
        <vt:i4>1</vt:i4>
      </vt:variant>
      <vt:variant>
        <vt:lpstr>عناوين الشرائح</vt:lpstr>
      </vt:variant>
      <vt:variant>
        <vt:i4>16</vt:i4>
      </vt:variant>
    </vt:vector>
  </HeadingPairs>
  <TitlesOfParts>
    <vt:vector size="17" baseType="lpstr">
      <vt:lpstr>أصل</vt:lpstr>
      <vt:lpstr>الشريحة 1</vt:lpstr>
      <vt:lpstr>Outline</vt:lpstr>
      <vt:lpstr>  Current System </vt:lpstr>
      <vt:lpstr>  Proposed System </vt:lpstr>
      <vt:lpstr>  Components  </vt:lpstr>
      <vt:lpstr>الشريحة 6</vt:lpstr>
      <vt:lpstr>الشريحة 7</vt:lpstr>
      <vt:lpstr>الشريحة 8</vt:lpstr>
      <vt:lpstr>الشريحة 9</vt:lpstr>
      <vt:lpstr>الشريحة 10</vt:lpstr>
      <vt:lpstr>الشريحة 11</vt:lpstr>
      <vt:lpstr>الشريحة 12</vt:lpstr>
      <vt:lpstr>الشريحة 13</vt:lpstr>
      <vt:lpstr>Problems</vt:lpstr>
      <vt:lpstr>Future Work </vt:lpstr>
      <vt:lpstr>الشريحة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2014-11-15T12:08:12Z</dcterms:created>
  <dcterms:modified xsi:type="dcterms:W3CDTF">2014-12-22T21:49:09Z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LCID">
    <vt:i4>1025</vt:i4>
  </property>
  <property fmtid="{D5CDD505-2E9C-101B-9397-08002B2CF9AE}" pid="3" name="_Version">
    <vt:lpwstr>12.0.4518</vt:lpwstr>
  </property>
</Properties>
</file>