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6" autoAdjust="0"/>
    <p:restoredTop sz="94624" autoAdjust="0"/>
  </p:normalViewPr>
  <p:slideViewPr>
    <p:cSldViewPr>
      <p:cViewPr varScale="1">
        <p:scale>
          <a:sx n="76" d="100"/>
          <a:sy n="76" d="100"/>
        </p:scale>
        <p:origin x="-10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3BFA279-3F19-4FEF-A85B-2CA3E8F3529A}"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BFA279-3F19-4FEF-A85B-2CA3E8F3529A}"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3BFA279-3F19-4FEF-A85B-2CA3E8F3529A}"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7A7D9B-9B1F-43B5-BEF2-56BF6D5D36F7}" type="datetimeFigureOut">
              <a:rPr lang="en-US" smtClean="0"/>
              <a:t>5/13/2015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BFA279-3F19-4FEF-A85B-2CA3E8F352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E7A7D9B-9B1F-43B5-BEF2-56BF6D5D36F7}" type="datetimeFigureOut">
              <a:rPr lang="en-US" smtClean="0"/>
              <a:t>5/13/2015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3BFA279-3F19-4FEF-A85B-2CA3E8F352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E7A7D9B-9B1F-43B5-BEF2-56BF6D5D36F7}" type="datetimeFigureOut">
              <a:rPr lang="en-US" smtClean="0"/>
              <a:t>5/13/2015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3BFA279-3F19-4FEF-A85B-2CA3E8F3529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1"/>
            <a:ext cx="7772400" cy="685800"/>
          </a:xfrm>
        </p:spPr>
        <p:txBody>
          <a:bodyPr>
            <a:normAutofit fontScale="90000"/>
          </a:bodyPr>
          <a:lstStyle/>
          <a:p>
            <a:r>
              <a:rPr lang="en-US" dirty="0" smtClean="0">
                <a:latin typeface="Aharoni" pitchFamily="2" charset="-79"/>
                <a:cs typeface="Aharoni" pitchFamily="2" charset="-79"/>
              </a:rPr>
              <a:t>Smart</a:t>
            </a:r>
            <a:r>
              <a:rPr lang="ar-SA" dirty="0" smtClean="0">
                <a:latin typeface="Aharoni" pitchFamily="2" charset="-79"/>
                <a:cs typeface="Aharoni" pitchFamily="2" charset="-79"/>
              </a:rPr>
              <a:t> </a:t>
            </a:r>
            <a:r>
              <a:rPr lang="en-US" dirty="0" smtClean="0">
                <a:latin typeface="Aharoni" pitchFamily="2" charset="-79"/>
                <a:cs typeface="Aharoni" pitchFamily="2" charset="-79"/>
              </a:rPr>
              <a:t> parking </a:t>
            </a:r>
            <a:r>
              <a:rPr lang="ar-SA" dirty="0" smtClean="0">
                <a:latin typeface="Aharoni" pitchFamily="2" charset="-79"/>
                <a:cs typeface="Aharoni" pitchFamily="2" charset="-79"/>
              </a:rPr>
              <a:t> </a:t>
            </a:r>
            <a:r>
              <a:rPr lang="en-US" dirty="0" smtClean="0">
                <a:latin typeface="Aharoni" pitchFamily="2" charset="-79"/>
                <a:cs typeface="Aharoni" pitchFamily="2" charset="-79"/>
              </a:rPr>
              <a:t>system </a:t>
            </a:r>
            <a:r>
              <a:rPr lang="en-US" dirty="0" smtClean="0"/>
              <a:t/>
            </a:r>
            <a:br>
              <a:rPr lang="en-US" dirty="0" smtClean="0"/>
            </a:br>
            <a:endParaRPr lang="en-US" dirty="0"/>
          </a:p>
        </p:txBody>
      </p:sp>
      <p:sp>
        <p:nvSpPr>
          <p:cNvPr id="3" name="Subtitle 2"/>
          <p:cNvSpPr>
            <a:spLocks noGrp="1"/>
          </p:cNvSpPr>
          <p:nvPr>
            <p:ph type="subTitle" idx="1"/>
          </p:nvPr>
        </p:nvSpPr>
        <p:spPr>
          <a:xfrm>
            <a:off x="990600" y="4724400"/>
            <a:ext cx="6400800" cy="1219200"/>
          </a:xfrm>
        </p:spPr>
        <p:txBody>
          <a:bodyPr>
            <a:normAutofit fontScale="55000" lnSpcReduction="20000"/>
          </a:bodyPr>
          <a:lstStyle/>
          <a:p>
            <a:endParaRPr lang="en-US" dirty="0" smtClean="0"/>
          </a:p>
          <a:p>
            <a:endParaRPr lang="en-US" dirty="0"/>
          </a:p>
          <a:p>
            <a:endParaRPr lang="en-US" dirty="0" smtClean="0"/>
          </a:p>
          <a:p>
            <a:r>
              <a:rPr lang="en-US" sz="3600" dirty="0" smtClean="0"/>
              <a:t>Prepared by : </a:t>
            </a:r>
            <a:r>
              <a:rPr lang="en-US" sz="3600" dirty="0" err="1" smtClean="0"/>
              <a:t>fatheyah</a:t>
            </a:r>
            <a:r>
              <a:rPr lang="en-US" sz="3600" dirty="0" smtClean="0"/>
              <a:t> </a:t>
            </a:r>
            <a:r>
              <a:rPr lang="en-US" sz="3600" dirty="0" err="1" smtClean="0"/>
              <a:t>faqih</a:t>
            </a:r>
            <a:r>
              <a:rPr lang="en-US" sz="3600" dirty="0" smtClean="0"/>
              <a:t> </a:t>
            </a:r>
            <a:endParaRPr lang="ar-SA" sz="3600" dirty="0" smtClean="0"/>
          </a:p>
          <a:p>
            <a:endParaRPr lang="en-US" sz="2200" dirty="0" smtClean="0"/>
          </a:p>
          <a:p>
            <a:r>
              <a:rPr lang="en-US" sz="4400" dirty="0" err="1" smtClean="0"/>
              <a:t>Supervisor:Dr.Falah</a:t>
            </a:r>
            <a:r>
              <a:rPr lang="en-US" sz="3800" dirty="0" smtClean="0"/>
              <a:t> </a:t>
            </a:r>
            <a:r>
              <a:rPr lang="en-US" sz="3800" dirty="0" err="1" smtClean="0"/>
              <a:t>Hassn</a:t>
            </a:r>
            <a:r>
              <a:rPr lang="en-US" sz="3800" dirty="0" smtClean="0"/>
              <a:t> </a:t>
            </a:r>
            <a:endParaRPr lang="en-US" sz="3800" dirty="0"/>
          </a:p>
        </p:txBody>
      </p:sp>
      <p:pic>
        <p:nvPicPr>
          <p:cNvPr id="4" name="Picture 3" descr="66666.PNG"/>
          <p:cNvPicPr>
            <a:picLocks noChangeAspect="1"/>
          </p:cNvPicPr>
          <p:nvPr/>
        </p:nvPicPr>
        <p:blipFill>
          <a:blip r:embed="rId2"/>
          <a:stretch>
            <a:fillRect/>
          </a:stretch>
        </p:blipFill>
        <p:spPr>
          <a:xfrm>
            <a:off x="685800" y="1676400"/>
            <a:ext cx="7467600" cy="213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used </a:t>
            </a:r>
            <a:endParaRPr lang="en-US" dirty="0"/>
          </a:p>
        </p:txBody>
      </p:sp>
      <p:sp>
        <p:nvSpPr>
          <p:cNvPr id="3" name="Content Placeholder 2"/>
          <p:cNvSpPr>
            <a:spLocks noGrp="1"/>
          </p:cNvSpPr>
          <p:nvPr>
            <p:ph idx="1"/>
          </p:nvPr>
        </p:nvSpPr>
        <p:spPr/>
        <p:txBody>
          <a:bodyPr/>
          <a:lstStyle/>
          <a:p>
            <a:r>
              <a:rPr lang="en-US" b="1" dirty="0" err="1" smtClean="0"/>
              <a:t>Arduino</a:t>
            </a:r>
            <a:r>
              <a:rPr lang="en-US" b="1" dirty="0" smtClean="0"/>
              <a:t> UNO</a:t>
            </a:r>
          </a:p>
          <a:p>
            <a:r>
              <a:rPr lang="en-US" b="1" dirty="0" smtClean="0"/>
              <a:t>LCD Display</a:t>
            </a:r>
          </a:p>
          <a:p>
            <a:r>
              <a:rPr lang="en-US" b="1" dirty="0" smtClean="0"/>
              <a:t>LEDs </a:t>
            </a:r>
          </a:p>
          <a:p>
            <a:r>
              <a:rPr lang="en-US" b="1" dirty="0" smtClean="0"/>
              <a:t>Ultrasonic sensor</a:t>
            </a:r>
          </a:p>
          <a:p>
            <a:r>
              <a:rPr lang="en-US" b="1" dirty="0" smtClean="0"/>
              <a:t>Batteries</a:t>
            </a:r>
            <a:endParaRPr lang="en-US" b="1" dirty="0">
              <a:solidFill>
                <a:schemeClr val="bg2">
                  <a:lumMod val="40000"/>
                  <a:lumOff val="60000"/>
                </a:schemeClr>
              </a:solidFill>
            </a:endParaRPr>
          </a:p>
        </p:txBody>
      </p:sp>
      <p:pic>
        <p:nvPicPr>
          <p:cNvPr id="4" name="Picture 3" descr="التقاط.PNG"/>
          <p:cNvPicPr>
            <a:picLocks noChangeAspect="1"/>
          </p:cNvPicPr>
          <p:nvPr/>
        </p:nvPicPr>
        <p:blipFill>
          <a:blip r:embed="rId2"/>
          <a:stretch>
            <a:fillRect/>
          </a:stretch>
        </p:blipFill>
        <p:spPr>
          <a:xfrm>
            <a:off x="6477000" y="0"/>
            <a:ext cx="2410162" cy="2476846"/>
          </a:xfrm>
          <a:prstGeom prst="rect">
            <a:avLst/>
          </a:prstGeom>
        </p:spPr>
      </p:pic>
      <p:pic>
        <p:nvPicPr>
          <p:cNvPr id="5" name="Picture 4" descr="IMG_1462.jpg"/>
          <p:cNvPicPr/>
          <p:nvPr/>
        </p:nvPicPr>
        <p:blipFill>
          <a:blip r:embed="rId3"/>
          <a:stretch>
            <a:fillRect/>
          </a:stretch>
        </p:blipFill>
        <p:spPr>
          <a:xfrm>
            <a:off x="4800600" y="3352800"/>
            <a:ext cx="4038600" cy="31443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295400"/>
            <a:ext cx="7772400" cy="4572000"/>
          </a:xfrm>
        </p:spPr>
        <p:txBody>
          <a:bodyPr>
            <a:normAutofit/>
          </a:bodyPr>
          <a:lstStyle/>
          <a:p>
            <a:pPr algn="just"/>
            <a:r>
              <a:rPr lang="en-US" sz="2400" dirty="0" smtClean="0"/>
              <a:t>The main contribution of this </a:t>
            </a:r>
            <a:r>
              <a:rPr lang="en-US" sz="2400" dirty="0" smtClean="0"/>
              <a:t>project </a:t>
            </a:r>
            <a:r>
              <a:rPr lang="en-US" sz="2400" dirty="0" smtClean="0"/>
              <a:t>is to introduce the most significant parking problem </a:t>
            </a:r>
            <a:r>
              <a:rPr lang="en-US" sz="2400" dirty="0" smtClean="0"/>
              <a:t>—., </a:t>
            </a:r>
            <a:r>
              <a:rPr lang="en-US" sz="2400" dirty="0" smtClean="0"/>
              <a:t>finding an empty space — and propose a solution. Ultrasonic sensors can be used both for parking space detection and improper parking detection. The proposed architecture for a parking detection system would decrease searching time for vacant spaces and reduce instances of single cars improperly parking across two spaces. Future research might examine car park booking procedures and optimization of sensor usage. Cost effectiveness and marketing could be studied as well</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2" name="Content Placeholder 1"/>
          <p:cNvSpPr>
            <a:spLocks noGrp="1"/>
          </p:cNvSpPr>
          <p:nvPr>
            <p:ph idx="1"/>
          </p:nvPr>
        </p:nvSpPr>
        <p:spPr/>
        <p:txBody>
          <a:bodyPr/>
          <a:lstStyle/>
          <a:p>
            <a:r>
              <a:rPr lang="en-US" dirty="0" smtClean="0"/>
              <a:t>Introduction</a:t>
            </a:r>
          </a:p>
          <a:p>
            <a:r>
              <a:rPr lang="en-US" dirty="0" smtClean="0"/>
              <a:t>Why the ultrasonic sensor</a:t>
            </a:r>
          </a:p>
          <a:p>
            <a:r>
              <a:rPr lang="en-US" dirty="0" smtClean="0"/>
              <a:t>Features of project </a:t>
            </a:r>
          </a:p>
          <a:p>
            <a:r>
              <a:rPr lang="en-US" dirty="0" smtClean="0"/>
              <a:t>Our working</a:t>
            </a:r>
          </a:p>
          <a:p>
            <a:r>
              <a:rPr lang="en-US" dirty="0" smtClean="0"/>
              <a:t>Hardware </a:t>
            </a:r>
          </a:p>
          <a:p>
            <a:r>
              <a:rPr lang="en-US" dirty="0" smtClean="0"/>
              <a:t>Conclusion </a:t>
            </a:r>
          </a:p>
        </p:txBody>
      </p:sp>
      <p:pic>
        <p:nvPicPr>
          <p:cNvPr id="4" name="Picture 3" descr="smart-parking.jpg"/>
          <p:cNvPicPr>
            <a:picLocks noChangeAspect="1"/>
          </p:cNvPicPr>
          <p:nvPr/>
        </p:nvPicPr>
        <p:blipFill>
          <a:blip r:embed="rId2"/>
          <a:stretch>
            <a:fillRect/>
          </a:stretch>
        </p:blipFill>
        <p:spPr>
          <a:xfrm>
            <a:off x="4191000" y="3962400"/>
            <a:ext cx="4724400" cy="24291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914400" y="1828800"/>
            <a:ext cx="7543800" cy="4800600"/>
          </a:xfrm>
        </p:spPr>
        <p:txBody>
          <a:bodyPr>
            <a:normAutofit/>
          </a:bodyPr>
          <a:lstStyle/>
          <a:p>
            <a:pPr algn="just"/>
            <a:r>
              <a:rPr lang="en-US" sz="2800" dirty="0" smtClean="0"/>
              <a:t>With the increase in vehicle production and world population, more and more parking spaces and facilities are required. In this project a new parking system called Smart Parking System (SPS) is proposed to assist drivers to find vacant spaces in a car park in a shorter </a:t>
            </a:r>
            <a:r>
              <a:rPr lang="en-US" sz="2800" dirty="0" smtClean="0"/>
              <a:t>time</a:t>
            </a:r>
          </a:p>
          <a:p>
            <a:pPr algn="just">
              <a:buNone/>
            </a:pPr>
            <a:endParaRPr lang="en-US" sz="2800" dirty="0" smtClean="0"/>
          </a:p>
          <a:p>
            <a:pPr algn="just">
              <a:buNone/>
            </a:pPr>
            <a:endParaRPr lang="en-US" sz="2400" dirty="0"/>
          </a:p>
        </p:txBody>
      </p:sp>
      <p:pic>
        <p:nvPicPr>
          <p:cNvPr id="4" name="Picture 3" descr="ououtowotjo.PNG"/>
          <p:cNvPicPr>
            <a:picLocks noChangeAspect="1"/>
          </p:cNvPicPr>
          <p:nvPr/>
        </p:nvPicPr>
        <p:blipFill>
          <a:blip r:embed="rId2"/>
          <a:stretch>
            <a:fillRect/>
          </a:stretch>
        </p:blipFill>
        <p:spPr>
          <a:xfrm>
            <a:off x="5943600" y="4648200"/>
            <a:ext cx="2625892" cy="2057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ultrasonic sensor </a:t>
            </a:r>
            <a:endParaRPr lang="en-US" dirty="0"/>
          </a:p>
        </p:txBody>
      </p:sp>
      <p:sp>
        <p:nvSpPr>
          <p:cNvPr id="3" name="Content Placeholder 2"/>
          <p:cNvSpPr>
            <a:spLocks noGrp="1"/>
          </p:cNvSpPr>
          <p:nvPr>
            <p:ph idx="1"/>
          </p:nvPr>
        </p:nvSpPr>
        <p:spPr/>
        <p:txBody>
          <a:bodyPr>
            <a:normAutofit/>
          </a:bodyPr>
          <a:lstStyle/>
          <a:p>
            <a:pPr algn="just"/>
            <a:r>
              <a:rPr lang="en-US" sz="2400" dirty="0" smtClean="0"/>
              <a:t>Ultrasonic sensors are used to detect movement of targets and to measure the distance to targets in many </a:t>
            </a:r>
            <a:r>
              <a:rPr lang="en-US" sz="2400" dirty="0" smtClean="0"/>
              <a:t> </a:t>
            </a:r>
            <a:r>
              <a:rPr lang="en-US" sz="2400" dirty="0" smtClean="0"/>
              <a:t>process plants. Sensors with an on or off digital output are available for detecting the movement of objects, and sensors with an analog output which varies proportionally to the sensor to target separation distance are commercially available</a:t>
            </a:r>
            <a:endParaRPr lang="en-US" sz="2400" dirty="0"/>
          </a:p>
        </p:txBody>
      </p:sp>
      <p:pic>
        <p:nvPicPr>
          <p:cNvPr id="4" name="Picture 3" descr="SensorPingOperation.png"/>
          <p:cNvPicPr>
            <a:picLocks noChangeAspect="1"/>
          </p:cNvPicPr>
          <p:nvPr/>
        </p:nvPicPr>
        <p:blipFill>
          <a:blip r:embed="rId2"/>
          <a:stretch>
            <a:fillRect/>
          </a:stretch>
        </p:blipFill>
        <p:spPr>
          <a:xfrm>
            <a:off x="2667000" y="4572000"/>
            <a:ext cx="4376737" cy="19949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
            <a:ext cx="7772400" cy="6203160"/>
          </a:xfrm>
        </p:spPr>
        <p:txBody>
          <a:bodyPr>
            <a:normAutofit/>
          </a:bodyPr>
          <a:lstStyle/>
          <a:p>
            <a:r>
              <a:rPr lang="en-US" sz="2600" dirty="0" smtClean="0"/>
              <a:t>Active </a:t>
            </a:r>
            <a:r>
              <a:rPr lang="en-US" sz="2600" dirty="0" smtClean="0"/>
              <a:t>ultrasonic sensors generate high frequency sound waves and evaluate the echo which is received back by the sensor, measuring the time interval between sending the signal and receiving the echo to determine the distance to an object. Passive ultrasonic sensors are basically microphones that detect ultrasonic noise that is present under certain conditions, convert it to an electrical signal, and report it to a LCD display</a:t>
            </a:r>
            <a:r>
              <a:rPr lang="en-US" dirty="0" smtClean="0"/>
              <a:t>.</a:t>
            </a:r>
          </a:p>
          <a:p>
            <a:endParaRPr lang="en-US" dirty="0"/>
          </a:p>
        </p:txBody>
      </p:sp>
      <p:pic>
        <p:nvPicPr>
          <p:cNvPr id="4" name="Picture 3" descr="ultra sonic.PNG"/>
          <p:cNvPicPr>
            <a:picLocks noChangeAspect="1"/>
          </p:cNvPicPr>
          <p:nvPr/>
        </p:nvPicPr>
        <p:blipFill>
          <a:blip r:embed="rId2"/>
          <a:stretch>
            <a:fillRect/>
          </a:stretch>
        </p:blipFill>
        <p:spPr>
          <a:xfrm>
            <a:off x="3733800" y="3962400"/>
            <a:ext cx="4953692" cy="26197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534400" cy="914400"/>
          </a:xfrm>
        </p:spPr>
        <p:txBody>
          <a:bodyPr/>
          <a:lstStyle/>
          <a:p>
            <a:r>
              <a:rPr lang="en-US" sz="3600" dirty="0" smtClean="0"/>
              <a:t>Ultrasonic instead of light sensor</a:t>
            </a:r>
            <a:endParaRPr lang="en-US" sz="3600" dirty="0"/>
          </a:p>
        </p:txBody>
      </p:sp>
      <p:sp>
        <p:nvSpPr>
          <p:cNvPr id="3" name="Content Placeholder 2"/>
          <p:cNvSpPr>
            <a:spLocks noGrp="1"/>
          </p:cNvSpPr>
          <p:nvPr>
            <p:ph idx="1"/>
          </p:nvPr>
        </p:nvSpPr>
        <p:spPr/>
        <p:txBody>
          <a:bodyPr/>
          <a:lstStyle/>
          <a:p>
            <a:r>
              <a:rPr lang="en-US" dirty="0" smtClean="0"/>
              <a:t>In graduation project 1 our searching about using the light  sensor instead of the ultrasonic </a:t>
            </a:r>
          </a:p>
          <a:p>
            <a:pPr>
              <a:buNone/>
            </a:pPr>
            <a:endParaRPr lang="en-US" dirty="0" smtClean="0"/>
          </a:p>
          <a:p>
            <a:pPr>
              <a:buNone/>
            </a:pPr>
            <a:r>
              <a:rPr lang="en-US" dirty="0" smtClean="0"/>
              <a:t>What is the reasons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t>
            </a:r>
            <a:endParaRPr lang="en-US" dirty="0"/>
          </a:p>
        </p:txBody>
      </p:sp>
      <p:sp>
        <p:nvSpPr>
          <p:cNvPr id="3" name="Content Placeholder 2"/>
          <p:cNvSpPr>
            <a:spLocks noGrp="1"/>
          </p:cNvSpPr>
          <p:nvPr>
            <p:ph idx="1"/>
          </p:nvPr>
        </p:nvSpPr>
        <p:spPr>
          <a:xfrm>
            <a:off x="762000" y="1295400"/>
            <a:ext cx="7772400" cy="5562600"/>
          </a:xfrm>
        </p:spPr>
        <p:txBody>
          <a:bodyPr>
            <a:normAutofit/>
          </a:bodyPr>
          <a:lstStyle/>
          <a:p>
            <a:pPr algn="justLow"/>
            <a:r>
              <a:rPr lang="en-US" sz="2400" dirty="0" smtClean="0"/>
              <a:t>Our proposed SPS detection system is based on ultrasonic sensors. For each individual car park, this would require one sensor fixed on the ceiling above each parking space. Ultrasonic sensors work based on echo-location. The sensor transmits a sound, which hits a solid object (car or ground) and is reflected back to the sensor. The time between the sent pulse and the returned echo is used to calculate distance. In a vacant space, the time between transmitted sound and reflection is longer than in an occupied space, hence the sensor can detect when a space is occupied.</a:t>
            </a:r>
          </a:p>
          <a:p>
            <a:r>
              <a:rPr lang="en-US" dirty="0" smtClean="0"/>
              <a:t> </a:t>
            </a:r>
            <a:endParaRPr lang="en-US" dirty="0" smtClean="0"/>
          </a:p>
          <a:p>
            <a:endParaRPr lang="en-US" dirty="0" smtClean="0"/>
          </a:p>
          <a:p>
            <a:endParaRPr lang="en-US" dirty="0"/>
          </a:p>
        </p:txBody>
      </p:sp>
      <p:pic>
        <p:nvPicPr>
          <p:cNvPr id="4" name="Picture 3" descr="6464646.PNG"/>
          <p:cNvPicPr>
            <a:picLocks noChangeAspect="1"/>
          </p:cNvPicPr>
          <p:nvPr/>
        </p:nvPicPr>
        <p:blipFill>
          <a:blip r:embed="rId2"/>
          <a:stretch>
            <a:fillRect/>
          </a:stretch>
        </p:blipFill>
        <p:spPr>
          <a:xfrm>
            <a:off x="7267313" y="5105399"/>
            <a:ext cx="1876687" cy="17526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t>
            </a:r>
            <a:endParaRPr lang="en-US" dirty="0"/>
          </a:p>
        </p:txBody>
      </p:sp>
      <p:pic>
        <p:nvPicPr>
          <p:cNvPr id="4" name="Content Placeholder 3"/>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648201" y="1219200"/>
            <a:ext cx="4495799" cy="3352800"/>
          </a:xfrm>
          <a:prstGeom prst="rect">
            <a:avLst/>
          </a:prstGeom>
        </p:spPr>
      </p:pic>
      <p:sp>
        <p:nvSpPr>
          <p:cNvPr id="5" name="TextBox 4"/>
          <p:cNvSpPr txBox="1"/>
          <p:nvPr/>
        </p:nvSpPr>
        <p:spPr>
          <a:xfrm>
            <a:off x="533400" y="1524000"/>
            <a:ext cx="3429000" cy="5016758"/>
          </a:xfrm>
          <a:prstGeom prst="rect">
            <a:avLst/>
          </a:prstGeom>
          <a:noFill/>
        </p:spPr>
        <p:txBody>
          <a:bodyPr wrap="square" rtlCol="0">
            <a:spAutoFit/>
          </a:bodyPr>
          <a:lstStyle/>
          <a:p>
            <a:pPr algn="just"/>
            <a:r>
              <a:rPr lang="en-US" sz="2000" dirty="0"/>
              <a:t>In our project , the distance was the ultrasonic sensor sensing is 50 cm , when the car existing , the distance that is felt by the sensor will be reduced then the time that the signal take to reflect also decrease then the LCD will show that this space “FULL” , and when the car leave its space the distance will become bigger then the time of reflection also increase then the LCD will show on the screen that this space was “empty”.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763000" cy="914400"/>
          </a:xfrm>
        </p:spPr>
        <p:txBody>
          <a:bodyPr/>
          <a:lstStyle/>
          <a:p>
            <a:r>
              <a:rPr lang="en-US" dirty="0" smtClean="0"/>
              <a:t>The circuit diagram for the work </a:t>
            </a:r>
            <a:endParaRPr lang="en-US" dirty="0"/>
          </a:p>
        </p:txBody>
      </p:sp>
      <p:pic>
        <p:nvPicPr>
          <p:cNvPr id="4" name="Content Placeholder 3" descr="LCDHCSR04.png"/>
          <p:cNvPicPr>
            <a:picLocks noGrp="1"/>
          </p:cNvPicPr>
          <p:nvPr>
            <p:ph idx="1"/>
          </p:nvPr>
        </p:nvPicPr>
        <p:blipFill>
          <a:blip r:embed="rId2"/>
          <a:stretch>
            <a:fillRect/>
          </a:stretch>
        </p:blipFill>
        <p:spPr>
          <a:xfrm>
            <a:off x="1920961" y="1784350"/>
            <a:ext cx="5759277" cy="457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243</TotalTime>
  <Words>498</Words>
  <Application>Microsoft Office PowerPoint</Application>
  <PresentationFormat>On-screen Show (4:3)</PresentationFormat>
  <Paragraphs>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Metro</vt:lpstr>
      <vt:lpstr>Smart  parking  system  </vt:lpstr>
      <vt:lpstr>OUTLINE</vt:lpstr>
      <vt:lpstr>Introduction </vt:lpstr>
      <vt:lpstr>Why the ultrasonic sensor </vt:lpstr>
      <vt:lpstr>Slide 5</vt:lpstr>
      <vt:lpstr>Ultrasonic instead of light sensor</vt:lpstr>
      <vt:lpstr>Working </vt:lpstr>
      <vt:lpstr>Working </vt:lpstr>
      <vt:lpstr>The circuit diagram for the work </vt:lpstr>
      <vt:lpstr>Hardware used </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parking  system</dc:title>
  <dc:creator>icloud tech</dc:creator>
  <cp:lastModifiedBy>icloud tech</cp:lastModifiedBy>
  <cp:revision>4</cp:revision>
  <dcterms:created xsi:type="dcterms:W3CDTF">2015-05-13T14:09:30Z</dcterms:created>
  <dcterms:modified xsi:type="dcterms:W3CDTF">2015-05-13T18:13:22Z</dcterms:modified>
</cp:coreProperties>
</file>