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notesMasterIdLst>
    <p:notesMasterId r:id="rId21"/>
  </p:notesMasterIdLst>
  <p:sldIdLst>
    <p:sldId id="256" r:id="rId2"/>
    <p:sldId id="257" r:id="rId3"/>
    <p:sldId id="259" r:id="rId4"/>
    <p:sldId id="264" r:id="rId5"/>
    <p:sldId id="273" r:id="rId6"/>
    <p:sldId id="270" r:id="rId7"/>
    <p:sldId id="271" r:id="rId8"/>
    <p:sldId id="268" r:id="rId9"/>
    <p:sldId id="274" r:id="rId10"/>
    <p:sldId id="275" r:id="rId11"/>
    <p:sldId id="276" r:id="rId12"/>
    <p:sldId id="277" r:id="rId13"/>
    <p:sldId id="280" r:id="rId14"/>
    <p:sldId id="284" r:id="rId15"/>
    <p:sldId id="285" r:id="rId16"/>
    <p:sldId id="281" r:id="rId17"/>
    <p:sldId id="282" r:id="rId18"/>
    <p:sldId id="283" r:id="rId19"/>
    <p:sldId id="265" r:id="rId20"/>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5000" autoAdjust="0"/>
    <p:restoredTop sz="94671" autoAdjust="0"/>
  </p:normalViewPr>
  <p:slideViewPr>
    <p:cSldViewPr>
      <p:cViewPr>
        <p:scale>
          <a:sx n="77" d="100"/>
          <a:sy n="77" d="100"/>
        </p:scale>
        <p:origin x="-1200" y="-4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F8C231C-E271-4FC7-8D0E-5BA27004F659}" type="doc">
      <dgm:prSet loTypeId="urn:microsoft.com/office/officeart/2008/layout/VerticalCircleList" loCatId="list" qsTypeId="urn:microsoft.com/office/officeart/2005/8/quickstyle/simple2" qsCatId="simple" csTypeId="urn:microsoft.com/office/officeart/2005/8/colors/accent1_2" csCatId="accent1" phldr="1"/>
      <dgm:spPr/>
      <dgm:t>
        <a:bodyPr/>
        <a:lstStyle/>
        <a:p>
          <a:pPr rtl="1"/>
          <a:endParaRPr lang="ar-SA"/>
        </a:p>
      </dgm:t>
    </dgm:pt>
    <dgm:pt modelId="{37B231C8-509C-4531-AD83-3128F8BC68FA}">
      <dgm:prSet/>
      <dgm:spPr/>
      <dgm:t>
        <a:bodyPr/>
        <a:lstStyle/>
        <a:p>
          <a:pPr rtl="1"/>
          <a:r>
            <a:rPr lang="en-US" dirty="0" smtClean="0"/>
            <a:t>Result</a:t>
          </a:r>
          <a:endParaRPr lang="ar-SA" dirty="0"/>
        </a:p>
      </dgm:t>
    </dgm:pt>
    <dgm:pt modelId="{F3A4DE60-40C7-4C10-9E93-5310A756E0D3}" type="parTrans" cxnId="{D8B0519C-A191-4D2C-ACB0-32401BE832A1}">
      <dgm:prSet/>
      <dgm:spPr/>
      <dgm:t>
        <a:bodyPr/>
        <a:lstStyle/>
        <a:p>
          <a:pPr rtl="1"/>
          <a:endParaRPr lang="ar-SA"/>
        </a:p>
      </dgm:t>
    </dgm:pt>
    <dgm:pt modelId="{34A0C957-C9F3-4F75-94A1-405F50BD332A}" type="sibTrans" cxnId="{D8B0519C-A191-4D2C-ACB0-32401BE832A1}">
      <dgm:prSet/>
      <dgm:spPr/>
      <dgm:t>
        <a:bodyPr/>
        <a:lstStyle/>
        <a:p>
          <a:pPr rtl="1"/>
          <a:endParaRPr lang="ar-SA"/>
        </a:p>
      </dgm:t>
    </dgm:pt>
    <dgm:pt modelId="{E010539C-96C7-464C-8B6F-58F395079B35}">
      <dgm:prSet/>
      <dgm:spPr/>
      <dgm:t>
        <a:bodyPr/>
        <a:lstStyle/>
        <a:p>
          <a:pPr rtl="1"/>
          <a:r>
            <a:rPr lang="en-US" dirty="0" smtClean="0"/>
            <a:t>Question's  </a:t>
          </a:r>
          <a:endParaRPr lang="ar-SA" dirty="0"/>
        </a:p>
      </dgm:t>
    </dgm:pt>
    <dgm:pt modelId="{8BA61B13-E8DC-450F-A0D0-E2D28FBF689F}" type="parTrans" cxnId="{D9BE3AC1-78D7-4C3E-A101-2A78ED9DE0D1}">
      <dgm:prSet/>
      <dgm:spPr/>
      <dgm:t>
        <a:bodyPr/>
        <a:lstStyle/>
        <a:p>
          <a:pPr rtl="1"/>
          <a:endParaRPr lang="ar-SA"/>
        </a:p>
      </dgm:t>
    </dgm:pt>
    <dgm:pt modelId="{921BC51B-773F-4036-9E89-8AA0B23CE3DF}" type="sibTrans" cxnId="{D9BE3AC1-78D7-4C3E-A101-2A78ED9DE0D1}">
      <dgm:prSet/>
      <dgm:spPr/>
      <dgm:t>
        <a:bodyPr/>
        <a:lstStyle/>
        <a:p>
          <a:pPr rtl="1"/>
          <a:endParaRPr lang="ar-SA"/>
        </a:p>
      </dgm:t>
    </dgm:pt>
    <dgm:pt modelId="{58382A4F-64C8-4178-8722-3D13B9459D41}">
      <dgm:prSet/>
      <dgm:spPr/>
      <dgm:t>
        <a:bodyPr/>
        <a:lstStyle/>
        <a:p>
          <a:pPr rtl="1"/>
          <a:r>
            <a:rPr lang="en-US" dirty="0" smtClean="0"/>
            <a:t>Introduction</a:t>
          </a:r>
        </a:p>
      </dgm:t>
    </dgm:pt>
    <dgm:pt modelId="{68DC65CD-A0C9-43AC-A58C-1BEA34791DB8}" type="parTrans" cxnId="{14C439C9-4329-4D85-82EB-1D584CE4F4DF}">
      <dgm:prSet/>
      <dgm:spPr/>
      <dgm:t>
        <a:bodyPr/>
        <a:lstStyle/>
        <a:p>
          <a:pPr rtl="1"/>
          <a:endParaRPr lang="ar-SA"/>
        </a:p>
      </dgm:t>
    </dgm:pt>
    <dgm:pt modelId="{2A4BF93E-14ED-4DB3-8FD0-15F822CB341F}" type="sibTrans" cxnId="{14C439C9-4329-4D85-82EB-1D584CE4F4DF}">
      <dgm:prSet/>
      <dgm:spPr/>
      <dgm:t>
        <a:bodyPr/>
        <a:lstStyle/>
        <a:p>
          <a:pPr rtl="1"/>
          <a:endParaRPr lang="ar-SA"/>
        </a:p>
      </dgm:t>
    </dgm:pt>
    <dgm:pt modelId="{C83F26B7-561A-4F4D-ABFE-B4134977D9CE}">
      <dgm:prSet/>
      <dgm:spPr/>
      <dgm:t>
        <a:bodyPr/>
        <a:lstStyle/>
        <a:p>
          <a:pPr rtl="1"/>
          <a:r>
            <a:rPr lang="en-US" dirty="0" smtClean="0"/>
            <a:t>Design of our project</a:t>
          </a:r>
          <a:endParaRPr lang="ar-SA" dirty="0"/>
        </a:p>
      </dgm:t>
    </dgm:pt>
    <dgm:pt modelId="{16A8DFE2-6A03-471E-A832-BE106DAA49B9}" type="parTrans" cxnId="{81327186-FF35-434D-A4E5-2C9AD586681F}">
      <dgm:prSet/>
      <dgm:spPr/>
      <dgm:t>
        <a:bodyPr/>
        <a:lstStyle/>
        <a:p>
          <a:pPr rtl="1"/>
          <a:endParaRPr lang="ar-JO"/>
        </a:p>
      </dgm:t>
    </dgm:pt>
    <dgm:pt modelId="{6A6ED06D-5863-4D8B-AB50-D75A67C76E91}" type="sibTrans" cxnId="{81327186-FF35-434D-A4E5-2C9AD586681F}">
      <dgm:prSet/>
      <dgm:spPr/>
      <dgm:t>
        <a:bodyPr/>
        <a:lstStyle/>
        <a:p>
          <a:pPr rtl="1"/>
          <a:endParaRPr lang="ar-JO"/>
        </a:p>
      </dgm:t>
    </dgm:pt>
    <dgm:pt modelId="{A6FBBD34-D0B6-4AAF-B770-0D12D2CC5609}">
      <dgm:prSet/>
      <dgm:spPr/>
      <dgm:t>
        <a:bodyPr/>
        <a:lstStyle/>
        <a:p>
          <a:pPr rtl="1"/>
          <a:r>
            <a:rPr lang="en-US" smtClean="0"/>
            <a:t>Methodology</a:t>
          </a:r>
          <a:endParaRPr lang="en-US" dirty="0" smtClean="0"/>
        </a:p>
      </dgm:t>
    </dgm:pt>
    <dgm:pt modelId="{DD0C5685-E384-4636-A05D-E42B5DFAE6C0}" type="parTrans" cxnId="{3C409D3B-EFC4-4984-8916-1E877D3C5040}">
      <dgm:prSet/>
      <dgm:spPr/>
      <dgm:t>
        <a:bodyPr/>
        <a:lstStyle/>
        <a:p>
          <a:pPr rtl="1"/>
          <a:endParaRPr lang="ar-SA"/>
        </a:p>
      </dgm:t>
    </dgm:pt>
    <dgm:pt modelId="{24E433DE-395B-413A-BB98-35A67A77C007}" type="sibTrans" cxnId="{3C409D3B-EFC4-4984-8916-1E877D3C5040}">
      <dgm:prSet/>
      <dgm:spPr/>
      <dgm:t>
        <a:bodyPr/>
        <a:lstStyle/>
        <a:p>
          <a:pPr rtl="1"/>
          <a:endParaRPr lang="ar-SA"/>
        </a:p>
      </dgm:t>
    </dgm:pt>
    <dgm:pt modelId="{764168C7-FBCE-4F35-9792-2D1512378417}">
      <dgm:prSet/>
      <dgm:spPr/>
      <dgm:t>
        <a:bodyPr/>
        <a:lstStyle/>
        <a:p>
          <a:pPr rtl="1"/>
          <a:r>
            <a:rPr lang="en-US" dirty="0" smtClean="0"/>
            <a:t>Conclusion</a:t>
          </a:r>
          <a:endParaRPr lang="ar-SA" dirty="0"/>
        </a:p>
      </dgm:t>
    </dgm:pt>
    <dgm:pt modelId="{0D94D8D3-7EE1-4818-804C-3C82BC06C410}" type="parTrans" cxnId="{23C35799-2BE2-4D5D-A6ED-210D300D4188}">
      <dgm:prSet/>
      <dgm:spPr/>
      <dgm:t>
        <a:bodyPr/>
        <a:lstStyle/>
        <a:p>
          <a:pPr rtl="1"/>
          <a:endParaRPr lang="ar-SA"/>
        </a:p>
      </dgm:t>
    </dgm:pt>
    <dgm:pt modelId="{12E325A4-190E-43BA-8680-0555762ECBC3}" type="sibTrans" cxnId="{23C35799-2BE2-4D5D-A6ED-210D300D4188}">
      <dgm:prSet/>
      <dgm:spPr/>
      <dgm:t>
        <a:bodyPr/>
        <a:lstStyle/>
        <a:p>
          <a:pPr rtl="1"/>
          <a:endParaRPr lang="ar-SA"/>
        </a:p>
      </dgm:t>
    </dgm:pt>
    <dgm:pt modelId="{2693E490-D2A1-46F6-A545-F6B2CA511EDC}">
      <dgm:prSet/>
      <dgm:spPr/>
      <dgm:t>
        <a:bodyPr/>
        <a:lstStyle/>
        <a:p>
          <a:pPr rtl="1"/>
          <a:r>
            <a:rPr lang="en-US" smtClean="0"/>
            <a:t>Constraints</a:t>
          </a:r>
          <a:endParaRPr lang="ar-SA" dirty="0"/>
        </a:p>
      </dgm:t>
    </dgm:pt>
    <dgm:pt modelId="{6349B7D9-B684-4C56-8914-CB113B868397}" type="parTrans" cxnId="{62F5C315-CC08-46D8-94B5-9581BBB736B3}">
      <dgm:prSet/>
      <dgm:spPr/>
    </dgm:pt>
    <dgm:pt modelId="{E18271B4-44CE-496F-988A-A0997DE9B61A}" type="sibTrans" cxnId="{62F5C315-CC08-46D8-94B5-9581BBB736B3}">
      <dgm:prSet/>
      <dgm:spPr/>
    </dgm:pt>
    <dgm:pt modelId="{C2CEA0C9-4C4C-46BD-936C-8778B3180676}" type="pres">
      <dgm:prSet presAssocID="{9F8C231C-E271-4FC7-8D0E-5BA27004F659}" presName="Name0" presStyleCnt="0">
        <dgm:presLayoutVars>
          <dgm:dir/>
        </dgm:presLayoutVars>
      </dgm:prSet>
      <dgm:spPr/>
      <dgm:t>
        <a:bodyPr/>
        <a:lstStyle/>
        <a:p>
          <a:pPr rtl="1"/>
          <a:endParaRPr lang="ar-SA"/>
        </a:p>
      </dgm:t>
    </dgm:pt>
    <dgm:pt modelId="{6F8623D4-186F-4808-A7D4-A3785750A5D0}" type="pres">
      <dgm:prSet presAssocID="{58382A4F-64C8-4178-8722-3D13B9459D41}" presName="noChildren" presStyleCnt="0"/>
      <dgm:spPr/>
    </dgm:pt>
    <dgm:pt modelId="{EF3A0A1A-59BA-40BC-8CF5-917E5107F75A}" type="pres">
      <dgm:prSet presAssocID="{58382A4F-64C8-4178-8722-3D13B9459D41}" presName="gap" presStyleCnt="0"/>
      <dgm:spPr/>
    </dgm:pt>
    <dgm:pt modelId="{DCC111DA-9BDC-4FA8-814A-7F9D8352CF24}" type="pres">
      <dgm:prSet presAssocID="{58382A4F-64C8-4178-8722-3D13B9459D41}" presName="medCircle2" presStyleLbl="vennNode1" presStyleIdx="0" presStyleCnt="7"/>
      <dgm:spPr/>
    </dgm:pt>
    <dgm:pt modelId="{F1FB9501-62AD-4CDB-83CF-4C05E138B662}" type="pres">
      <dgm:prSet presAssocID="{58382A4F-64C8-4178-8722-3D13B9459D41}" presName="txLvlOnly1" presStyleLbl="revTx" presStyleIdx="0" presStyleCnt="7"/>
      <dgm:spPr/>
      <dgm:t>
        <a:bodyPr/>
        <a:lstStyle/>
        <a:p>
          <a:pPr rtl="1"/>
          <a:endParaRPr lang="ar-SA"/>
        </a:p>
      </dgm:t>
    </dgm:pt>
    <dgm:pt modelId="{62E0A696-2EE2-4574-8932-DAFFF6EDC419}" type="pres">
      <dgm:prSet presAssocID="{A6FBBD34-D0B6-4AAF-B770-0D12D2CC5609}" presName="noChildren" presStyleCnt="0"/>
      <dgm:spPr/>
    </dgm:pt>
    <dgm:pt modelId="{BAA3BDB5-E610-4A48-B65D-F45745B16882}" type="pres">
      <dgm:prSet presAssocID="{A6FBBD34-D0B6-4AAF-B770-0D12D2CC5609}" presName="gap" presStyleCnt="0"/>
      <dgm:spPr/>
    </dgm:pt>
    <dgm:pt modelId="{F92E28CC-3131-4090-88AE-80A3C8296002}" type="pres">
      <dgm:prSet presAssocID="{A6FBBD34-D0B6-4AAF-B770-0D12D2CC5609}" presName="medCircle2" presStyleLbl="vennNode1" presStyleIdx="1" presStyleCnt="7"/>
      <dgm:spPr/>
    </dgm:pt>
    <dgm:pt modelId="{669A117A-4741-4659-8464-6DB536B49D6C}" type="pres">
      <dgm:prSet presAssocID="{A6FBBD34-D0B6-4AAF-B770-0D12D2CC5609}" presName="txLvlOnly1" presStyleLbl="revTx" presStyleIdx="1" presStyleCnt="7"/>
      <dgm:spPr/>
      <dgm:t>
        <a:bodyPr/>
        <a:lstStyle/>
        <a:p>
          <a:pPr rtl="1"/>
          <a:endParaRPr lang="ar-SA"/>
        </a:p>
      </dgm:t>
    </dgm:pt>
    <dgm:pt modelId="{536BACA7-3E54-44BE-9FE9-7507955B4D10}" type="pres">
      <dgm:prSet presAssocID="{C83F26B7-561A-4F4D-ABFE-B4134977D9CE}" presName="noChildren" presStyleCnt="0"/>
      <dgm:spPr/>
    </dgm:pt>
    <dgm:pt modelId="{47A5A61A-88FA-4B8F-8725-57A94C1AE07F}" type="pres">
      <dgm:prSet presAssocID="{C83F26B7-561A-4F4D-ABFE-B4134977D9CE}" presName="gap" presStyleCnt="0"/>
      <dgm:spPr/>
    </dgm:pt>
    <dgm:pt modelId="{1DEFC0F4-E119-4BBB-88F1-DA3BA1AF86F3}" type="pres">
      <dgm:prSet presAssocID="{C83F26B7-561A-4F4D-ABFE-B4134977D9CE}" presName="medCircle2" presStyleLbl="vennNode1" presStyleIdx="2" presStyleCnt="7"/>
      <dgm:spPr/>
    </dgm:pt>
    <dgm:pt modelId="{7D3896C5-3B6A-4D81-BD05-C637B5A4CDB7}" type="pres">
      <dgm:prSet presAssocID="{C83F26B7-561A-4F4D-ABFE-B4134977D9CE}" presName="txLvlOnly1" presStyleLbl="revTx" presStyleIdx="2" presStyleCnt="7"/>
      <dgm:spPr/>
      <dgm:t>
        <a:bodyPr/>
        <a:lstStyle/>
        <a:p>
          <a:pPr rtl="1"/>
          <a:endParaRPr lang="ar-JO"/>
        </a:p>
      </dgm:t>
    </dgm:pt>
    <dgm:pt modelId="{E1233109-98E6-46E8-8CBE-962D745CA81B}" type="pres">
      <dgm:prSet presAssocID="{37B231C8-509C-4531-AD83-3128F8BC68FA}" presName="noChildren" presStyleCnt="0"/>
      <dgm:spPr/>
    </dgm:pt>
    <dgm:pt modelId="{68853D75-0374-4DD1-8337-6BEBAB8895F2}" type="pres">
      <dgm:prSet presAssocID="{37B231C8-509C-4531-AD83-3128F8BC68FA}" presName="gap" presStyleCnt="0"/>
      <dgm:spPr/>
    </dgm:pt>
    <dgm:pt modelId="{4E04CB12-2E2F-4EC2-9A0D-452CBF4650C6}" type="pres">
      <dgm:prSet presAssocID="{37B231C8-509C-4531-AD83-3128F8BC68FA}" presName="medCircle2" presStyleLbl="vennNode1" presStyleIdx="3" presStyleCnt="7"/>
      <dgm:spPr/>
    </dgm:pt>
    <dgm:pt modelId="{45979EF1-AD59-42CA-AA79-D5CFD8A244CB}" type="pres">
      <dgm:prSet presAssocID="{37B231C8-509C-4531-AD83-3128F8BC68FA}" presName="txLvlOnly1" presStyleLbl="revTx" presStyleIdx="3" presStyleCnt="7"/>
      <dgm:spPr/>
      <dgm:t>
        <a:bodyPr/>
        <a:lstStyle/>
        <a:p>
          <a:pPr rtl="1"/>
          <a:endParaRPr lang="ar-SA"/>
        </a:p>
      </dgm:t>
    </dgm:pt>
    <dgm:pt modelId="{66F4F0AF-5F94-4FDC-9A75-465239249E0D}" type="pres">
      <dgm:prSet presAssocID="{764168C7-FBCE-4F35-9792-2D1512378417}" presName="noChildren" presStyleCnt="0"/>
      <dgm:spPr/>
    </dgm:pt>
    <dgm:pt modelId="{7884EDB6-D084-4BAB-BE31-7C2ECE485E77}" type="pres">
      <dgm:prSet presAssocID="{764168C7-FBCE-4F35-9792-2D1512378417}" presName="gap" presStyleCnt="0"/>
      <dgm:spPr/>
    </dgm:pt>
    <dgm:pt modelId="{2A032321-0519-4880-86ED-7010052DA8F3}" type="pres">
      <dgm:prSet presAssocID="{764168C7-FBCE-4F35-9792-2D1512378417}" presName="medCircle2" presStyleLbl="vennNode1" presStyleIdx="4" presStyleCnt="7"/>
      <dgm:spPr/>
    </dgm:pt>
    <dgm:pt modelId="{AB739831-F866-4B24-AFB6-BAE706DE1C6D}" type="pres">
      <dgm:prSet presAssocID="{764168C7-FBCE-4F35-9792-2D1512378417}" presName="txLvlOnly1" presStyleLbl="revTx" presStyleIdx="4" presStyleCnt="7"/>
      <dgm:spPr/>
      <dgm:t>
        <a:bodyPr/>
        <a:lstStyle/>
        <a:p>
          <a:pPr rtl="1"/>
          <a:endParaRPr lang="ar-SA"/>
        </a:p>
      </dgm:t>
    </dgm:pt>
    <dgm:pt modelId="{E54CECA7-4341-4CFC-9F76-E080BB8C79EB}" type="pres">
      <dgm:prSet presAssocID="{2693E490-D2A1-46F6-A545-F6B2CA511EDC}" presName="noChildren" presStyleCnt="0"/>
      <dgm:spPr/>
    </dgm:pt>
    <dgm:pt modelId="{15C8F427-571F-431B-A589-A38B236C9CAC}" type="pres">
      <dgm:prSet presAssocID="{2693E490-D2A1-46F6-A545-F6B2CA511EDC}" presName="gap" presStyleCnt="0"/>
      <dgm:spPr/>
    </dgm:pt>
    <dgm:pt modelId="{2AB40421-206B-43DB-B8D3-487905641BC4}" type="pres">
      <dgm:prSet presAssocID="{2693E490-D2A1-46F6-A545-F6B2CA511EDC}" presName="medCircle2" presStyleLbl="vennNode1" presStyleIdx="5" presStyleCnt="7"/>
      <dgm:spPr/>
    </dgm:pt>
    <dgm:pt modelId="{45ED7CF3-5BD2-405E-BB2B-CB9DB4419D2B}" type="pres">
      <dgm:prSet presAssocID="{2693E490-D2A1-46F6-A545-F6B2CA511EDC}" presName="txLvlOnly1" presStyleLbl="revTx" presStyleIdx="5" presStyleCnt="7"/>
      <dgm:spPr/>
      <dgm:t>
        <a:bodyPr/>
        <a:lstStyle/>
        <a:p>
          <a:pPr rtl="1"/>
          <a:endParaRPr lang="ar-JO"/>
        </a:p>
      </dgm:t>
    </dgm:pt>
    <dgm:pt modelId="{60728815-3294-44E3-87FA-48A5F4A2F39E}" type="pres">
      <dgm:prSet presAssocID="{E010539C-96C7-464C-8B6F-58F395079B35}" presName="noChildren" presStyleCnt="0"/>
      <dgm:spPr/>
    </dgm:pt>
    <dgm:pt modelId="{17D78BB7-C785-4264-A6D6-509E04DD83DE}" type="pres">
      <dgm:prSet presAssocID="{E010539C-96C7-464C-8B6F-58F395079B35}" presName="gap" presStyleCnt="0"/>
      <dgm:spPr/>
    </dgm:pt>
    <dgm:pt modelId="{1B8D886B-7EEF-415D-9B4A-1D93E5372EFD}" type="pres">
      <dgm:prSet presAssocID="{E010539C-96C7-464C-8B6F-58F395079B35}" presName="medCircle2" presStyleLbl="vennNode1" presStyleIdx="6" presStyleCnt="7"/>
      <dgm:spPr/>
    </dgm:pt>
    <dgm:pt modelId="{DDA216D9-BB17-4421-84A2-57F7725B58F5}" type="pres">
      <dgm:prSet presAssocID="{E010539C-96C7-464C-8B6F-58F395079B35}" presName="txLvlOnly1" presStyleLbl="revTx" presStyleIdx="6" presStyleCnt="7"/>
      <dgm:spPr/>
      <dgm:t>
        <a:bodyPr/>
        <a:lstStyle/>
        <a:p>
          <a:pPr rtl="1"/>
          <a:endParaRPr lang="ar-SA"/>
        </a:p>
      </dgm:t>
    </dgm:pt>
  </dgm:ptLst>
  <dgm:cxnLst>
    <dgm:cxn modelId="{5441617E-488D-4982-9DAD-D1BC875E5E40}" type="presOf" srcId="{58382A4F-64C8-4178-8722-3D13B9459D41}" destId="{F1FB9501-62AD-4CDB-83CF-4C05E138B662}" srcOrd="0" destOrd="0" presId="urn:microsoft.com/office/officeart/2008/layout/VerticalCircleList"/>
    <dgm:cxn modelId="{9CFC00FC-DA4D-4332-8B6A-C1482932B4E3}" type="presOf" srcId="{764168C7-FBCE-4F35-9792-2D1512378417}" destId="{AB739831-F866-4B24-AFB6-BAE706DE1C6D}" srcOrd="0" destOrd="0" presId="urn:microsoft.com/office/officeart/2008/layout/VerticalCircleList"/>
    <dgm:cxn modelId="{8B90A8B8-C088-4AC9-ABD2-0E2AF5D121CE}" type="presOf" srcId="{C83F26B7-561A-4F4D-ABFE-B4134977D9CE}" destId="{7D3896C5-3B6A-4D81-BD05-C637B5A4CDB7}" srcOrd="0" destOrd="0" presId="urn:microsoft.com/office/officeart/2008/layout/VerticalCircleList"/>
    <dgm:cxn modelId="{D9BE3AC1-78D7-4C3E-A101-2A78ED9DE0D1}" srcId="{9F8C231C-E271-4FC7-8D0E-5BA27004F659}" destId="{E010539C-96C7-464C-8B6F-58F395079B35}" srcOrd="6" destOrd="0" parTransId="{8BA61B13-E8DC-450F-A0D0-E2D28FBF689F}" sibTransId="{921BC51B-773F-4036-9E89-8AA0B23CE3DF}"/>
    <dgm:cxn modelId="{8A153F84-85FE-4C6A-83EC-433098A72CEE}" type="presOf" srcId="{2693E490-D2A1-46F6-A545-F6B2CA511EDC}" destId="{45ED7CF3-5BD2-405E-BB2B-CB9DB4419D2B}" srcOrd="0" destOrd="0" presId="urn:microsoft.com/office/officeart/2008/layout/VerticalCircleList"/>
    <dgm:cxn modelId="{3C409D3B-EFC4-4984-8916-1E877D3C5040}" srcId="{9F8C231C-E271-4FC7-8D0E-5BA27004F659}" destId="{A6FBBD34-D0B6-4AAF-B770-0D12D2CC5609}" srcOrd="1" destOrd="0" parTransId="{DD0C5685-E384-4636-A05D-E42B5DFAE6C0}" sibTransId="{24E433DE-395B-413A-BB98-35A67A77C007}"/>
    <dgm:cxn modelId="{14C439C9-4329-4D85-82EB-1D584CE4F4DF}" srcId="{9F8C231C-E271-4FC7-8D0E-5BA27004F659}" destId="{58382A4F-64C8-4178-8722-3D13B9459D41}" srcOrd="0" destOrd="0" parTransId="{68DC65CD-A0C9-43AC-A58C-1BEA34791DB8}" sibTransId="{2A4BF93E-14ED-4DB3-8FD0-15F822CB341F}"/>
    <dgm:cxn modelId="{62F5C315-CC08-46D8-94B5-9581BBB736B3}" srcId="{9F8C231C-E271-4FC7-8D0E-5BA27004F659}" destId="{2693E490-D2A1-46F6-A545-F6B2CA511EDC}" srcOrd="5" destOrd="0" parTransId="{6349B7D9-B684-4C56-8914-CB113B868397}" sibTransId="{E18271B4-44CE-496F-988A-A0997DE9B61A}"/>
    <dgm:cxn modelId="{D8B0519C-A191-4D2C-ACB0-32401BE832A1}" srcId="{9F8C231C-E271-4FC7-8D0E-5BA27004F659}" destId="{37B231C8-509C-4531-AD83-3128F8BC68FA}" srcOrd="3" destOrd="0" parTransId="{F3A4DE60-40C7-4C10-9E93-5310A756E0D3}" sibTransId="{34A0C957-C9F3-4F75-94A1-405F50BD332A}"/>
    <dgm:cxn modelId="{81327186-FF35-434D-A4E5-2C9AD586681F}" srcId="{9F8C231C-E271-4FC7-8D0E-5BA27004F659}" destId="{C83F26B7-561A-4F4D-ABFE-B4134977D9CE}" srcOrd="2" destOrd="0" parTransId="{16A8DFE2-6A03-471E-A832-BE106DAA49B9}" sibTransId="{6A6ED06D-5863-4D8B-AB50-D75A67C76E91}"/>
    <dgm:cxn modelId="{0BD42FCD-E446-4C0E-B454-776E23B9452B}" type="presOf" srcId="{9F8C231C-E271-4FC7-8D0E-5BA27004F659}" destId="{C2CEA0C9-4C4C-46BD-936C-8778B3180676}" srcOrd="0" destOrd="0" presId="urn:microsoft.com/office/officeart/2008/layout/VerticalCircleList"/>
    <dgm:cxn modelId="{66B0B59E-C89E-403F-B982-81FCBE0AAF17}" type="presOf" srcId="{A6FBBD34-D0B6-4AAF-B770-0D12D2CC5609}" destId="{669A117A-4741-4659-8464-6DB536B49D6C}" srcOrd="0" destOrd="0" presId="urn:microsoft.com/office/officeart/2008/layout/VerticalCircleList"/>
    <dgm:cxn modelId="{23C35799-2BE2-4D5D-A6ED-210D300D4188}" srcId="{9F8C231C-E271-4FC7-8D0E-5BA27004F659}" destId="{764168C7-FBCE-4F35-9792-2D1512378417}" srcOrd="4" destOrd="0" parTransId="{0D94D8D3-7EE1-4818-804C-3C82BC06C410}" sibTransId="{12E325A4-190E-43BA-8680-0555762ECBC3}"/>
    <dgm:cxn modelId="{62D9230A-222B-46FE-8BA4-6590D4E4341B}" type="presOf" srcId="{E010539C-96C7-464C-8B6F-58F395079B35}" destId="{DDA216D9-BB17-4421-84A2-57F7725B58F5}" srcOrd="0" destOrd="0" presId="urn:microsoft.com/office/officeart/2008/layout/VerticalCircleList"/>
    <dgm:cxn modelId="{C4D3C780-84DE-4400-80C3-43BD7CB61EE3}" type="presOf" srcId="{37B231C8-509C-4531-AD83-3128F8BC68FA}" destId="{45979EF1-AD59-42CA-AA79-D5CFD8A244CB}" srcOrd="0" destOrd="0" presId="urn:microsoft.com/office/officeart/2008/layout/VerticalCircleList"/>
    <dgm:cxn modelId="{0D50553A-4D93-4958-900C-8F9070D997ED}" type="presParOf" srcId="{C2CEA0C9-4C4C-46BD-936C-8778B3180676}" destId="{6F8623D4-186F-4808-A7D4-A3785750A5D0}" srcOrd="0" destOrd="0" presId="urn:microsoft.com/office/officeart/2008/layout/VerticalCircleList"/>
    <dgm:cxn modelId="{7A0E8030-F508-402D-80DA-9F5B04DB31BE}" type="presParOf" srcId="{6F8623D4-186F-4808-A7D4-A3785750A5D0}" destId="{EF3A0A1A-59BA-40BC-8CF5-917E5107F75A}" srcOrd="0" destOrd="0" presId="urn:microsoft.com/office/officeart/2008/layout/VerticalCircleList"/>
    <dgm:cxn modelId="{EF0C3472-4E41-4C13-AA4C-5E403E69D4D3}" type="presParOf" srcId="{6F8623D4-186F-4808-A7D4-A3785750A5D0}" destId="{DCC111DA-9BDC-4FA8-814A-7F9D8352CF24}" srcOrd="1" destOrd="0" presId="urn:microsoft.com/office/officeart/2008/layout/VerticalCircleList"/>
    <dgm:cxn modelId="{842DA3E1-D923-4747-A8AA-10D193BBABD2}" type="presParOf" srcId="{6F8623D4-186F-4808-A7D4-A3785750A5D0}" destId="{F1FB9501-62AD-4CDB-83CF-4C05E138B662}" srcOrd="2" destOrd="0" presId="urn:microsoft.com/office/officeart/2008/layout/VerticalCircleList"/>
    <dgm:cxn modelId="{A36BD9E7-B9BA-43F9-B516-423BCD6C9024}" type="presParOf" srcId="{C2CEA0C9-4C4C-46BD-936C-8778B3180676}" destId="{62E0A696-2EE2-4574-8932-DAFFF6EDC419}" srcOrd="1" destOrd="0" presId="urn:microsoft.com/office/officeart/2008/layout/VerticalCircleList"/>
    <dgm:cxn modelId="{5700493A-856A-49EE-B4EA-D1186141609C}" type="presParOf" srcId="{62E0A696-2EE2-4574-8932-DAFFF6EDC419}" destId="{BAA3BDB5-E610-4A48-B65D-F45745B16882}" srcOrd="0" destOrd="0" presId="urn:microsoft.com/office/officeart/2008/layout/VerticalCircleList"/>
    <dgm:cxn modelId="{7CA8E771-BFA3-4D8C-A1FD-18611D6ED5B2}" type="presParOf" srcId="{62E0A696-2EE2-4574-8932-DAFFF6EDC419}" destId="{F92E28CC-3131-4090-88AE-80A3C8296002}" srcOrd="1" destOrd="0" presId="urn:microsoft.com/office/officeart/2008/layout/VerticalCircleList"/>
    <dgm:cxn modelId="{3B34931A-3BF4-4DC0-88CE-8F3DC90BEB41}" type="presParOf" srcId="{62E0A696-2EE2-4574-8932-DAFFF6EDC419}" destId="{669A117A-4741-4659-8464-6DB536B49D6C}" srcOrd="2" destOrd="0" presId="urn:microsoft.com/office/officeart/2008/layout/VerticalCircleList"/>
    <dgm:cxn modelId="{D8A80934-7180-400B-A5D9-F3308B996346}" type="presParOf" srcId="{C2CEA0C9-4C4C-46BD-936C-8778B3180676}" destId="{536BACA7-3E54-44BE-9FE9-7507955B4D10}" srcOrd="2" destOrd="0" presId="urn:microsoft.com/office/officeart/2008/layout/VerticalCircleList"/>
    <dgm:cxn modelId="{1488D067-6D4F-46D5-8844-9A45EF2DEA26}" type="presParOf" srcId="{536BACA7-3E54-44BE-9FE9-7507955B4D10}" destId="{47A5A61A-88FA-4B8F-8725-57A94C1AE07F}" srcOrd="0" destOrd="0" presId="urn:microsoft.com/office/officeart/2008/layout/VerticalCircleList"/>
    <dgm:cxn modelId="{A91A6963-8380-4F08-8D8B-D0978F4F7D6D}" type="presParOf" srcId="{536BACA7-3E54-44BE-9FE9-7507955B4D10}" destId="{1DEFC0F4-E119-4BBB-88F1-DA3BA1AF86F3}" srcOrd="1" destOrd="0" presId="urn:microsoft.com/office/officeart/2008/layout/VerticalCircleList"/>
    <dgm:cxn modelId="{EE503D45-81CE-4960-A405-A57C79FD11C7}" type="presParOf" srcId="{536BACA7-3E54-44BE-9FE9-7507955B4D10}" destId="{7D3896C5-3B6A-4D81-BD05-C637B5A4CDB7}" srcOrd="2" destOrd="0" presId="urn:microsoft.com/office/officeart/2008/layout/VerticalCircleList"/>
    <dgm:cxn modelId="{AFA6CBF7-F57C-4DAB-BBAF-7C75C8908B02}" type="presParOf" srcId="{C2CEA0C9-4C4C-46BD-936C-8778B3180676}" destId="{E1233109-98E6-46E8-8CBE-962D745CA81B}" srcOrd="3" destOrd="0" presId="urn:microsoft.com/office/officeart/2008/layout/VerticalCircleList"/>
    <dgm:cxn modelId="{9322C6AD-E658-4F43-AC54-C1D0698D09A8}" type="presParOf" srcId="{E1233109-98E6-46E8-8CBE-962D745CA81B}" destId="{68853D75-0374-4DD1-8337-6BEBAB8895F2}" srcOrd="0" destOrd="0" presId="urn:microsoft.com/office/officeart/2008/layout/VerticalCircleList"/>
    <dgm:cxn modelId="{DC8B1838-801F-4F25-986E-7830693D2FFD}" type="presParOf" srcId="{E1233109-98E6-46E8-8CBE-962D745CA81B}" destId="{4E04CB12-2E2F-4EC2-9A0D-452CBF4650C6}" srcOrd="1" destOrd="0" presId="urn:microsoft.com/office/officeart/2008/layout/VerticalCircleList"/>
    <dgm:cxn modelId="{EA7F7688-130A-45A4-AC77-FB88742C4BA2}" type="presParOf" srcId="{E1233109-98E6-46E8-8CBE-962D745CA81B}" destId="{45979EF1-AD59-42CA-AA79-D5CFD8A244CB}" srcOrd="2" destOrd="0" presId="urn:microsoft.com/office/officeart/2008/layout/VerticalCircleList"/>
    <dgm:cxn modelId="{6D15B892-EB50-4D15-B6B8-6143FA75EA04}" type="presParOf" srcId="{C2CEA0C9-4C4C-46BD-936C-8778B3180676}" destId="{66F4F0AF-5F94-4FDC-9A75-465239249E0D}" srcOrd="4" destOrd="0" presId="urn:microsoft.com/office/officeart/2008/layout/VerticalCircleList"/>
    <dgm:cxn modelId="{AC70ED4C-3907-4B70-9D48-756A1B2D97B0}" type="presParOf" srcId="{66F4F0AF-5F94-4FDC-9A75-465239249E0D}" destId="{7884EDB6-D084-4BAB-BE31-7C2ECE485E77}" srcOrd="0" destOrd="0" presId="urn:microsoft.com/office/officeart/2008/layout/VerticalCircleList"/>
    <dgm:cxn modelId="{6A9F49E2-09D9-41B7-B3BD-B84C914DD1D8}" type="presParOf" srcId="{66F4F0AF-5F94-4FDC-9A75-465239249E0D}" destId="{2A032321-0519-4880-86ED-7010052DA8F3}" srcOrd="1" destOrd="0" presId="urn:microsoft.com/office/officeart/2008/layout/VerticalCircleList"/>
    <dgm:cxn modelId="{94C4BE1C-B837-44EE-9E12-47434496D756}" type="presParOf" srcId="{66F4F0AF-5F94-4FDC-9A75-465239249E0D}" destId="{AB739831-F866-4B24-AFB6-BAE706DE1C6D}" srcOrd="2" destOrd="0" presId="urn:microsoft.com/office/officeart/2008/layout/VerticalCircleList"/>
    <dgm:cxn modelId="{45CB7DDE-6291-46B4-A8CF-5683C320F379}" type="presParOf" srcId="{C2CEA0C9-4C4C-46BD-936C-8778B3180676}" destId="{E54CECA7-4341-4CFC-9F76-E080BB8C79EB}" srcOrd="5" destOrd="0" presId="urn:microsoft.com/office/officeart/2008/layout/VerticalCircleList"/>
    <dgm:cxn modelId="{5F9B20F6-D1EF-41EE-864C-2B890912527D}" type="presParOf" srcId="{E54CECA7-4341-4CFC-9F76-E080BB8C79EB}" destId="{15C8F427-571F-431B-A589-A38B236C9CAC}" srcOrd="0" destOrd="0" presId="urn:microsoft.com/office/officeart/2008/layout/VerticalCircleList"/>
    <dgm:cxn modelId="{DC6EA5EE-0A15-49BC-9504-E3634F944473}" type="presParOf" srcId="{E54CECA7-4341-4CFC-9F76-E080BB8C79EB}" destId="{2AB40421-206B-43DB-B8D3-487905641BC4}" srcOrd="1" destOrd="0" presId="urn:microsoft.com/office/officeart/2008/layout/VerticalCircleList"/>
    <dgm:cxn modelId="{A3006335-4E4F-4C7B-A2D2-4EC7A2C3B8D5}" type="presParOf" srcId="{E54CECA7-4341-4CFC-9F76-E080BB8C79EB}" destId="{45ED7CF3-5BD2-405E-BB2B-CB9DB4419D2B}" srcOrd="2" destOrd="0" presId="urn:microsoft.com/office/officeart/2008/layout/VerticalCircleList"/>
    <dgm:cxn modelId="{0D60F3F3-6CF8-4428-95DB-073E8C9E7C5D}" type="presParOf" srcId="{C2CEA0C9-4C4C-46BD-936C-8778B3180676}" destId="{60728815-3294-44E3-87FA-48A5F4A2F39E}" srcOrd="6" destOrd="0" presId="urn:microsoft.com/office/officeart/2008/layout/VerticalCircleList"/>
    <dgm:cxn modelId="{27DAEF10-E848-4FC7-8BBB-433298B8E772}" type="presParOf" srcId="{60728815-3294-44E3-87FA-48A5F4A2F39E}" destId="{17D78BB7-C785-4264-A6D6-509E04DD83DE}" srcOrd="0" destOrd="0" presId="urn:microsoft.com/office/officeart/2008/layout/VerticalCircleList"/>
    <dgm:cxn modelId="{E61A115B-C6C9-4684-94E2-0BF10C1C111B}" type="presParOf" srcId="{60728815-3294-44E3-87FA-48A5F4A2F39E}" destId="{1B8D886B-7EEF-415D-9B4A-1D93E5372EFD}" srcOrd="1" destOrd="0" presId="urn:microsoft.com/office/officeart/2008/layout/VerticalCircleList"/>
    <dgm:cxn modelId="{EF2C563B-8512-439A-94FE-BD87798DF463}" type="presParOf" srcId="{60728815-3294-44E3-87FA-48A5F4A2F39E}" destId="{DDA216D9-BB17-4421-84A2-57F7725B58F5}" srcOrd="2" destOrd="0" presId="urn:microsoft.com/office/officeart/2008/layout/Vertical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C111DA-9BDC-4FA8-814A-7F9D8352CF24}">
      <dsp:nvSpPr>
        <dsp:cNvPr id="0" name=""/>
        <dsp:cNvSpPr/>
      </dsp:nvSpPr>
      <dsp:spPr>
        <a:xfrm>
          <a:off x="1902194" y="4063"/>
          <a:ext cx="684639" cy="684639"/>
        </a:xfrm>
        <a:prstGeom prst="ellipse">
          <a:avLst/>
        </a:prstGeom>
        <a:solidFill>
          <a:schemeClr val="accent1">
            <a:alpha val="50000"/>
            <a:hueOff val="0"/>
            <a:satOff val="0"/>
            <a:lumOff val="0"/>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0">
          <a:scrgbClr r="0" g="0" b="0"/>
        </a:effectRef>
        <a:fontRef idx="minor">
          <a:schemeClr val="tx1"/>
        </a:fontRef>
      </dsp:style>
    </dsp:sp>
    <dsp:sp modelId="{F1FB9501-62AD-4CDB-83CF-4C05E138B662}">
      <dsp:nvSpPr>
        <dsp:cNvPr id="0" name=""/>
        <dsp:cNvSpPr/>
      </dsp:nvSpPr>
      <dsp:spPr>
        <a:xfrm>
          <a:off x="2244514" y="4063"/>
          <a:ext cx="3652800" cy="6846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41910" rIns="0" bIns="41910" numCol="1" spcCol="1270" anchor="ctr" anchorCtr="0">
          <a:noAutofit/>
        </a:bodyPr>
        <a:lstStyle/>
        <a:p>
          <a:pPr lvl="0" algn="l" defTabSz="1466850" rtl="1">
            <a:lnSpc>
              <a:spcPct val="90000"/>
            </a:lnSpc>
            <a:spcBef>
              <a:spcPct val="0"/>
            </a:spcBef>
            <a:spcAft>
              <a:spcPct val="35000"/>
            </a:spcAft>
          </a:pPr>
          <a:r>
            <a:rPr lang="en-US" sz="3300" kern="1200" dirty="0" smtClean="0"/>
            <a:t>Introduction</a:t>
          </a:r>
        </a:p>
      </dsp:txBody>
      <dsp:txXfrm>
        <a:off x="2244514" y="4063"/>
        <a:ext cx="3652800" cy="684639"/>
      </dsp:txXfrm>
    </dsp:sp>
    <dsp:sp modelId="{F92E28CC-3131-4090-88AE-80A3C8296002}">
      <dsp:nvSpPr>
        <dsp:cNvPr id="0" name=""/>
        <dsp:cNvSpPr/>
      </dsp:nvSpPr>
      <dsp:spPr>
        <a:xfrm>
          <a:off x="1902194" y="688702"/>
          <a:ext cx="684639" cy="684639"/>
        </a:xfrm>
        <a:prstGeom prst="ellipse">
          <a:avLst/>
        </a:prstGeom>
        <a:solidFill>
          <a:schemeClr val="accent1">
            <a:alpha val="50000"/>
            <a:hueOff val="0"/>
            <a:satOff val="0"/>
            <a:lumOff val="0"/>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0">
          <a:scrgbClr r="0" g="0" b="0"/>
        </a:effectRef>
        <a:fontRef idx="minor">
          <a:schemeClr val="tx1"/>
        </a:fontRef>
      </dsp:style>
    </dsp:sp>
    <dsp:sp modelId="{669A117A-4741-4659-8464-6DB536B49D6C}">
      <dsp:nvSpPr>
        <dsp:cNvPr id="0" name=""/>
        <dsp:cNvSpPr/>
      </dsp:nvSpPr>
      <dsp:spPr>
        <a:xfrm>
          <a:off x="2244514" y="688702"/>
          <a:ext cx="3652800" cy="6846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41910" rIns="0" bIns="41910" numCol="1" spcCol="1270" anchor="ctr" anchorCtr="0">
          <a:noAutofit/>
        </a:bodyPr>
        <a:lstStyle/>
        <a:p>
          <a:pPr lvl="0" algn="l" defTabSz="1466850" rtl="1">
            <a:lnSpc>
              <a:spcPct val="90000"/>
            </a:lnSpc>
            <a:spcBef>
              <a:spcPct val="0"/>
            </a:spcBef>
            <a:spcAft>
              <a:spcPct val="35000"/>
            </a:spcAft>
          </a:pPr>
          <a:r>
            <a:rPr lang="en-US" sz="3300" kern="1200" smtClean="0"/>
            <a:t>Methodology</a:t>
          </a:r>
          <a:endParaRPr lang="en-US" sz="3300" kern="1200" dirty="0" smtClean="0"/>
        </a:p>
      </dsp:txBody>
      <dsp:txXfrm>
        <a:off x="2244514" y="688702"/>
        <a:ext cx="3652800" cy="684639"/>
      </dsp:txXfrm>
    </dsp:sp>
    <dsp:sp modelId="{1DEFC0F4-E119-4BBB-88F1-DA3BA1AF86F3}">
      <dsp:nvSpPr>
        <dsp:cNvPr id="0" name=""/>
        <dsp:cNvSpPr/>
      </dsp:nvSpPr>
      <dsp:spPr>
        <a:xfrm>
          <a:off x="1902194" y="1373341"/>
          <a:ext cx="684639" cy="684639"/>
        </a:xfrm>
        <a:prstGeom prst="ellipse">
          <a:avLst/>
        </a:prstGeom>
        <a:solidFill>
          <a:schemeClr val="accent1">
            <a:alpha val="50000"/>
            <a:hueOff val="0"/>
            <a:satOff val="0"/>
            <a:lumOff val="0"/>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0">
          <a:scrgbClr r="0" g="0" b="0"/>
        </a:effectRef>
        <a:fontRef idx="minor">
          <a:schemeClr val="tx1"/>
        </a:fontRef>
      </dsp:style>
    </dsp:sp>
    <dsp:sp modelId="{7D3896C5-3B6A-4D81-BD05-C637B5A4CDB7}">
      <dsp:nvSpPr>
        <dsp:cNvPr id="0" name=""/>
        <dsp:cNvSpPr/>
      </dsp:nvSpPr>
      <dsp:spPr>
        <a:xfrm>
          <a:off x="2244514" y="1373341"/>
          <a:ext cx="3652800" cy="6846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41910" rIns="0" bIns="41910" numCol="1" spcCol="1270" anchor="ctr" anchorCtr="0">
          <a:noAutofit/>
        </a:bodyPr>
        <a:lstStyle/>
        <a:p>
          <a:pPr lvl="0" algn="l" defTabSz="1466850" rtl="1">
            <a:lnSpc>
              <a:spcPct val="90000"/>
            </a:lnSpc>
            <a:spcBef>
              <a:spcPct val="0"/>
            </a:spcBef>
            <a:spcAft>
              <a:spcPct val="35000"/>
            </a:spcAft>
          </a:pPr>
          <a:r>
            <a:rPr lang="en-US" sz="3300" kern="1200" dirty="0" smtClean="0"/>
            <a:t>Design of our project</a:t>
          </a:r>
          <a:endParaRPr lang="ar-SA" sz="3300" kern="1200" dirty="0"/>
        </a:p>
      </dsp:txBody>
      <dsp:txXfrm>
        <a:off x="2244514" y="1373341"/>
        <a:ext cx="3652800" cy="684639"/>
      </dsp:txXfrm>
    </dsp:sp>
    <dsp:sp modelId="{4E04CB12-2E2F-4EC2-9A0D-452CBF4650C6}">
      <dsp:nvSpPr>
        <dsp:cNvPr id="0" name=""/>
        <dsp:cNvSpPr/>
      </dsp:nvSpPr>
      <dsp:spPr>
        <a:xfrm>
          <a:off x="1902194" y="2057980"/>
          <a:ext cx="684639" cy="684639"/>
        </a:xfrm>
        <a:prstGeom prst="ellipse">
          <a:avLst/>
        </a:prstGeom>
        <a:solidFill>
          <a:schemeClr val="accent1">
            <a:alpha val="50000"/>
            <a:hueOff val="0"/>
            <a:satOff val="0"/>
            <a:lumOff val="0"/>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0">
          <a:scrgbClr r="0" g="0" b="0"/>
        </a:effectRef>
        <a:fontRef idx="minor">
          <a:schemeClr val="tx1"/>
        </a:fontRef>
      </dsp:style>
    </dsp:sp>
    <dsp:sp modelId="{45979EF1-AD59-42CA-AA79-D5CFD8A244CB}">
      <dsp:nvSpPr>
        <dsp:cNvPr id="0" name=""/>
        <dsp:cNvSpPr/>
      </dsp:nvSpPr>
      <dsp:spPr>
        <a:xfrm>
          <a:off x="2244514" y="2057980"/>
          <a:ext cx="3652800" cy="6846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41910" rIns="0" bIns="41910" numCol="1" spcCol="1270" anchor="ctr" anchorCtr="0">
          <a:noAutofit/>
        </a:bodyPr>
        <a:lstStyle/>
        <a:p>
          <a:pPr lvl="0" algn="l" defTabSz="1466850" rtl="1">
            <a:lnSpc>
              <a:spcPct val="90000"/>
            </a:lnSpc>
            <a:spcBef>
              <a:spcPct val="0"/>
            </a:spcBef>
            <a:spcAft>
              <a:spcPct val="35000"/>
            </a:spcAft>
          </a:pPr>
          <a:r>
            <a:rPr lang="en-US" sz="3300" kern="1200" dirty="0" smtClean="0"/>
            <a:t>Result</a:t>
          </a:r>
          <a:endParaRPr lang="ar-SA" sz="3300" kern="1200" dirty="0"/>
        </a:p>
      </dsp:txBody>
      <dsp:txXfrm>
        <a:off x="2244514" y="2057980"/>
        <a:ext cx="3652800" cy="684639"/>
      </dsp:txXfrm>
    </dsp:sp>
    <dsp:sp modelId="{2A032321-0519-4880-86ED-7010052DA8F3}">
      <dsp:nvSpPr>
        <dsp:cNvPr id="0" name=""/>
        <dsp:cNvSpPr/>
      </dsp:nvSpPr>
      <dsp:spPr>
        <a:xfrm>
          <a:off x="1902194" y="2742619"/>
          <a:ext cx="684639" cy="684639"/>
        </a:xfrm>
        <a:prstGeom prst="ellipse">
          <a:avLst/>
        </a:prstGeom>
        <a:solidFill>
          <a:schemeClr val="accent1">
            <a:alpha val="50000"/>
            <a:hueOff val="0"/>
            <a:satOff val="0"/>
            <a:lumOff val="0"/>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0">
          <a:scrgbClr r="0" g="0" b="0"/>
        </a:effectRef>
        <a:fontRef idx="minor">
          <a:schemeClr val="tx1"/>
        </a:fontRef>
      </dsp:style>
    </dsp:sp>
    <dsp:sp modelId="{AB739831-F866-4B24-AFB6-BAE706DE1C6D}">
      <dsp:nvSpPr>
        <dsp:cNvPr id="0" name=""/>
        <dsp:cNvSpPr/>
      </dsp:nvSpPr>
      <dsp:spPr>
        <a:xfrm>
          <a:off x="2244514" y="2742619"/>
          <a:ext cx="3652800" cy="6846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41910" rIns="0" bIns="41910" numCol="1" spcCol="1270" anchor="ctr" anchorCtr="0">
          <a:noAutofit/>
        </a:bodyPr>
        <a:lstStyle/>
        <a:p>
          <a:pPr lvl="0" algn="l" defTabSz="1466850" rtl="1">
            <a:lnSpc>
              <a:spcPct val="90000"/>
            </a:lnSpc>
            <a:spcBef>
              <a:spcPct val="0"/>
            </a:spcBef>
            <a:spcAft>
              <a:spcPct val="35000"/>
            </a:spcAft>
          </a:pPr>
          <a:r>
            <a:rPr lang="en-US" sz="3300" kern="1200" dirty="0" smtClean="0"/>
            <a:t>Conclusion</a:t>
          </a:r>
          <a:endParaRPr lang="ar-SA" sz="3300" kern="1200" dirty="0"/>
        </a:p>
      </dsp:txBody>
      <dsp:txXfrm>
        <a:off x="2244514" y="2742619"/>
        <a:ext cx="3652800" cy="684639"/>
      </dsp:txXfrm>
    </dsp:sp>
    <dsp:sp modelId="{2AB40421-206B-43DB-B8D3-487905641BC4}">
      <dsp:nvSpPr>
        <dsp:cNvPr id="0" name=""/>
        <dsp:cNvSpPr/>
      </dsp:nvSpPr>
      <dsp:spPr>
        <a:xfrm>
          <a:off x="1902194" y="3427258"/>
          <a:ext cx="684639" cy="684639"/>
        </a:xfrm>
        <a:prstGeom prst="ellipse">
          <a:avLst/>
        </a:prstGeom>
        <a:solidFill>
          <a:schemeClr val="accent1">
            <a:alpha val="50000"/>
            <a:hueOff val="0"/>
            <a:satOff val="0"/>
            <a:lumOff val="0"/>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0">
          <a:scrgbClr r="0" g="0" b="0"/>
        </a:effectRef>
        <a:fontRef idx="minor">
          <a:schemeClr val="tx1"/>
        </a:fontRef>
      </dsp:style>
    </dsp:sp>
    <dsp:sp modelId="{45ED7CF3-5BD2-405E-BB2B-CB9DB4419D2B}">
      <dsp:nvSpPr>
        <dsp:cNvPr id="0" name=""/>
        <dsp:cNvSpPr/>
      </dsp:nvSpPr>
      <dsp:spPr>
        <a:xfrm>
          <a:off x="2244514" y="3427258"/>
          <a:ext cx="3652800" cy="6846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41910" rIns="0" bIns="41910" numCol="1" spcCol="1270" anchor="ctr" anchorCtr="0">
          <a:noAutofit/>
        </a:bodyPr>
        <a:lstStyle/>
        <a:p>
          <a:pPr lvl="0" algn="l" defTabSz="1466850" rtl="1">
            <a:lnSpc>
              <a:spcPct val="90000"/>
            </a:lnSpc>
            <a:spcBef>
              <a:spcPct val="0"/>
            </a:spcBef>
            <a:spcAft>
              <a:spcPct val="35000"/>
            </a:spcAft>
          </a:pPr>
          <a:r>
            <a:rPr lang="en-US" sz="3300" kern="1200" smtClean="0"/>
            <a:t>Constraints</a:t>
          </a:r>
          <a:endParaRPr lang="ar-SA" sz="3300" kern="1200" dirty="0"/>
        </a:p>
      </dsp:txBody>
      <dsp:txXfrm>
        <a:off x="2244514" y="3427258"/>
        <a:ext cx="3652800" cy="684639"/>
      </dsp:txXfrm>
    </dsp:sp>
    <dsp:sp modelId="{1B8D886B-7EEF-415D-9B4A-1D93E5372EFD}">
      <dsp:nvSpPr>
        <dsp:cNvPr id="0" name=""/>
        <dsp:cNvSpPr/>
      </dsp:nvSpPr>
      <dsp:spPr>
        <a:xfrm>
          <a:off x="1902194" y="4111897"/>
          <a:ext cx="684639" cy="684639"/>
        </a:xfrm>
        <a:prstGeom prst="ellipse">
          <a:avLst/>
        </a:prstGeom>
        <a:solidFill>
          <a:schemeClr val="accent1">
            <a:alpha val="50000"/>
            <a:hueOff val="0"/>
            <a:satOff val="0"/>
            <a:lumOff val="0"/>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0">
          <a:scrgbClr r="0" g="0" b="0"/>
        </a:effectRef>
        <a:fontRef idx="minor">
          <a:schemeClr val="tx1"/>
        </a:fontRef>
      </dsp:style>
    </dsp:sp>
    <dsp:sp modelId="{DDA216D9-BB17-4421-84A2-57F7725B58F5}">
      <dsp:nvSpPr>
        <dsp:cNvPr id="0" name=""/>
        <dsp:cNvSpPr/>
      </dsp:nvSpPr>
      <dsp:spPr>
        <a:xfrm>
          <a:off x="2244514" y="4111897"/>
          <a:ext cx="3652800" cy="6846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41910" rIns="0" bIns="41910" numCol="1" spcCol="1270" anchor="ctr" anchorCtr="0">
          <a:noAutofit/>
        </a:bodyPr>
        <a:lstStyle/>
        <a:p>
          <a:pPr lvl="0" algn="l" defTabSz="1466850" rtl="1">
            <a:lnSpc>
              <a:spcPct val="90000"/>
            </a:lnSpc>
            <a:spcBef>
              <a:spcPct val="0"/>
            </a:spcBef>
            <a:spcAft>
              <a:spcPct val="35000"/>
            </a:spcAft>
          </a:pPr>
          <a:r>
            <a:rPr lang="en-US" sz="3300" kern="1200" dirty="0" smtClean="0"/>
            <a:t>Question's  </a:t>
          </a:r>
          <a:endParaRPr lang="ar-SA" sz="3300" kern="1200" dirty="0"/>
        </a:p>
      </dsp:txBody>
      <dsp:txXfrm>
        <a:off x="2244514" y="4111897"/>
        <a:ext cx="3652800" cy="684639"/>
      </dsp:txXfrm>
    </dsp:sp>
  </dsp:spTree>
</dsp:drawing>
</file>

<file path=ppt/diagrams/layout1.xml><?xml version="1.0" encoding="utf-8"?>
<dgm:layoutDef xmlns:dgm="http://schemas.openxmlformats.org/drawingml/2006/diagram" xmlns:a="http://schemas.openxmlformats.org/drawingml/2006/main" uniqueId="urn:microsoft.com/office/officeart/2008/layout/VerticalCircleList">
  <dgm:title val=""/>
  <dgm:desc val=""/>
  <dgm:catLst>
    <dgm:cat type="list" pri="235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41" srcId="1" destId="11" srcOrd="0" destOrd="0"/>
        <dgm:cxn modelId="42" srcId="1" destId="12" srcOrd="1" destOrd="0"/>
        <dgm:cxn modelId="5" srcId="0" destId="2" srcOrd="0" destOrd="0"/>
        <dgm:cxn modelId="51" srcId="2" destId="21" srcOrd="0" destOrd="0"/>
        <dgm:cxn modelId="52" srcId="2" destId="22" srcOrd="1" destOrd="0"/>
      </dgm:cxnLst>
      <dgm:bg/>
      <dgm:whole/>
    </dgm:dataModel>
  </dgm:sampData>
  <dgm:styleData useDef="1">
    <dgm:dataModel>
      <dgm:ptLst/>
      <dgm:bg/>
      <dgm:whole/>
    </dgm:dataModel>
  </dgm:styleData>
  <dgm:clrData useDef="1">
    <dgm:dataModel>
      <dgm:ptLst/>
      <dgm:bg/>
      <dgm:whole/>
    </dgm:dataModel>
  </dgm:clrData>
  <dgm:layoutNode name="Name0">
    <dgm:varLst>
      <dgm:dir/>
    </dgm:varLst>
    <dgm:alg type="lin">
      <dgm:param type="linDir" val="fromT"/>
      <dgm:param type="fallback" val="2D"/>
    </dgm:alg>
    <dgm:shape xmlns:r="http://schemas.openxmlformats.org/officeDocument/2006/relationships" r:blip="">
      <dgm:adjLst/>
    </dgm:shape>
    <dgm:presOf/>
    <dgm:constrLst>
      <dgm:constr type="w" for="ch" forName="withChildren" refType="w"/>
      <dgm:constr type="h" for="ch" forName="withChildren" refType="w" fact="0.909"/>
      <dgm:constr type="w" for="ch" forName="noChildren" refType="w"/>
      <dgm:constr type="h" for="ch" forName="noChildren" refType="w" fact="0.164"/>
      <dgm:constr type="w" for="ch" forName="overlap" val="1"/>
      <dgm:constr type="h" for="ch" forName="overlap" refType="w" refFor="ch" refForName="withChildren" fact="-0.089"/>
      <dgm:constr type="primFontSz" for="des" forName="txLvl1" op="equ" val="65"/>
      <dgm:constr type="primFontSz" for="des" forName="txLvlOnly1" refType="primFontSz" refFor="des" refForName="txLvl1" op="equ"/>
      <dgm:constr type="primFontSz" for="des" forName="txLvl2" refType="primFontSz" refFor="des" refForName="txLvl1" op="equ" fact="0.78"/>
      <dgm:constr type="primFontSz" for="des" forName="txLvl3" refType="primFontSz" refFor="des" refForName="txLvl1" op="equ" fact="0.78"/>
      <dgm:constr type="userF" for="des" forName="lin" refType="primFontSz" refFor="des" refForName="txLvl2" op="equ"/>
    </dgm:constrLst>
    <dgm:forEach name="Name1" axis="ch" ptType="node">
      <dgm:choose name="Name2">
        <dgm:if name="Name3" axis="ch" ptType="node" func="cnt" op="gte" val="1">
          <dgm:layoutNode name="withChildren">
            <dgm:alg type="composite"/>
            <dgm:choose name="Name4">
              <dgm:if name="Name5" func="var" arg="dir" op="equ" val="norm">
                <dgm:constrLst>
                  <dgm:constr type="l" for="ch" forName="bigCircle"/>
                  <dgm:constr type="w" for="ch" forName="bigCircle" refType="h" refFor="ch" refForName="bigCircle"/>
                  <dgm:constr type="t" for="ch" forName="bigCircle"/>
                  <dgm:constr type="h" for="ch" forName="bigCircle" refType="h"/>
                  <dgm:constr type="l" for="ch" forName="medCircle" refType="w" fact="0.043"/>
                  <dgm:constr type="w" for="ch" forName="medCircle" refType="h" refFor="ch" refForName="medCircle"/>
                  <dgm:constr type="t" for="ch" forName="medCircle" refType="h" fact="0.042"/>
                  <dgm:constr type="h" for="ch" forName="medCircle" refType="h" fact="0.18"/>
                  <dgm:constr type="l" for="ch" forName="txLvl1" refType="ctrX" refFor="ch" refForName="medCircle"/>
                  <dgm:constr type="r" for="ch" forName="txLvl1" refType="w"/>
                  <dgm:constr type="h" for="ch" forName="txLvl1" refType="h" refFor="ch" refForName="medCircle"/>
                  <dgm:constr type="t" for="ch" forName="txLvl1" refType="t" refFor="ch" refForName="medCircle"/>
                  <dgm:constr type="l" for="ch" forName="lin" refType="ctrX" refFor="ch" refForName="medCircle"/>
                  <dgm:constr type="r" for="ch" forName="lin" refType="w"/>
                  <dgm:constr type="t" for="ch" forName="lin" refType="h" fact="0.222"/>
                  <dgm:constr type="h" for="ch" forName="lin" refType="h" fact="0.68"/>
                </dgm:constrLst>
              </dgm:if>
              <dgm:else name="Name6">
                <dgm:constrLst>
                  <dgm:constr type="r" for="ch" forName="bigCircle" refType="w"/>
                  <dgm:constr type="w" for="ch" forName="bigCircle" refType="h" refFor="ch" refForName="bigCircle"/>
                  <dgm:constr type="t" for="ch" forName="bigCircle"/>
                  <dgm:constr type="h" for="ch" forName="bigCircle" refType="h"/>
                  <dgm:constr type="r" for="ch" forName="medCircle" refType="w" fact="0.957"/>
                  <dgm:constr type="w" for="ch" forName="medCircle" refType="h" refFor="ch" refForName="medCircle"/>
                  <dgm:constr type="t" for="ch" forName="medCircle" refType="h" fact="0.042"/>
                  <dgm:constr type="h" for="ch" forName="medCircle" refType="h" fact="0.18"/>
                  <dgm:constr type="l" for="ch" forName="txLvl1"/>
                  <dgm:constr type="r" for="ch" forName="txLvl1" refType="ctrX" refFor="ch" refForName="medCircle"/>
                  <dgm:constr type="h" for="ch" forName="txLvl1" refType="h" refFor="ch" refForName="medCircle"/>
                  <dgm:constr type="t" for="ch" forName="txLvl1" refType="t" refFor="ch" refForName="medCircle"/>
                  <dgm:constr type="l" for="ch" forName="lin"/>
                  <dgm:constr type="r" for="ch" forName="lin" refType="ctrX" refFor="ch" refForName="medCircle"/>
                  <dgm:constr type="t" for="ch" forName="lin" refType="h" fact="0.222"/>
                  <dgm:constr type="h" for="ch" forName="lin" refType="h" fact="0.68"/>
                </dgm:constrLst>
              </dgm:else>
            </dgm:choose>
            <dgm:layoutNode name="bigCircle" styleLbl="vennNode1">
              <dgm:alg type="sp"/>
              <dgm:shape xmlns:r="http://schemas.openxmlformats.org/officeDocument/2006/relationships" type="ellipse" r:blip="">
                <dgm:adjLst/>
              </dgm:shape>
              <dgm:presOf/>
              <dgm:constrLst>
                <dgm:constr type="w" refType="h"/>
              </dgm:constrLst>
            </dgm:layoutNode>
            <dgm:layoutNode name="medCircle" styleLbl="vennNode1">
              <dgm:alg type="sp"/>
              <dgm:shape xmlns:r="http://schemas.openxmlformats.org/officeDocument/2006/relationships" type="ellipse" r:blip="">
                <dgm:adjLst/>
              </dgm:shape>
              <dgm:presOf/>
              <dgm:constrLst>
                <dgm:constr type="w" refType="h"/>
              </dgm:constrLst>
            </dgm:layoutNode>
            <dgm:layoutNode name="txLvl1" styleLbl="revTx">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name="lin">
              <dgm:choose name="Name10">
                <dgm:if name="Name11" func="var" arg="dir" op="equ" val="norm">
                  <dgm:alg type="lin">
                    <dgm:param type="linDir" val="fromT"/>
                    <dgm:param type="vertAlign" val="t"/>
                    <dgm:param type="nodeHorzAlign" val="l"/>
                  </dgm:alg>
                </dgm:if>
                <dgm:else name="Name12">
                  <dgm:alg type="lin">
                    <dgm:param type="linDir" val="fromT"/>
                    <dgm:param type="vertAlign" val="t"/>
                    <dgm:param type="nodeHorzAlign" val="r"/>
                  </dgm:alg>
                </dgm:else>
              </dgm:choose>
              <dgm:shape xmlns:r="http://schemas.openxmlformats.org/officeDocument/2006/relationships" r:blip="">
                <dgm:adjLst/>
              </dgm:shape>
              <dgm:presOf/>
              <dgm:constrLst>
                <dgm:constr type="userF"/>
                <dgm:constr type="primFontSz" for="ch" forName="txLvl2" refType="userF"/>
                <dgm:constr type="w" for="ch" forName="txLvl2" refType="w"/>
                <dgm:constr type="h" for="ch" forName="txLvl2" refType="primFontSz" refFor="ch" refForName="txLvl2" fact="0.39"/>
                <dgm:constr type="w" for="ch" forName="txLvl3" refType="w"/>
                <dgm:constr type="h" for="ch" forName="txLvl3" refType="primFontSz" refFor="ch" refForName="txLvl2" fact="0.39"/>
                <dgm:constr type="h" for="ch" forName="smCircle" refType="primFontSz" refFor="ch" refForName="txLvl2" fact="0.14"/>
                <dgm:constr type="h" for="ch" forName="indentDot1" refType="primFontSz" refFor="ch" refForName="txLvl2" fact="0.14"/>
                <dgm:constr type="h" for="ch" forName="indentDot2" refType="primFontSz" refFor="ch" refForName="txLvl2" fact="0.14"/>
                <dgm:constr type="h" for="ch" forName="indentDot3" refType="primFontSz" refFor="ch" refForName="txLvl2" fact="0.14"/>
                <dgm:constr type="w" for="ch" forName="indentDot1" refType="w"/>
                <dgm:constr type="w" for="ch" forName="indentDot2" refType="w"/>
                <dgm:constr type="w" for="ch" forName="indentDot3" refType="w"/>
                <dgm:constr type="userI" for="ch" forName="txLvl3" refType="primFontSz" refFor="ch" refForName="txLvl2" fact="0.14"/>
                <dgm:constr type="userI" for="ch" forName="indentDot1" refType="primFontSz" refFor="ch" refForName="txLvl2" fact="0.14"/>
                <dgm:constr type="userI" for="ch" forName="indentDot2" refType="primFontSz" refFor="ch" refForName="txLvl2" fact="0.14"/>
                <dgm:constr type="userI" for="ch" forName="indentDot3" refType="primFontSz" refFor="ch" refForName="txLvl2" fact="0.14"/>
              </dgm:constrLst>
              <dgm:ruleLst>
                <dgm:rule type="primFontSz" for="ch" forName="txLvl2" val="5" fact="NaN" max="NaN"/>
              </dgm:ruleLst>
              <dgm:forEach name="Name13" axis="ch" ptType="node">
                <dgm:layoutNode name="txLvl2" styleLbl="revTx">
                  <dgm:choose name="Name14">
                    <dgm:if name="Name15" func="var" arg="dir" op="equ" val="norm">
                      <dgm:alg type="tx">
                        <dgm:param type="parTxLTRAlign" val="l"/>
                        <dgm:param type="parTxRTLAlign" val="l"/>
                      </dgm:alg>
                    </dgm:if>
                    <dgm:else name="Name16">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h" val="INF" fact="NaN" max="NaN"/>
                  </dgm:ruleLst>
                </dgm:layoutNode>
                <dgm:forEach name="Name17" axis="ch" ptType="node" cnt="1">
                  <dgm:layoutNode name="indentDot1">
                    <dgm:alg type="composite"/>
                    <dgm:shape xmlns:r="http://schemas.openxmlformats.org/officeDocument/2006/relationships" r:blip="">
                      <dgm:adjLst/>
                    </dgm:shape>
                    <dgm:presOf/>
                    <dgm:choose name="Name18">
                      <dgm:if name="Name19" func="var" arg="dir" op="equ" val="norm">
                        <dgm:constrLst>
                          <dgm:constr type="userI"/>
                          <dgm:constr type="w" for="ch" forName="gap1" refType="userI" fact="3"/>
                          <dgm:constr type="w" for="ch" forName="smCircle1" refType="h"/>
                          <dgm:constr type="l" for="ch" forName="smCircle1" refType="r" refFor="ch" refForName="gap1"/>
                        </dgm:constrLst>
                      </dgm:if>
                      <dgm:else name="Name20">
                        <dgm:constrLst>
                          <dgm:constr type="userI"/>
                          <dgm:constr type="w" for="ch" forName="gap1" refType="userI" fact="3"/>
                          <dgm:constr type="w" for="ch" forName="smCircle1" refType="h"/>
                          <dgm:constr type="r" for="ch" forName="smCircle1" refType="l" refFor="ch" refForName="gap1"/>
                        </dgm:constrLst>
                      </dgm:else>
                    </dgm:choose>
                    <dgm:layoutNode name="gap1">
                      <dgm:alg type="sp"/>
                      <dgm:shape xmlns:r="http://schemas.openxmlformats.org/officeDocument/2006/relationships" type="rect" r:blip="" hideGeom="1">
                        <dgm:adjLst/>
                      </dgm:shape>
                      <dgm:presOf/>
                    </dgm:layoutNode>
                    <dgm:layoutNode name="smCircle1" styleLbl="vennNode1">
                      <dgm:alg type="sp"/>
                      <dgm:shape xmlns:r="http://schemas.openxmlformats.org/officeDocument/2006/relationships" type="ellipse" r:blip="">
                        <dgm:adjLst/>
                      </dgm:shape>
                      <dgm:presOf/>
                      <dgm:constrLst>
                        <dgm:constr type="w" refType="h"/>
                      </dgm:constrLst>
                    </dgm:layoutNode>
                  </dgm:layoutNode>
                </dgm:forEach>
                <dgm:forEach name="Name21" axis="ch" ptType="node">
                  <dgm:layoutNode name="txLvl3" styleLbl="revTx">
                    <dgm:varLst>
                      <dgm:bulletEnabled val="1"/>
                    </dgm:varLst>
                    <dgm:choose name="Name22">
                      <dgm:if name="Name23" func="var" arg="dir" op="equ" val="norm">
                        <dgm:alg type="tx">
                          <dgm:param type="parTxLTRAlign" val="l"/>
                          <dgm:param type="parTxRTLAlign" val="l"/>
                          <dgm:param type="shpTxLTRAlignCh" val="l"/>
                          <dgm:param type="shpTxRTLAlignCh" val="l"/>
                        </dgm:alg>
                      </dgm:if>
                      <dgm:else name="Name24">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hoose name="Name25">
                      <dgm:if name="Name26" func="var" arg="dir" op="equ" val="norm">
                        <dgm:constrLst>
                          <dgm:constr type="userI"/>
                          <dgm:constr type="lMarg" refType="userI" fact="8.504"/>
                          <dgm:constr type="rMarg"/>
                          <dgm:constr type="tMarg" refType="primFontSz" fact="0.1"/>
                          <dgm:constr type="bMarg" refType="primFontSz" fact="0.1"/>
                        </dgm:constrLst>
                      </dgm:if>
                      <dgm:else name="Name27">
                        <dgm:constrLst>
                          <dgm:constr type="userI"/>
                          <dgm:constr type="lMarg"/>
                          <dgm:constr type="rMarg" refType="userI" fact="8.504"/>
                          <dgm:constr type="tMarg" refType="primFontSz" fact="0.1"/>
                          <dgm:constr type="bMarg" refType="primFontSz" fact="0.1"/>
                        </dgm:constrLst>
                      </dgm:else>
                    </dgm:choose>
                    <dgm:ruleLst>
                      <dgm:rule type="h" val="INF" fact="NaN" max="NaN"/>
                    </dgm:ruleLst>
                  </dgm:layoutNode>
                  <dgm:forEach name="Name28" axis="followSib" ptType="sibTrans" cnt="1">
                    <dgm:layoutNode name="indentDot2">
                      <dgm:alg type="composite"/>
                      <dgm:shape xmlns:r="http://schemas.openxmlformats.org/officeDocument/2006/relationships" r:blip="">
                        <dgm:adjLst/>
                      </dgm:shape>
                      <dgm:presOf/>
                      <dgm:choose name="Name29">
                        <dgm:if name="Name30" func="var" arg="dir" op="equ" val="norm">
                          <dgm:constrLst>
                            <dgm:constr type="userI"/>
                            <dgm:constr type="w" for="ch" forName="gap2" refType="userI" fact="3"/>
                            <dgm:constr type="w" for="ch" forName="smCircle2" refType="h"/>
                            <dgm:constr type="l" for="ch" forName="smCircle2" refType="r" refFor="ch" refForName="gap2"/>
                          </dgm:constrLst>
                        </dgm:if>
                        <dgm:else name="Name31">
                          <dgm:constrLst>
                            <dgm:constr type="userI"/>
                            <dgm:constr type="w" for="ch" forName="gap2" refType="userI" fact="3"/>
                            <dgm:constr type="w" for="ch" forName="smCircle2" refType="h"/>
                            <dgm:constr type="r" for="ch" forName="smCircle2" refType="l" refFor="ch" refForName="gap2"/>
                          </dgm:constrLst>
                        </dgm:else>
                      </dgm:choose>
                      <dgm:layoutNode name="gap2">
                        <dgm:alg type="sp"/>
                        <dgm:shape xmlns:r="http://schemas.openxmlformats.org/officeDocument/2006/relationships" type="rect" r:blip="" hideGeom="1">
                          <dgm:adjLst/>
                        </dgm:shape>
                        <dgm:presOf/>
                      </dgm:layoutNode>
                      <dgm:layoutNode name="smCircle2" styleLbl="vennNode1">
                        <dgm:alg type="sp"/>
                        <dgm:shape xmlns:r="http://schemas.openxmlformats.org/officeDocument/2006/relationships" type="ellipse" r:blip="">
                          <dgm:adjLst/>
                        </dgm:shape>
                        <dgm:presOf/>
                        <dgm:constrLst>
                          <dgm:constr type="w" refType="h"/>
                        </dgm:constrLst>
                      </dgm:layoutNode>
                    </dgm:layoutNode>
                  </dgm:forEach>
                </dgm:forEach>
                <dgm:choose name="Name32">
                  <dgm:if name="Name33" axis="ch" ptType="node" func="cnt" op="gte" val="1">
                    <dgm:forEach name="Name34" axis="followSib" ptType="sibTrans" cnt="1">
                      <dgm:layoutNode name="indentDot3">
                        <dgm:alg type="composite"/>
                        <dgm:shape xmlns:r="http://schemas.openxmlformats.org/officeDocument/2006/relationships" r:blip="">
                          <dgm:adjLst/>
                        </dgm:shape>
                        <dgm:presOf/>
                        <dgm:choose name="Name35">
                          <dgm:if name="Name36" func="var" arg="dir" op="equ" val="norm">
                            <dgm:constrLst>
                              <dgm:constr type="userI"/>
                              <dgm:constr type="w" for="ch" forName="gap3" refType="userI" fact="3"/>
                              <dgm:constr type="w" for="ch" forName="smCircle3" refType="h"/>
                              <dgm:constr type="l" for="ch" forName="smCircle3" refType="r" refFor="ch" refForName="gap3"/>
                            </dgm:constrLst>
                          </dgm:if>
                          <dgm:else name="Name37">
                            <dgm:constrLst>
                              <dgm:constr type="userI"/>
                              <dgm:constr type="w" for="ch" forName="gap3" refType="userI" fact="3"/>
                              <dgm:constr type="w" for="ch" forName="smCircle3" refType="h"/>
                              <dgm:constr type="r" for="ch" forName="smCircle3" refType="l" refFor="ch" refForName="gap3"/>
                            </dgm:constrLst>
                          </dgm:else>
                        </dgm:choose>
                        <dgm:layoutNode name="gap3">
                          <dgm:alg type="sp"/>
                          <dgm:shape xmlns:r="http://schemas.openxmlformats.org/officeDocument/2006/relationships" type="rect" r:blip="" hideGeom="1">
                            <dgm:adjLst/>
                          </dgm:shape>
                          <dgm:presOf/>
                        </dgm:layoutNode>
                        <dgm:layoutNode name="smCircle3" styleLbl="vennNode1">
                          <dgm:alg type="sp"/>
                          <dgm:shape xmlns:r="http://schemas.openxmlformats.org/officeDocument/2006/relationships" type="ellipse" r:blip="">
                            <dgm:adjLst/>
                          </dgm:shape>
                          <dgm:presOf/>
                          <dgm:constrLst>
                            <dgm:constr type="w" refType="h"/>
                          </dgm:constrLst>
                        </dgm:layoutNode>
                      </dgm:layoutNode>
                    </dgm:forEach>
                  </dgm:if>
                  <dgm:else name="Name38">
                    <dgm:forEach name="Name39" axis="followSib" ptType="sibTrans" cnt="1">
                      <dgm:layoutNode name="smCircle" styleLbl="vennNode1">
                        <dgm:alg type="sp"/>
                        <dgm:shape xmlns:r="http://schemas.openxmlformats.org/officeDocument/2006/relationships" type="ellipse" r:blip="">
                          <dgm:adjLst/>
                        </dgm:shape>
                        <dgm:presOf/>
                        <dgm:constrLst>
                          <dgm:constr type="w" refType="h"/>
                        </dgm:constrLst>
                      </dgm:layoutNode>
                    </dgm:forEach>
                  </dgm:else>
                </dgm:choose>
              </dgm:forEach>
            </dgm:layoutNode>
          </dgm:layoutNode>
          <dgm:choose name="Name40">
            <dgm:if name="Name41" axis="followSib ch" ptType="node node" cnt="1 0" func="cnt" op="gte" val="1">
              <dgm:layoutNode name="overlap">
                <dgm:alg type="sp"/>
                <dgm:shape xmlns:r="http://schemas.openxmlformats.org/officeDocument/2006/relationships" r:blip="">
                  <dgm:adjLst/>
                </dgm:shape>
                <dgm:presOf/>
              </dgm:layoutNode>
            </dgm:if>
            <dgm:else name="Name42"/>
          </dgm:choose>
        </dgm:if>
        <dgm:else name="Name43">
          <dgm:layoutNode name="noChildren">
            <dgm:alg type="composite"/>
            <dgm:choose name="Name44">
              <dgm:if name="Name45" func="var" arg="dir" op="equ" val="norm">
                <dgm:constrLst>
                  <dgm:constr type="l" for="ch" forName="gap"/>
                  <dgm:constr type="w" for="ch" forName="gap" refType="w" fact="0.043"/>
                  <dgm:constr type="h" for="ch" forName="gap" refType="h"/>
                  <dgm:constr type="t" for="ch" forName="gap"/>
                  <dgm:constr type="l" for="ch" forName="medCircle2" refType="r" refFor="ch" refForName="gap"/>
                  <dgm:constr type="w" for="ch" forName="medCircle2" refType="h" refFor="ch" refForName="medCircle2"/>
                  <dgm:constr type="t" for="ch" forName="medCircle2"/>
                  <dgm:constr type="h" for="ch" forName="medCircle2" refType="h"/>
                  <dgm:constr type="l" for="ch" forName="txLvlOnly1" refType="ctrX" refFor="ch" refForName="medCircle2"/>
                  <dgm:constr type="r" for="ch" forName="txLvlOnly1" refType="w"/>
                  <dgm:constr type="h" for="ch" forName="txLvlOnly1" refType="h"/>
                  <dgm:constr type="t" for="ch" forName="txLvlOnly1"/>
                </dgm:constrLst>
              </dgm:if>
              <dgm:else name="Name46">
                <dgm:constrLst>
                  <dgm:constr type="r" for="ch" forName="gap" refType="w"/>
                  <dgm:constr type="w" for="ch" forName="gap" refType="w" fact="0.043"/>
                  <dgm:constr type="h" for="ch" forName="gap" refType="h"/>
                  <dgm:constr type="t" for="ch" forName="gap"/>
                  <dgm:constr type="r" for="ch" forName="medCircle2" refType="l" refFor="ch" refForName="gap"/>
                  <dgm:constr type="w" for="ch" forName="medCircle2" refType="h" refFor="ch" refForName="medCircle2"/>
                  <dgm:constr type="t" for="ch" forName="medCircle2"/>
                  <dgm:constr type="h" for="ch" forName="medCircle2" refType="h"/>
                  <dgm:constr type="l" for="ch" forName="txLvlOnly1"/>
                  <dgm:constr type="r" for="ch" forName="txLvlOnly1" refType="ctrX" refFor="ch" refForName="medCircle2"/>
                  <dgm:constr type="h" for="ch" forName="txLvlOnly1" refType="h"/>
                  <dgm:constr type="t" for="ch" forName="txLvlOnly1"/>
                </dgm:constrLst>
              </dgm:else>
            </dgm:choose>
            <dgm:layoutNode name="gap">
              <dgm:alg type="sp"/>
              <dgm:shape xmlns:r="http://schemas.openxmlformats.org/officeDocument/2006/relationships" r:blip="">
                <dgm:adjLst/>
              </dgm:shape>
              <dgm:presOf/>
            </dgm:layoutNode>
            <dgm:layoutNode name="medCircle2" styleLbl="vennNode1">
              <dgm:alg type="sp"/>
              <dgm:shape xmlns:r="http://schemas.openxmlformats.org/officeDocument/2006/relationships" type="ellipse" r:blip="">
                <dgm:adjLst/>
              </dgm:shape>
              <dgm:presOf/>
              <dgm:constrLst>
                <dgm:constr type="w" refType="h"/>
              </dgm:constrLst>
            </dgm:layoutNode>
            <dgm:layoutNode name="txLvlOnly1" styleLbl="revTx">
              <dgm:choose name="Name47">
                <dgm:if name="Name48" func="var" arg="dir" op="equ" val="norm">
                  <dgm:alg type="tx">
                    <dgm:param type="parTxLTRAlign" val="l"/>
                    <dgm:param type="parTxRTLAlign" val="l"/>
                  </dgm:alg>
                </dgm:if>
                <dgm:else name="Name4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ar-JO"/>
          </a:p>
        </p:txBody>
      </p:sp>
      <p:sp>
        <p:nvSpPr>
          <p:cNvPr id="3" name="عنصر نائب للتاريخ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3EAEB72E-FAF7-4AA1-9DB9-D3CDE621985F}" type="datetimeFigureOut">
              <a:rPr lang="ar-JO" smtClean="0"/>
              <a:t>28/01/1438</a:t>
            </a:fld>
            <a:endParaRPr lang="ar-JO"/>
          </a:p>
        </p:txBody>
      </p:sp>
      <p:sp>
        <p:nvSpPr>
          <p:cNvPr id="4" name="عنصر نائب لصورة الشريحة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1" anchor="ctr"/>
          <a:lstStyle/>
          <a:p>
            <a:endParaRPr lang="ar-JO"/>
          </a:p>
        </p:txBody>
      </p:sp>
      <p:sp>
        <p:nvSpPr>
          <p:cNvPr id="5" name="عنصر نائب للملاحظات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JO"/>
          </a:p>
        </p:txBody>
      </p:sp>
      <p:sp>
        <p:nvSpPr>
          <p:cNvPr id="6" name="عنصر نائب للتذييل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ar-JO"/>
          </a:p>
        </p:txBody>
      </p:sp>
      <p:sp>
        <p:nvSpPr>
          <p:cNvPr id="7" name="عنصر نائب لرقم الشريحة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A88E8245-7F19-4DAC-B789-CB2F9780FD5B}" type="slidenum">
              <a:rPr lang="ar-JO" smtClean="0"/>
              <a:t>‹#›</a:t>
            </a:fld>
            <a:endParaRPr lang="ar-JO"/>
          </a:p>
        </p:txBody>
      </p:sp>
    </p:spTree>
    <p:extLst>
      <p:ext uri="{BB962C8B-B14F-4D97-AF65-F5344CB8AC3E}">
        <p14:creationId xmlns:p14="http://schemas.microsoft.com/office/powerpoint/2010/main" val="3633826519"/>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DC8534C-B0D9-4742-8D88-CFD1B3135102}" type="datetimeFigureOut">
              <a:rPr lang="ar-SA" smtClean="0"/>
              <a:t>28/01/38</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CA088C6D-3011-4206-8FB6-684E9CC2DF4D}" type="slidenum">
              <a:rPr lang="ar-SA" smtClean="0"/>
              <a:t>‹#›</a:t>
            </a:fld>
            <a:endParaRPr lang="ar-S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DC8534C-B0D9-4742-8D88-CFD1B3135102}" type="datetimeFigureOut">
              <a:rPr lang="ar-SA" smtClean="0"/>
              <a:t>28/01/38</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CA088C6D-3011-4206-8FB6-684E9CC2DF4D}" type="slidenum">
              <a:rPr lang="ar-SA" smtClean="0"/>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DC8534C-B0D9-4742-8D88-CFD1B3135102}" type="datetimeFigureOut">
              <a:rPr lang="ar-SA" smtClean="0"/>
              <a:t>28/01/38</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CA088C6D-3011-4206-8FB6-684E9CC2DF4D}" type="slidenum">
              <a:rPr lang="ar-SA" smtClean="0"/>
              <a:t>‹#›</a:t>
            </a:fld>
            <a:endParaRPr lang="ar-S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DC8534C-B0D9-4742-8D88-CFD1B3135102}" type="datetimeFigureOut">
              <a:rPr lang="ar-SA" smtClean="0"/>
              <a:t>28/01/38</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CA088C6D-3011-4206-8FB6-684E9CC2DF4D}" type="slidenum">
              <a:rPr lang="ar-SA" smtClean="0"/>
              <a:t>‹#›</a:t>
            </a:fld>
            <a:endParaRPr lang="ar-S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DC8534C-B0D9-4742-8D88-CFD1B3135102}" type="datetimeFigureOut">
              <a:rPr lang="ar-SA" smtClean="0"/>
              <a:t>28/01/38</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CA088C6D-3011-4206-8FB6-684E9CC2DF4D}" type="slidenum">
              <a:rPr lang="ar-SA" smtClean="0"/>
              <a:t>‹#›</a:t>
            </a:fld>
            <a:endParaRPr lang="ar-S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DC8534C-B0D9-4742-8D88-CFD1B3135102}" type="datetimeFigureOut">
              <a:rPr lang="ar-SA" smtClean="0"/>
              <a:t>28/01/38</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CA088C6D-3011-4206-8FB6-684E9CC2DF4D}" type="slidenum">
              <a:rPr lang="ar-SA" smtClean="0"/>
              <a:t>‹#›</a:t>
            </a:fld>
            <a:endParaRPr lang="ar-S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DC8534C-B0D9-4742-8D88-CFD1B3135102}" type="datetimeFigureOut">
              <a:rPr lang="ar-SA" smtClean="0"/>
              <a:t>28/01/38</a:t>
            </a:fld>
            <a:endParaRPr lang="ar-SA"/>
          </a:p>
        </p:txBody>
      </p:sp>
      <p:sp>
        <p:nvSpPr>
          <p:cNvPr id="8" name="Footer Placeholder 7"/>
          <p:cNvSpPr>
            <a:spLocks noGrp="1"/>
          </p:cNvSpPr>
          <p:nvPr>
            <p:ph type="ftr" sz="quarter" idx="11"/>
          </p:nvPr>
        </p:nvSpPr>
        <p:spPr/>
        <p:txBody>
          <a:bodyPr/>
          <a:lstStyle/>
          <a:p>
            <a:endParaRPr lang="ar-SA"/>
          </a:p>
        </p:txBody>
      </p:sp>
      <p:sp>
        <p:nvSpPr>
          <p:cNvPr id="9" name="Slide Number Placeholder 8"/>
          <p:cNvSpPr>
            <a:spLocks noGrp="1"/>
          </p:cNvSpPr>
          <p:nvPr>
            <p:ph type="sldNum" sz="quarter" idx="12"/>
          </p:nvPr>
        </p:nvSpPr>
        <p:spPr/>
        <p:txBody>
          <a:bodyPr/>
          <a:lstStyle/>
          <a:p>
            <a:fld id="{CA088C6D-3011-4206-8FB6-684E9CC2DF4D}" type="slidenum">
              <a:rPr lang="ar-SA" smtClean="0"/>
              <a:t>‹#›</a:t>
            </a:fld>
            <a:endParaRPr lang="ar-S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DC8534C-B0D9-4742-8D88-CFD1B3135102}" type="datetimeFigureOut">
              <a:rPr lang="ar-SA" smtClean="0"/>
              <a:t>28/01/38</a:t>
            </a:fld>
            <a:endParaRPr lang="ar-SA"/>
          </a:p>
        </p:txBody>
      </p:sp>
      <p:sp>
        <p:nvSpPr>
          <p:cNvPr id="4" name="Footer Placeholder 3"/>
          <p:cNvSpPr>
            <a:spLocks noGrp="1"/>
          </p:cNvSpPr>
          <p:nvPr>
            <p:ph type="ftr" sz="quarter" idx="11"/>
          </p:nvPr>
        </p:nvSpPr>
        <p:spPr/>
        <p:txBody>
          <a:bodyPr/>
          <a:lstStyle/>
          <a:p>
            <a:endParaRPr lang="ar-SA"/>
          </a:p>
        </p:txBody>
      </p:sp>
      <p:sp>
        <p:nvSpPr>
          <p:cNvPr id="5" name="Slide Number Placeholder 4"/>
          <p:cNvSpPr>
            <a:spLocks noGrp="1"/>
          </p:cNvSpPr>
          <p:nvPr>
            <p:ph type="sldNum" sz="quarter" idx="12"/>
          </p:nvPr>
        </p:nvSpPr>
        <p:spPr/>
        <p:txBody>
          <a:bodyPr/>
          <a:lstStyle/>
          <a:p>
            <a:fld id="{CA088C6D-3011-4206-8FB6-684E9CC2DF4D}" type="slidenum">
              <a:rPr lang="ar-SA" smtClean="0"/>
              <a:t>‹#›</a:t>
            </a:fld>
            <a:endParaRPr lang="ar-S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DC8534C-B0D9-4742-8D88-CFD1B3135102}" type="datetimeFigureOut">
              <a:rPr lang="ar-SA" smtClean="0"/>
              <a:t>28/01/38</a:t>
            </a:fld>
            <a:endParaRPr lang="ar-SA"/>
          </a:p>
        </p:txBody>
      </p:sp>
      <p:sp>
        <p:nvSpPr>
          <p:cNvPr id="3" name="Footer Placeholder 2"/>
          <p:cNvSpPr>
            <a:spLocks noGrp="1"/>
          </p:cNvSpPr>
          <p:nvPr>
            <p:ph type="ftr" sz="quarter" idx="11"/>
          </p:nvPr>
        </p:nvSpPr>
        <p:spPr/>
        <p:txBody>
          <a:bodyPr/>
          <a:lstStyle/>
          <a:p>
            <a:endParaRPr lang="ar-SA"/>
          </a:p>
        </p:txBody>
      </p:sp>
      <p:sp>
        <p:nvSpPr>
          <p:cNvPr id="4" name="Slide Number Placeholder 3"/>
          <p:cNvSpPr>
            <a:spLocks noGrp="1"/>
          </p:cNvSpPr>
          <p:nvPr>
            <p:ph type="sldNum" sz="quarter" idx="12"/>
          </p:nvPr>
        </p:nvSpPr>
        <p:spPr/>
        <p:txBody>
          <a:bodyPr/>
          <a:lstStyle/>
          <a:p>
            <a:fld id="{CA088C6D-3011-4206-8FB6-684E9CC2DF4D}" type="slidenum">
              <a:rPr lang="ar-SA" smtClean="0"/>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DC8534C-B0D9-4742-8D88-CFD1B3135102}" type="datetimeFigureOut">
              <a:rPr lang="ar-SA" smtClean="0"/>
              <a:t>28/01/38</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CA088C6D-3011-4206-8FB6-684E9CC2DF4D}" type="slidenum">
              <a:rPr lang="ar-SA" smtClean="0"/>
              <a:t>‹#›</a:t>
            </a:fld>
            <a:endParaRPr lang="ar-SA"/>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0DC8534C-B0D9-4742-8D88-CFD1B3135102}" type="datetimeFigureOut">
              <a:rPr lang="ar-SA" smtClean="0"/>
              <a:t>28/01/38</a:t>
            </a:fld>
            <a:endParaRPr lang="ar-SA"/>
          </a:p>
        </p:txBody>
      </p:sp>
      <p:sp>
        <p:nvSpPr>
          <p:cNvPr id="9" name="Slide Number Placeholder 8"/>
          <p:cNvSpPr>
            <a:spLocks noGrp="1"/>
          </p:cNvSpPr>
          <p:nvPr>
            <p:ph type="sldNum" sz="quarter" idx="11"/>
          </p:nvPr>
        </p:nvSpPr>
        <p:spPr/>
        <p:txBody>
          <a:bodyPr/>
          <a:lstStyle/>
          <a:p>
            <a:fld id="{CA088C6D-3011-4206-8FB6-684E9CC2DF4D}" type="slidenum">
              <a:rPr lang="ar-SA" smtClean="0"/>
              <a:t>‹#›</a:t>
            </a:fld>
            <a:endParaRPr lang="ar-SA"/>
          </a:p>
        </p:txBody>
      </p:sp>
      <p:sp>
        <p:nvSpPr>
          <p:cNvPr id="10" name="Footer Placeholder 9"/>
          <p:cNvSpPr>
            <a:spLocks noGrp="1"/>
          </p:cNvSpPr>
          <p:nvPr>
            <p:ph type="ftr" sz="quarter" idx="12"/>
          </p:nvPr>
        </p:nvSpPr>
        <p:spPr/>
        <p:txBody>
          <a:bodyPr/>
          <a:lstStyle/>
          <a:p>
            <a:endParaRPr lang="ar-S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CA088C6D-3011-4206-8FB6-684E9CC2DF4D}" type="slidenum">
              <a:rPr lang="ar-SA" smtClean="0"/>
              <a:t>‹#›</a:t>
            </a:fld>
            <a:endParaRPr lang="ar-SA"/>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ar-SA"/>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0DC8534C-B0D9-4742-8D88-CFD1B3135102}" type="datetimeFigureOut">
              <a:rPr lang="ar-SA" smtClean="0"/>
              <a:t>28/01/38</a:t>
            </a:fld>
            <a:endParaRPr lang="ar-SA"/>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1"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r" defTabSz="914400" rtl="1"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r" defTabSz="914400" rtl="1"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r" defTabSz="914400" rtl="1"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r" defTabSz="914400" rtl="1"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r" defTabSz="914400" rtl="1"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r" defTabSz="914400" rtl="1"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r" defTabSz="914400" rtl="1"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r" defTabSz="914400" rtl="1"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r" defTabSz="914400" rtl="1"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9552" y="764704"/>
            <a:ext cx="7543800" cy="2593975"/>
          </a:xfrm>
        </p:spPr>
        <p:txBody>
          <a:bodyPr/>
          <a:lstStyle/>
          <a:p>
            <a:r>
              <a:rPr lang="en-US" dirty="0" smtClean="0"/>
              <a:t>Smart Car to reduce risk of accident</a:t>
            </a:r>
            <a:endParaRPr lang="ar-SA" dirty="0"/>
          </a:p>
        </p:txBody>
      </p:sp>
      <p:sp>
        <p:nvSpPr>
          <p:cNvPr id="3" name="Subtitle 2"/>
          <p:cNvSpPr>
            <a:spLocks noGrp="1"/>
          </p:cNvSpPr>
          <p:nvPr>
            <p:ph type="subTitle" idx="1"/>
          </p:nvPr>
        </p:nvSpPr>
        <p:spPr/>
        <p:txBody>
          <a:bodyPr>
            <a:normAutofit lnSpcReduction="10000"/>
          </a:bodyPr>
          <a:lstStyle/>
          <a:p>
            <a:r>
              <a:rPr lang="en-US" dirty="0" smtClean="0"/>
              <a:t>Anas Mahmoud</a:t>
            </a:r>
          </a:p>
          <a:p>
            <a:r>
              <a:rPr lang="en-US" dirty="0" smtClean="0"/>
              <a:t>Ahmad Alqasim</a:t>
            </a:r>
          </a:p>
          <a:p>
            <a:r>
              <a:rPr lang="en-US" dirty="0" smtClean="0"/>
              <a:t>Samer Salameh</a:t>
            </a:r>
            <a:endParaRPr lang="ar-SA" dirty="0"/>
          </a:p>
        </p:txBody>
      </p:sp>
    </p:spTree>
    <p:extLst>
      <p:ext uri="{BB962C8B-B14F-4D97-AF65-F5344CB8AC3E}">
        <p14:creationId xmlns:p14="http://schemas.microsoft.com/office/powerpoint/2010/main" val="320501247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a:t>Components</a:t>
            </a:r>
            <a:r>
              <a:rPr lang="en-US" dirty="0" smtClean="0"/>
              <a:t>:</a:t>
            </a:r>
            <a:br>
              <a:rPr lang="en-US" dirty="0" smtClean="0"/>
            </a:br>
            <a:r>
              <a:rPr lang="en-US" dirty="0" smtClean="0"/>
              <a:t>Arduino UNO</a:t>
            </a:r>
            <a:endParaRPr lang="ar-JO" dirty="0"/>
          </a:p>
        </p:txBody>
      </p:sp>
      <p:pic>
        <p:nvPicPr>
          <p:cNvPr id="4" name="عنصر نائب للمحتوى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1844824"/>
            <a:ext cx="7400780" cy="4176464"/>
          </a:xfrm>
        </p:spPr>
      </p:pic>
    </p:spTree>
    <p:extLst>
      <p:ext uri="{BB962C8B-B14F-4D97-AF65-F5344CB8AC3E}">
        <p14:creationId xmlns:p14="http://schemas.microsoft.com/office/powerpoint/2010/main" val="38507825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a:t>Components:</a:t>
            </a:r>
            <a:br>
              <a:rPr lang="en-US" dirty="0"/>
            </a:br>
            <a:r>
              <a:rPr lang="en-US" dirty="0"/>
              <a:t>D</a:t>
            </a:r>
            <a:r>
              <a:rPr lang="en-US" dirty="0" smtClean="0"/>
              <a:t>ual </a:t>
            </a:r>
            <a:r>
              <a:rPr lang="en-US" dirty="0"/>
              <a:t>h bridge</a:t>
            </a:r>
            <a:endParaRPr lang="ar-JO" dirty="0"/>
          </a:p>
        </p:txBody>
      </p:sp>
      <p:pic>
        <p:nvPicPr>
          <p:cNvPr id="4" name="عنصر نائب للمحتوى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31640" y="1628800"/>
            <a:ext cx="5369396" cy="4800600"/>
          </a:xfrm>
        </p:spPr>
      </p:pic>
    </p:spTree>
    <p:extLst>
      <p:ext uri="{BB962C8B-B14F-4D97-AF65-F5344CB8AC3E}">
        <p14:creationId xmlns:p14="http://schemas.microsoft.com/office/powerpoint/2010/main" val="6764468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a:t>Components:</a:t>
            </a:r>
            <a:br>
              <a:rPr lang="en-US" dirty="0"/>
            </a:br>
            <a:r>
              <a:rPr lang="en-US" dirty="0" smtClean="0"/>
              <a:t>DC Motor </a:t>
            </a:r>
            <a:endParaRPr lang="ar-JO" dirty="0"/>
          </a:p>
        </p:txBody>
      </p:sp>
      <p:pic>
        <p:nvPicPr>
          <p:cNvPr id="4" name="عنصر نائب للمحتوى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95637" y="2928937"/>
            <a:ext cx="2143125" cy="2143125"/>
          </a:xfrm>
        </p:spPr>
      </p:pic>
    </p:spTree>
    <p:extLst>
      <p:ext uri="{BB962C8B-B14F-4D97-AF65-F5344CB8AC3E}">
        <p14:creationId xmlns:p14="http://schemas.microsoft.com/office/powerpoint/2010/main" val="7649135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a:t>Functional Flow Chart</a:t>
            </a:r>
            <a:endParaRPr lang="ar-JO" dirty="0"/>
          </a:p>
        </p:txBody>
      </p:sp>
      <p:pic>
        <p:nvPicPr>
          <p:cNvPr id="4" name="عنصر نائب للمحتوى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2060848"/>
            <a:ext cx="8109715" cy="3528392"/>
          </a:xfrm>
        </p:spPr>
      </p:pic>
    </p:spTree>
    <p:extLst>
      <p:ext uri="{BB962C8B-B14F-4D97-AF65-F5344CB8AC3E}">
        <p14:creationId xmlns:p14="http://schemas.microsoft.com/office/powerpoint/2010/main" val="22668137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539552" y="2708920"/>
            <a:ext cx="7620000" cy="1143000"/>
          </a:xfrm>
        </p:spPr>
        <p:txBody>
          <a:bodyPr/>
          <a:lstStyle/>
          <a:p>
            <a:pPr algn="ctr"/>
            <a:r>
              <a:rPr lang="en-US" dirty="0">
                <a:solidFill>
                  <a:srgbClr val="675E47"/>
                </a:solidFill>
              </a:rPr>
              <a:t>Result</a:t>
            </a:r>
            <a:endParaRPr lang="ar-JO" dirty="0"/>
          </a:p>
        </p:txBody>
      </p:sp>
    </p:spTree>
    <p:extLst>
      <p:ext uri="{BB962C8B-B14F-4D97-AF65-F5344CB8AC3E}">
        <p14:creationId xmlns:p14="http://schemas.microsoft.com/office/powerpoint/2010/main" val="26935317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3528" y="476672"/>
            <a:ext cx="7848872" cy="5976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395122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9552" y="620688"/>
            <a:ext cx="7560840" cy="4320479"/>
          </a:xfrm>
        </p:spPr>
      </p:pic>
      <p:sp>
        <p:nvSpPr>
          <p:cNvPr id="5" name="Rectangle 4"/>
          <p:cNvSpPr/>
          <p:nvPr/>
        </p:nvSpPr>
        <p:spPr>
          <a:xfrm>
            <a:off x="1115616" y="5157192"/>
            <a:ext cx="6768752" cy="923330"/>
          </a:xfrm>
          <a:prstGeom prst="rect">
            <a:avLst/>
          </a:prstGeom>
        </p:spPr>
        <p:txBody>
          <a:bodyPr wrap="square">
            <a:spAutoFit/>
          </a:bodyPr>
          <a:lstStyle/>
          <a:p>
            <a:pPr algn="l"/>
            <a:r>
              <a:rPr lang="en-US" dirty="0">
                <a:solidFill>
                  <a:srgbClr val="141823"/>
                </a:solidFill>
                <a:latin typeface="Helvetica"/>
                <a:ea typeface="Calibri"/>
                <a:cs typeface="Arial"/>
              </a:rPr>
              <a:t>This model has achieved the desired objectives </a:t>
            </a:r>
            <a:r>
              <a:rPr lang="en-US" dirty="0" smtClean="0">
                <a:solidFill>
                  <a:srgbClr val="141823"/>
                </a:solidFill>
                <a:latin typeface="Helvetica"/>
                <a:ea typeface="Calibri"/>
                <a:cs typeface="Arial"/>
              </a:rPr>
              <a:t>of  </a:t>
            </a:r>
            <a:r>
              <a:rPr lang="en-US" dirty="0">
                <a:solidFill>
                  <a:srgbClr val="141823"/>
                </a:solidFill>
                <a:latin typeface="Helvetica"/>
                <a:ea typeface="Calibri"/>
                <a:cs typeface="Arial"/>
              </a:rPr>
              <a:t>the project so that the vehicle had been able to avoid the obstacles side and reduce speed front Obstacle</a:t>
            </a:r>
            <a:endParaRPr lang="ar-SA" dirty="0"/>
          </a:p>
        </p:txBody>
      </p:sp>
    </p:spTree>
    <p:extLst>
      <p:ext uri="{BB962C8B-B14F-4D97-AF65-F5344CB8AC3E}">
        <p14:creationId xmlns:p14="http://schemas.microsoft.com/office/powerpoint/2010/main" val="12329159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27784" y="2996952"/>
            <a:ext cx="7620000" cy="1143000"/>
          </a:xfrm>
        </p:spPr>
        <p:txBody>
          <a:bodyPr/>
          <a:lstStyle/>
          <a:p>
            <a:r>
              <a:rPr lang="en-US" dirty="0"/>
              <a:t>Constraints</a:t>
            </a:r>
            <a:endParaRPr lang="ar-SA" dirty="0"/>
          </a:p>
        </p:txBody>
      </p:sp>
    </p:spTree>
    <p:extLst>
      <p:ext uri="{BB962C8B-B14F-4D97-AF65-F5344CB8AC3E}">
        <p14:creationId xmlns:p14="http://schemas.microsoft.com/office/powerpoint/2010/main" val="95214219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ar-SA" dirty="0"/>
          </a:p>
        </p:txBody>
      </p:sp>
      <p:sp>
        <p:nvSpPr>
          <p:cNvPr id="3" name="Content Placeholder 2"/>
          <p:cNvSpPr>
            <a:spLocks noGrp="1"/>
          </p:cNvSpPr>
          <p:nvPr>
            <p:ph idx="1"/>
          </p:nvPr>
        </p:nvSpPr>
        <p:spPr/>
        <p:txBody>
          <a:bodyPr>
            <a:normAutofit fontScale="92500" lnSpcReduction="10000"/>
          </a:bodyPr>
          <a:lstStyle/>
          <a:p>
            <a:pPr algn="just" rtl="0">
              <a:lnSpc>
                <a:spcPct val="115000"/>
              </a:lnSpc>
              <a:spcAft>
                <a:spcPts val="1000"/>
              </a:spcAft>
            </a:pPr>
            <a:r>
              <a:rPr lang="en-US" sz="2400" dirty="0">
                <a:solidFill>
                  <a:srgbClr val="141823"/>
                </a:solidFill>
                <a:latin typeface="Helvetica"/>
                <a:ea typeface="Calibri"/>
                <a:cs typeface="Arial"/>
              </a:rPr>
              <a:t>Reduce accidents is a global goal that every country seeks to achieve. So we design smart car, we sought through design to reduce the most dangerous and the most frequent accidents! So we tried to underestimate the impact of two types of accidents, first when vehicle deviation from the road and the other case when lack of vision on the road. The probability of success of the system in the return of the vehicle back on track, depend on the vehicle speed and the speed of system response ,therefore, the system will help reduce accidents or reduce the impact of the incident , finally the system got a high efficiency.</a:t>
            </a:r>
            <a:endParaRPr lang="en-US" sz="1800" dirty="0">
              <a:ea typeface="Calibri"/>
              <a:cs typeface="Arial"/>
            </a:endParaRPr>
          </a:p>
          <a:p>
            <a:endParaRPr lang="ar-SA" dirty="0"/>
          </a:p>
        </p:txBody>
      </p:sp>
    </p:spTree>
    <p:extLst>
      <p:ext uri="{BB962C8B-B14F-4D97-AF65-F5344CB8AC3E}">
        <p14:creationId xmlns:p14="http://schemas.microsoft.com/office/powerpoint/2010/main" val="176021323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852936"/>
            <a:ext cx="7620000" cy="3547864"/>
          </a:xfrm>
        </p:spPr>
        <p:txBody>
          <a:bodyPr>
            <a:normAutofit/>
          </a:bodyPr>
          <a:lstStyle/>
          <a:p>
            <a:pPr lvl="0" algn="ctr" rtl="0"/>
            <a:r>
              <a:rPr lang="en-US" sz="7200" b="1" dirty="0" smtClean="0"/>
              <a:t>Question's ?? </a:t>
            </a:r>
            <a:endParaRPr lang="ar-SA" sz="7200" b="1" dirty="0"/>
          </a:p>
          <a:p>
            <a:endParaRPr lang="ar-SA" sz="7200" b="1" dirty="0"/>
          </a:p>
        </p:txBody>
      </p:sp>
    </p:spTree>
    <p:extLst>
      <p:ext uri="{BB962C8B-B14F-4D97-AF65-F5344CB8AC3E}">
        <p14:creationId xmlns:p14="http://schemas.microsoft.com/office/powerpoint/2010/main" val="64572568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ar-SA"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862316583"/>
              </p:ext>
            </p:extLst>
          </p:nvPr>
        </p:nvGraphicFramePr>
        <p:xfrm>
          <a:off x="467544" y="1268760"/>
          <a:ext cx="7620000" cy="48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579957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a:t>
            </a:r>
            <a:r>
              <a:rPr lang="en-US" dirty="0" smtClean="0"/>
              <a:t> </a:t>
            </a:r>
            <a:endParaRPr lang="ar-SA" dirty="0"/>
          </a:p>
        </p:txBody>
      </p:sp>
      <p:sp>
        <p:nvSpPr>
          <p:cNvPr id="3" name="Content Placeholder 2"/>
          <p:cNvSpPr>
            <a:spLocks noGrp="1"/>
          </p:cNvSpPr>
          <p:nvPr>
            <p:ph idx="1"/>
          </p:nvPr>
        </p:nvSpPr>
        <p:spPr/>
        <p:txBody>
          <a:bodyPr/>
          <a:lstStyle/>
          <a:p>
            <a:pPr algn="l" rtl="0"/>
            <a:r>
              <a:rPr lang="en-US" sz="2400" dirty="0"/>
              <a:t>The main aims of an accident avoidance </a:t>
            </a:r>
            <a:r>
              <a:rPr lang="en-US" sz="2400" dirty="0" smtClean="0"/>
              <a:t>system </a:t>
            </a:r>
            <a:r>
              <a:rPr lang="en-US" sz="2400" dirty="0"/>
              <a:t>are to avoid a loss of life and provide a safety mechanism for the driver. </a:t>
            </a:r>
          </a:p>
          <a:p>
            <a:pPr algn="l"/>
            <a:endParaRPr lang="en-US" dirty="0" smtClean="0"/>
          </a:p>
          <a:p>
            <a:pPr marL="114300" indent="0" algn="l">
              <a:buNone/>
            </a:pPr>
            <a:endParaRPr lang="en-US" dirty="0" smtClean="0"/>
          </a:p>
          <a:p>
            <a:pPr algn="l" rtl="0"/>
            <a:r>
              <a:rPr lang="en-US" sz="2400" dirty="0" smtClean="0"/>
              <a:t>Avoidance </a:t>
            </a:r>
            <a:r>
              <a:rPr lang="en-US" sz="2400" dirty="0"/>
              <a:t>accident is intended to be an installable safety system for existing cars that can aid the operator in avoiding </a:t>
            </a:r>
            <a:r>
              <a:rPr lang="en-US" sz="2400" dirty="0" smtClean="0"/>
              <a:t>hidden obstacles. </a:t>
            </a:r>
            <a:endParaRPr lang="en-US" sz="2400" dirty="0"/>
          </a:p>
          <a:p>
            <a:pPr algn="l" rtl="0"/>
            <a:endParaRPr lang="en-US" dirty="0" smtClean="0"/>
          </a:p>
          <a:p>
            <a:pPr marL="114300" indent="0" algn="l">
              <a:buNone/>
            </a:pPr>
            <a:endParaRPr lang="en-US" dirty="0" smtClean="0"/>
          </a:p>
          <a:p>
            <a:pPr marL="114300" indent="0" algn="l">
              <a:buNone/>
            </a:pPr>
            <a:endParaRPr lang="en-US" dirty="0"/>
          </a:p>
          <a:p>
            <a:pPr marL="114300" indent="0" algn="l">
              <a:buNone/>
            </a:pPr>
            <a:endParaRPr lang="ar-SA" dirty="0"/>
          </a:p>
        </p:txBody>
      </p:sp>
    </p:spTree>
    <p:extLst>
      <p:ext uri="{BB962C8B-B14F-4D97-AF65-F5344CB8AC3E}">
        <p14:creationId xmlns:p14="http://schemas.microsoft.com/office/powerpoint/2010/main" val="349303159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27784" y="3140968"/>
            <a:ext cx="3528392" cy="1143000"/>
          </a:xfrm>
        </p:spPr>
        <p:txBody>
          <a:bodyPr/>
          <a:lstStyle/>
          <a:p>
            <a:pPr lvl="0"/>
            <a:r>
              <a:rPr lang="en-US" dirty="0"/>
              <a:t>Methodology</a:t>
            </a:r>
            <a:r>
              <a:rPr lang="ar-SA" dirty="0"/>
              <a:t/>
            </a:r>
            <a:br>
              <a:rPr lang="ar-SA" dirty="0"/>
            </a:br>
            <a:endParaRPr lang="ar-SA" dirty="0"/>
          </a:p>
        </p:txBody>
      </p:sp>
    </p:spTree>
    <p:extLst>
      <p:ext uri="{BB962C8B-B14F-4D97-AF65-F5344CB8AC3E}">
        <p14:creationId xmlns:p14="http://schemas.microsoft.com/office/powerpoint/2010/main" val="9031330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dirty="0" smtClean="0">
                <a:solidFill>
                  <a:srgbClr val="002060"/>
                </a:solidFill>
              </a:rPr>
              <a:t/>
            </a:r>
            <a:br>
              <a:rPr lang="en-US" sz="5400" dirty="0" smtClean="0">
                <a:solidFill>
                  <a:srgbClr val="002060"/>
                </a:solidFill>
              </a:rPr>
            </a:br>
            <a:r>
              <a:rPr lang="en-US" sz="4000" dirty="0" smtClean="0">
                <a:solidFill>
                  <a:srgbClr val="002060"/>
                </a:solidFill>
              </a:rPr>
              <a:t>Problems:</a:t>
            </a:r>
            <a:br>
              <a:rPr lang="en-US" sz="4000" dirty="0" smtClean="0">
                <a:solidFill>
                  <a:srgbClr val="002060"/>
                </a:solidFill>
              </a:rPr>
            </a:br>
            <a:r>
              <a:rPr lang="en-US" sz="3600" dirty="0" smtClean="0"/>
              <a:t>Deviation </a:t>
            </a:r>
            <a:r>
              <a:rPr lang="en-US" sz="3600" dirty="0"/>
              <a:t>of the vehicle</a:t>
            </a:r>
            <a:r>
              <a:rPr lang="ar-SA" sz="3600" dirty="0"/>
              <a:t>:</a:t>
            </a:r>
            <a:r>
              <a:rPr lang="en-US" sz="3600" dirty="0"/>
              <a:t>Problem 1</a:t>
            </a:r>
            <a:endParaRPr lang="ar-SA" sz="3600" dirty="0"/>
          </a:p>
        </p:txBody>
      </p:sp>
      <p:pic>
        <p:nvPicPr>
          <p:cNvPr id="4" name="عنصر نائب للمحتوى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50876" y="2708920"/>
            <a:ext cx="5832648" cy="3222104"/>
          </a:xfrm>
        </p:spPr>
      </p:pic>
    </p:spTree>
    <p:extLst>
      <p:ext uri="{BB962C8B-B14F-4D97-AF65-F5344CB8AC3E}">
        <p14:creationId xmlns:p14="http://schemas.microsoft.com/office/powerpoint/2010/main" val="266282925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Problem </a:t>
            </a:r>
            <a:r>
              <a:rPr lang="en-US" sz="3600" dirty="0" smtClean="0"/>
              <a:t>2:Distances </a:t>
            </a:r>
            <a:r>
              <a:rPr lang="en-US" sz="3600" dirty="0"/>
              <a:t>between the Vehicles </a:t>
            </a:r>
            <a:endParaRPr lang="ar-SA" sz="3600" dirty="0"/>
          </a:p>
        </p:txBody>
      </p:sp>
      <p:pic>
        <p:nvPicPr>
          <p:cNvPr id="2050" name="Picture 2" descr="C:\Users\ahmed\Desktop\imag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3645" y="1916832"/>
            <a:ext cx="6430681" cy="39937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680897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 3: Fog weather</a:t>
            </a:r>
            <a:endParaRPr lang="ar-SA"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55576" y="1832265"/>
            <a:ext cx="7128792" cy="39536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033487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9672" y="3212976"/>
            <a:ext cx="7620000" cy="1143000"/>
          </a:xfrm>
        </p:spPr>
        <p:txBody>
          <a:bodyPr/>
          <a:lstStyle/>
          <a:p>
            <a:pPr lvl="0"/>
            <a:r>
              <a:rPr lang="en-US" dirty="0"/>
              <a:t>Design of our project</a:t>
            </a:r>
            <a:r>
              <a:rPr lang="ar-SA" dirty="0"/>
              <a:t/>
            </a:r>
            <a:br>
              <a:rPr lang="ar-SA" dirty="0"/>
            </a:br>
            <a:endParaRPr lang="ar-SA" dirty="0"/>
          </a:p>
        </p:txBody>
      </p:sp>
    </p:spTree>
    <p:extLst>
      <p:ext uri="{BB962C8B-B14F-4D97-AF65-F5344CB8AC3E}">
        <p14:creationId xmlns:p14="http://schemas.microsoft.com/office/powerpoint/2010/main" val="17926905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67544" y="548680"/>
            <a:ext cx="7620000" cy="1143000"/>
          </a:xfrm>
        </p:spPr>
        <p:txBody>
          <a:bodyPr/>
          <a:lstStyle/>
          <a:p>
            <a:r>
              <a:rPr lang="en-US" dirty="0" smtClean="0"/>
              <a:t>Components:</a:t>
            </a:r>
            <a:br>
              <a:rPr lang="en-US" dirty="0" smtClean="0"/>
            </a:br>
            <a:r>
              <a:rPr lang="en-US" dirty="0" smtClean="0"/>
              <a:t>Ultrasonic sensor()</a:t>
            </a:r>
            <a:br>
              <a:rPr lang="en-US" dirty="0" smtClean="0"/>
            </a:br>
            <a:endParaRPr lang="ar-JO" dirty="0"/>
          </a:p>
        </p:txBody>
      </p:sp>
      <p:pic>
        <p:nvPicPr>
          <p:cNvPr id="4" name="عنصر نائب للمحتوى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11560" y="2132856"/>
            <a:ext cx="7071346" cy="2760037"/>
          </a:xfrm>
        </p:spPr>
      </p:pic>
    </p:spTree>
    <p:extLst>
      <p:ext uri="{BB962C8B-B14F-4D97-AF65-F5344CB8AC3E}">
        <p14:creationId xmlns:p14="http://schemas.microsoft.com/office/powerpoint/2010/main" val="407389469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Adjacency</Template>
  <TotalTime>8141</TotalTime>
  <Words>250</Words>
  <Application>Microsoft Office PowerPoint</Application>
  <PresentationFormat>On-screen Show (4:3)</PresentationFormat>
  <Paragraphs>35</Paragraphs>
  <Slides>19</Slides>
  <Notes>0</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Adjacency</vt:lpstr>
      <vt:lpstr>Smart Car to reduce risk of accident</vt:lpstr>
      <vt:lpstr>Outline</vt:lpstr>
      <vt:lpstr>Introduction </vt:lpstr>
      <vt:lpstr>Methodology </vt:lpstr>
      <vt:lpstr> Problems: Deviation of the vehicle:Problem 1</vt:lpstr>
      <vt:lpstr>Problem 2:Distances between the Vehicles </vt:lpstr>
      <vt:lpstr>Problem 3: Fog weather</vt:lpstr>
      <vt:lpstr>Design of our project </vt:lpstr>
      <vt:lpstr>Components: Ultrasonic sensor() </vt:lpstr>
      <vt:lpstr>Components: Arduino UNO</vt:lpstr>
      <vt:lpstr>Components: Dual h bridge</vt:lpstr>
      <vt:lpstr>Components: DC Motor </vt:lpstr>
      <vt:lpstr>Functional Flow Chart</vt:lpstr>
      <vt:lpstr>Result</vt:lpstr>
      <vt:lpstr>PowerPoint Presentation</vt:lpstr>
      <vt:lpstr>PowerPoint Presentation</vt:lpstr>
      <vt:lpstr>Constraints</vt:lpstr>
      <vt:lpstr>Conclusion: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Smart Car to reduce risk of accident</dc:title>
  <dc:creator>ahmed</dc:creator>
  <cp:lastModifiedBy>ahmed</cp:lastModifiedBy>
  <cp:revision>44</cp:revision>
  <dcterms:created xsi:type="dcterms:W3CDTF">2015-12-03T11:57:48Z</dcterms:created>
  <dcterms:modified xsi:type="dcterms:W3CDTF">2016-10-29T13:44:52Z</dcterms:modified>
</cp:coreProperties>
</file>