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9"/>
  </p:notesMasterIdLst>
  <p:sldIdLst>
    <p:sldId id="256" r:id="rId2"/>
    <p:sldId id="257" r:id="rId3"/>
    <p:sldId id="259" r:id="rId4"/>
    <p:sldId id="264" r:id="rId5"/>
    <p:sldId id="273" r:id="rId6"/>
    <p:sldId id="270" r:id="rId7"/>
    <p:sldId id="271" r:id="rId8"/>
    <p:sldId id="268" r:id="rId9"/>
    <p:sldId id="274" r:id="rId10"/>
    <p:sldId id="275" r:id="rId11"/>
    <p:sldId id="276" r:id="rId12"/>
    <p:sldId id="277" r:id="rId13"/>
    <p:sldId id="280" r:id="rId14"/>
    <p:sldId id="266" r:id="rId15"/>
    <p:sldId id="278" r:id="rId16"/>
    <p:sldId id="279" r:id="rId17"/>
    <p:sldId id="265"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559" autoAdjust="0"/>
    <p:restoredTop sz="94671" autoAdjust="0"/>
  </p:normalViewPr>
  <p:slideViewPr>
    <p:cSldViewPr>
      <p:cViewPr varScale="1">
        <p:scale>
          <a:sx n="70" d="100"/>
          <a:sy n="70" d="100"/>
        </p:scale>
        <p:origin x="139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8C231C-E271-4FC7-8D0E-5BA27004F659}" type="doc">
      <dgm:prSet loTypeId="urn:microsoft.com/office/officeart/2008/layout/VerticalCircleList" loCatId="list" qsTypeId="urn:microsoft.com/office/officeart/2005/8/quickstyle/simple2" qsCatId="simple" csTypeId="urn:microsoft.com/office/officeart/2005/8/colors/accent1_2" csCatId="accent1" phldr="1"/>
      <dgm:spPr/>
      <dgm:t>
        <a:bodyPr/>
        <a:lstStyle/>
        <a:p>
          <a:pPr rtl="1"/>
          <a:endParaRPr lang="ar-SA"/>
        </a:p>
      </dgm:t>
    </dgm:pt>
    <dgm:pt modelId="{D325C278-27C8-4F42-92A4-FC9C686451C8}">
      <dgm:prSet/>
      <dgm:spPr/>
      <dgm:t>
        <a:bodyPr/>
        <a:lstStyle/>
        <a:p>
          <a:pPr rtl="1"/>
          <a:r>
            <a:rPr lang="en-US" dirty="0" smtClean="0"/>
            <a:t>Methodology</a:t>
          </a:r>
        </a:p>
      </dgm:t>
    </dgm:pt>
    <dgm:pt modelId="{04C2C8DE-1A3B-4F78-879F-A84B65E2191F}" type="parTrans" cxnId="{79FC9086-9476-42D4-A407-C99204A5656D}">
      <dgm:prSet/>
      <dgm:spPr/>
      <dgm:t>
        <a:bodyPr/>
        <a:lstStyle/>
        <a:p>
          <a:pPr rtl="1"/>
          <a:endParaRPr lang="ar-SA"/>
        </a:p>
      </dgm:t>
    </dgm:pt>
    <dgm:pt modelId="{FF95038B-3FE8-4860-8B7B-DF3795A974BA}" type="sibTrans" cxnId="{79FC9086-9476-42D4-A407-C99204A5656D}">
      <dgm:prSet/>
      <dgm:spPr/>
      <dgm:t>
        <a:bodyPr/>
        <a:lstStyle/>
        <a:p>
          <a:pPr rtl="1"/>
          <a:endParaRPr lang="ar-SA"/>
        </a:p>
      </dgm:t>
    </dgm:pt>
    <dgm:pt modelId="{37B231C8-509C-4531-AD83-3128F8BC68FA}">
      <dgm:prSet/>
      <dgm:spPr/>
      <dgm:t>
        <a:bodyPr/>
        <a:lstStyle/>
        <a:p>
          <a:pPr rtl="1"/>
          <a:r>
            <a:rPr lang="en-US" dirty="0" smtClean="0"/>
            <a:t>Result</a:t>
          </a:r>
          <a:endParaRPr lang="ar-SA" dirty="0"/>
        </a:p>
      </dgm:t>
    </dgm:pt>
    <dgm:pt modelId="{F3A4DE60-40C7-4C10-9E93-5310A756E0D3}" type="parTrans" cxnId="{D8B0519C-A191-4D2C-ACB0-32401BE832A1}">
      <dgm:prSet/>
      <dgm:spPr/>
      <dgm:t>
        <a:bodyPr/>
        <a:lstStyle/>
        <a:p>
          <a:pPr rtl="1"/>
          <a:endParaRPr lang="ar-SA"/>
        </a:p>
      </dgm:t>
    </dgm:pt>
    <dgm:pt modelId="{34A0C957-C9F3-4F75-94A1-405F50BD332A}" type="sibTrans" cxnId="{D8B0519C-A191-4D2C-ACB0-32401BE832A1}">
      <dgm:prSet/>
      <dgm:spPr/>
      <dgm:t>
        <a:bodyPr/>
        <a:lstStyle/>
        <a:p>
          <a:pPr rtl="1"/>
          <a:endParaRPr lang="ar-SA"/>
        </a:p>
      </dgm:t>
    </dgm:pt>
    <dgm:pt modelId="{E010539C-96C7-464C-8B6F-58F395079B35}">
      <dgm:prSet/>
      <dgm:spPr/>
      <dgm:t>
        <a:bodyPr/>
        <a:lstStyle/>
        <a:p>
          <a:pPr rtl="1"/>
          <a:r>
            <a:rPr lang="en-US" dirty="0" smtClean="0"/>
            <a:t>Question's  </a:t>
          </a:r>
          <a:endParaRPr lang="ar-SA" dirty="0"/>
        </a:p>
      </dgm:t>
    </dgm:pt>
    <dgm:pt modelId="{8BA61B13-E8DC-450F-A0D0-E2D28FBF689F}" type="parTrans" cxnId="{D9BE3AC1-78D7-4C3E-A101-2A78ED9DE0D1}">
      <dgm:prSet/>
      <dgm:spPr/>
      <dgm:t>
        <a:bodyPr/>
        <a:lstStyle/>
        <a:p>
          <a:pPr rtl="1"/>
          <a:endParaRPr lang="ar-SA"/>
        </a:p>
      </dgm:t>
    </dgm:pt>
    <dgm:pt modelId="{921BC51B-773F-4036-9E89-8AA0B23CE3DF}" type="sibTrans" cxnId="{D9BE3AC1-78D7-4C3E-A101-2A78ED9DE0D1}">
      <dgm:prSet/>
      <dgm:spPr/>
      <dgm:t>
        <a:bodyPr/>
        <a:lstStyle/>
        <a:p>
          <a:pPr rtl="1"/>
          <a:endParaRPr lang="ar-SA"/>
        </a:p>
      </dgm:t>
    </dgm:pt>
    <dgm:pt modelId="{58382A4F-64C8-4178-8722-3D13B9459D41}">
      <dgm:prSet/>
      <dgm:spPr/>
      <dgm:t>
        <a:bodyPr/>
        <a:lstStyle/>
        <a:p>
          <a:pPr rtl="1"/>
          <a:r>
            <a:rPr lang="en-US" dirty="0" smtClean="0"/>
            <a:t>Introduction</a:t>
          </a:r>
          <a:endParaRPr lang="ar-SA" dirty="0"/>
        </a:p>
      </dgm:t>
    </dgm:pt>
    <dgm:pt modelId="{68DC65CD-A0C9-43AC-A58C-1BEA34791DB8}" type="parTrans" cxnId="{14C439C9-4329-4D85-82EB-1D584CE4F4DF}">
      <dgm:prSet/>
      <dgm:spPr/>
      <dgm:t>
        <a:bodyPr/>
        <a:lstStyle/>
        <a:p>
          <a:pPr rtl="1"/>
          <a:endParaRPr lang="ar-SA"/>
        </a:p>
      </dgm:t>
    </dgm:pt>
    <dgm:pt modelId="{2A4BF93E-14ED-4DB3-8FD0-15F822CB341F}" type="sibTrans" cxnId="{14C439C9-4329-4D85-82EB-1D584CE4F4DF}">
      <dgm:prSet/>
      <dgm:spPr/>
      <dgm:t>
        <a:bodyPr/>
        <a:lstStyle/>
        <a:p>
          <a:pPr rtl="1"/>
          <a:endParaRPr lang="ar-SA"/>
        </a:p>
      </dgm:t>
    </dgm:pt>
    <dgm:pt modelId="{C83F26B7-561A-4F4D-ABFE-B4134977D9CE}">
      <dgm:prSet/>
      <dgm:spPr/>
      <dgm:t>
        <a:bodyPr/>
        <a:lstStyle/>
        <a:p>
          <a:pPr rtl="1"/>
          <a:r>
            <a:rPr lang="en-US" dirty="0" smtClean="0"/>
            <a:t>Design of our project</a:t>
          </a:r>
          <a:endParaRPr lang="ar-SA" dirty="0"/>
        </a:p>
      </dgm:t>
    </dgm:pt>
    <dgm:pt modelId="{16A8DFE2-6A03-471E-A832-BE106DAA49B9}" type="parTrans" cxnId="{81327186-FF35-434D-A4E5-2C9AD586681F}">
      <dgm:prSet/>
      <dgm:spPr/>
      <dgm:t>
        <a:bodyPr/>
        <a:lstStyle/>
        <a:p>
          <a:pPr rtl="1"/>
          <a:endParaRPr lang="ar-JO"/>
        </a:p>
      </dgm:t>
    </dgm:pt>
    <dgm:pt modelId="{6A6ED06D-5863-4D8B-AB50-D75A67C76E91}" type="sibTrans" cxnId="{81327186-FF35-434D-A4E5-2C9AD586681F}">
      <dgm:prSet/>
      <dgm:spPr/>
      <dgm:t>
        <a:bodyPr/>
        <a:lstStyle/>
        <a:p>
          <a:pPr rtl="1"/>
          <a:endParaRPr lang="ar-JO"/>
        </a:p>
      </dgm:t>
    </dgm:pt>
    <dgm:pt modelId="{B60359D4-B42D-4D53-87F1-C30A97677DDC}">
      <dgm:prSet/>
      <dgm:spPr/>
      <dgm:t>
        <a:bodyPr/>
        <a:lstStyle/>
        <a:p>
          <a:pPr rtl="1"/>
          <a:r>
            <a:rPr lang="en-US" dirty="0" smtClean="0"/>
            <a:t>Literature Review(Volvo experiment)</a:t>
          </a:r>
          <a:endParaRPr lang="ar-SA" dirty="0"/>
        </a:p>
      </dgm:t>
    </dgm:pt>
    <dgm:pt modelId="{5764D051-F787-4FF5-9C58-3454C9DCE144}" type="parTrans" cxnId="{8671FE13-EB05-4EB0-A6AD-F8F6A4501982}">
      <dgm:prSet/>
      <dgm:spPr/>
      <dgm:t>
        <a:bodyPr/>
        <a:lstStyle/>
        <a:p>
          <a:pPr rtl="1"/>
          <a:endParaRPr lang="ar-JO"/>
        </a:p>
      </dgm:t>
    </dgm:pt>
    <dgm:pt modelId="{9470AEF9-2DAC-4178-8A89-47FABFD871EB}" type="sibTrans" cxnId="{8671FE13-EB05-4EB0-A6AD-F8F6A4501982}">
      <dgm:prSet/>
      <dgm:spPr/>
      <dgm:t>
        <a:bodyPr/>
        <a:lstStyle/>
        <a:p>
          <a:pPr rtl="1"/>
          <a:endParaRPr lang="ar-JO"/>
        </a:p>
      </dgm:t>
    </dgm:pt>
    <dgm:pt modelId="{FB34F62E-2BF5-4ECC-8859-8A8B4CF34256}">
      <dgm:prSet/>
      <dgm:spPr/>
      <dgm:t>
        <a:bodyPr/>
        <a:lstStyle/>
        <a:p>
          <a:pPr rtl="1"/>
          <a:r>
            <a:rPr lang="en-US" dirty="0" smtClean="0"/>
            <a:t>Conclusion</a:t>
          </a:r>
          <a:endParaRPr lang="ar-SA" dirty="0"/>
        </a:p>
      </dgm:t>
    </dgm:pt>
    <dgm:pt modelId="{FAA960A7-1C7F-41E4-9498-ABC913E41BA9}" type="parTrans" cxnId="{376AFA91-85BC-41E8-B2D0-BF7554FEC6F6}">
      <dgm:prSet/>
      <dgm:spPr/>
      <dgm:t>
        <a:bodyPr/>
        <a:lstStyle/>
        <a:p>
          <a:pPr rtl="1"/>
          <a:endParaRPr lang="ar-JO"/>
        </a:p>
      </dgm:t>
    </dgm:pt>
    <dgm:pt modelId="{EA8DBB86-5068-46A0-8417-D18418191B24}" type="sibTrans" cxnId="{376AFA91-85BC-41E8-B2D0-BF7554FEC6F6}">
      <dgm:prSet/>
      <dgm:spPr/>
      <dgm:t>
        <a:bodyPr/>
        <a:lstStyle/>
        <a:p>
          <a:pPr rtl="1"/>
          <a:endParaRPr lang="ar-JO"/>
        </a:p>
      </dgm:t>
    </dgm:pt>
    <dgm:pt modelId="{C2CEA0C9-4C4C-46BD-936C-8778B3180676}" type="pres">
      <dgm:prSet presAssocID="{9F8C231C-E271-4FC7-8D0E-5BA27004F659}" presName="Name0" presStyleCnt="0">
        <dgm:presLayoutVars>
          <dgm:dir/>
        </dgm:presLayoutVars>
      </dgm:prSet>
      <dgm:spPr/>
      <dgm:t>
        <a:bodyPr/>
        <a:lstStyle/>
        <a:p>
          <a:pPr rtl="1"/>
          <a:endParaRPr lang="ar-SA"/>
        </a:p>
      </dgm:t>
    </dgm:pt>
    <dgm:pt modelId="{6F8623D4-186F-4808-A7D4-A3785750A5D0}" type="pres">
      <dgm:prSet presAssocID="{58382A4F-64C8-4178-8722-3D13B9459D41}" presName="noChildren" presStyleCnt="0"/>
      <dgm:spPr/>
    </dgm:pt>
    <dgm:pt modelId="{EF3A0A1A-59BA-40BC-8CF5-917E5107F75A}" type="pres">
      <dgm:prSet presAssocID="{58382A4F-64C8-4178-8722-3D13B9459D41}" presName="gap" presStyleCnt="0"/>
      <dgm:spPr/>
    </dgm:pt>
    <dgm:pt modelId="{DCC111DA-9BDC-4FA8-814A-7F9D8352CF24}" type="pres">
      <dgm:prSet presAssocID="{58382A4F-64C8-4178-8722-3D13B9459D41}" presName="medCircle2" presStyleLbl="vennNode1" presStyleIdx="0" presStyleCnt="7"/>
      <dgm:spPr/>
    </dgm:pt>
    <dgm:pt modelId="{F1FB9501-62AD-4CDB-83CF-4C05E138B662}" type="pres">
      <dgm:prSet presAssocID="{58382A4F-64C8-4178-8722-3D13B9459D41}" presName="txLvlOnly1" presStyleLbl="revTx" presStyleIdx="0" presStyleCnt="7"/>
      <dgm:spPr/>
      <dgm:t>
        <a:bodyPr/>
        <a:lstStyle/>
        <a:p>
          <a:pPr rtl="1"/>
          <a:endParaRPr lang="ar-SA"/>
        </a:p>
      </dgm:t>
    </dgm:pt>
    <dgm:pt modelId="{A87812A4-2B15-4503-BD6F-5DCBC6CA7AD4}" type="pres">
      <dgm:prSet presAssocID="{D325C278-27C8-4F42-92A4-FC9C686451C8}" presName="noChildren" presStyleCnt="0"/>
      <dgm:spPr/>
    </dgm:pt>
    <dgm:pt modelId="{7E430B72-806A-4837-A5BD-A3894E71F6DB}" type="pres">
      <dgm:prSet presAssocID="{D325C278-27C8-4F42-92A4-FC9C686451C8}" presName="gap" presStyleCnt="0"/>
      <dgm:spPr/>
    </dgm:pt>
    <dgm:pt modelId="{C02004A2-33D3-4875-937A-7786B074DCAA}" type="pres">
      <dgm:prSet presAssocID="{D325C278-27C8-4F42-92A4-FC9C686451C8}" presName="medCircle2" presStyleLbl="vennNode1" presStyleIdx="1" presStyleCnt="7" custScaleX="104615"/>
      <dgm:spPr/>
    </dgm:pt>
    <dgm:pt modelId="{F628988E-759B-459E-A9B9-0358E87AD922}" type="pres">
      <dgm:prSet presAssocID="{D325C278-27C8-4F42-92A4-FC9C686451C8}" presName="txLvlOnly1" presStyleLbl="revTx" presStyleIdx="1" presStyleCnt="7"/>
      <dgm:spPr/>
      <dgm:t>
        <a:bodyPr/>
        <a:lstStyle/>
        <a:p>
          <a:pPr rtl="1"/>
          <a:endParaRPr lang="ar-SA"/>
        </a:p>
      </dgm:t>
    </dgm:pt>
    <dgm:pt modelId="{536BACA7-3E54-44BE-9FE9-7507955B4D10}" type="pres">
      <dgm:prSet presAssocID="{C83F26B7-561A-4F4D-ABFE-B4134977D9CE}" presName="noChildren" presStyleCnt="0"/>
      <dgm:spPr/>
    </dgm:pt>
    <dgm:pt modelId="{47A5A61A-88FA-4B8F-8725-57A94C1AE07F}" type="pres">
      <dgm:prSet presAssocID="{C83F26B7-561A-4F4D-ABFE-B4134977D9CE}" presName="gap" presStyleCnt="0"/>
      <dgm:spPr/>
    </dgm:pt>
    <dgm:pt modelId="{1DEFC0F4-E119-4BBB-88F1-DA3BA1AF86F3}" type="pres">
      <dgm:prSet presAssocID="{C83F26B7-561A-4F4D-ABFE-B4134977D9CE}" presName="medCircle2" presStyleLbl="vennNode1" presStyleIdx="2" presStyleCnt="7"/>
      <dgm:spPr/>
    </dgm:pt>
    <dgm:pt modelId="{7D3896C5-3B6A-4D81-BD05-C637B5A4CDB7}" type="pres">
      <dgm:prSet presAssocID="{C83F26B7-561A-4F4D-ABFE-B4134977D9CE}" presName="txLvlOnly1" presStyleLbl="revTx" presStyleIdx="2" presStyleCnt="7"/>
      <dgm:spPr/>
      <dgm:t>
        <a:bodyPr/>
        <a:lstStyle/>
        <a:p>
          <a:pPr rtl="1"/>
          <a:endParaRPr lang="ar-JO"/>
        </a:p>
      </dgm:t>
    </dgm:pt>
    <dgm:pt modelId="{13A2FF6C-38C8-4C95-9EDD-43B8B4CB6544}" type="pres">
      <dgm:prSet presAssocID="{B60359D4-B42D-4D53-87F1-C30A97677DDC}" presName="noChildren" presStyleCnt="0"/>
      <dgm:spPr/>
    </dgm:pt>
    <dgm:pt modelId="{F0BEF3B3-5B1B-4FE8-A123-382379FEAECA}" type="pres">
      <dgm:prSet presAssocID="{B60359D4-B42D-4D53-87F1-C30A97677DDC}" presName="gap" presStyleCnt="0"/>
      <dgm:spPr/>
    </dgm:pt>
    <dgm:pt modelId="{239D6B7E-5B2C-4A9B-9669-F9E4134F998A}" type="pres">
      <dgm:prSet presAssocID="{B60359D4-B42D-4D53-87F1-C30A97677DDC}" presName="medCircle2" presStyleLbl="vennNode1" presStyleIdx="3" presStyleCnt="7"/>
      <dgm:spPr/>
    </dgm:pt>
    <dgm:pt modelId="{28803AEC-A982-49D8-8CDC-43FB5E8A363C}" type="pres">
      <dgm:prSet presAssocID="{B60359D4-B42D-4D53-87F1-C30A97677DDC}" presName="txLvlOnly1" presStyleLbl="revTx" presStyleIdx="3" presStyleCnt="7" custLinFactNeighborX="1040" custLinFactNeighborY="2389"/>
      <dgm:spPr/>
      <dgm:t>
        <a:bodyPr/>
        <a:lstStyle/>
        <a:p>
          <a:pPr rtl="1"/>
          <a:endParaRPr lang="ar-JO"/>
        </a:p>
      </dgm:t>
    </dgm:pt>
    <dgm:pt modelId="{E1233109-98E6-46E8-8CBE-962D745CA81B}" type="pres">
      <dgm:prSet presAssocID="{37B231C8-509C-4531-AD83-3128F8BC68FA}" presName="noChildren" presStyleCnt="0"/>
      <dgm:spPr/>
    </dgm:pt>
    <dgm:pt modelId="{68853D75-0374-4DD1-8337-6BEBAB8895F2}" type="pres">
      <dgm:prSet presAssocID="{37B231C8-509C-4531-AD83-3128F8BC68FA}" presName="gap" presStyleCnt="0"/>
      <dgm:spPr/>
    </dgm:pt>
    <dgm:pt modelId="{4E04CB12-2E2F-4EC2-9A0D-452CBF4650C6}" type="pres">
      <dgm:prSet presAssocID="{37B231C8-509C-4531-AD83-3128F8BC68FA}" presName="medCircle2" presStyleLbl="vennNode1" presStyleIdx="4" presStyleCnt="7"/>
      <dgm:spPr/>
    </dgm:pt>
    <dgm:pt modelId="{45979EF1-AD59-42CA-AA79-D5CFD8A244CB}" type="pres">
      <dgm:prSet presAssocID="{37B231C8-509C-4531-AD83-3128F8BC68FA}" presName="txLvlOnly1" presStyleLbl="revTx" presStyleIdx="4" presStyleCnt="7"/>
      <dgm:spPr/>
      <dgm:t>
        <a:bodyPr/>
        <a:lstStyle/>
        <a:p>
          <a:pPr rtl="1"/>
          <a:endParaRPr lang="ar-SA"/>
        </a:p>
      </dgm:t>
    </dgm:pt>
    <dgm:pt modelId="{705D36DF-2EA2-47CA-864A-B7FC06FC9132}" type="pres">
      <dgm:prSet presAssocID="{FB34F62E-2BF5-4ECC-8859-8A8B4CF34256}" presName="noChildren" presStyleCnt="0"/>
      <dgm:spPr/>
    </dgm:pt>
    <dgm:pt modelId="{4FD7E989-70AF-4BD9-B78C-32430ED12229}" type="pres">
      <dgm:prSet presAssocID="{FB34F62E-2BF5-4ECC-8859-8A8B4CF34256}" presName="gap" presStyleCnt="0"/>
      <dgm:spPr/>
    </dgm:pt>
    <dgm:pt modelId="{2A436D56-A55E-4E86-8453-A76DF0D81734}" type="pres">
      <dgm:prSet presAssocID="{FB34F62E-2BF5-4ECC-8859-8A8B4CF34256}" presName="medCircle2" presStyleLbl="vennNode1" presStyleIdx="5" presStyleCnt="7"/>
      <dgm:spPr/>
    </dgm:pt>
    <dgm:pt modelId="{3FB0DC83-12EC-4353-925A-0B1415C7F37B}" type="pres">
      <dgm:prSet presAssocID="{FB34F62E-2BF5-4ECC-8859-8A8B4CF34256}" presName="txLvlOnly1" presStyleLbl="revTx" presStyleIdx="5" presStyleCnt="7"/>
      <dgm:spPr/>
      <dgm:t>
        <a:bodyPr/>
        <a:lstStyle/>
        <a:p>
          <a:pPr rtl="1"/>
          <a:endParaRPr lang="ar-JO"/>
        </a:p>
      </dgm:t>
    </dgm:pt>
    <dgm:pt modelId="{60728815-3294-44E3-87FA-48A5F4A2F39E}" type="pres">
      <dgm:prSet presAssocID="{E010539C-96C7-464C-8B6F-58F395079B35}" presName="noChildren" presStyleCnt="0"/>
      <dgm:spPr/>
    </dgm:pt>
    <dgm:pt modelId="{17D78BB7-C785-4264-A6D6-509E04DD83DE}" type="pres">
      <dgm:prSet presAssocID="{E010539C-96C7-464C-8B6F-58F395079B35}" presName="gap" presStyleCnt="0"/>
      <dgm:spPr/>
    </dgm:pt>
    <dgm:pt modelId="{1B8D886B-7EEF-415D-9B4A-1D93E5372EFD}" type="pres">
      <dgm:prSet presAssocID="{E010539C-96C7-464C-8B6F-58F395079B35}" presName="medCircle2" presStyleLbl="vennNode1" presStyleIdx="6" presStyleCnt="7"/>
      <dgm:spPr/>
    </dgm:pt>
    <dgm:pt modelId="{DDA216D9-BB17-4421-84A2-57F7725B58F5}" type="pres">
      <dgm:prSet presAssocID="{E010539C-96C7-464C-8B6F-58F395079B35}" presName="txLvlOnly1" presStyleLbl="revTx" presStyleIdx="6" presStyleCnt="7"/>
      <dgm:spPr/>
      <dgm:t>
        <a:bodyPr/>
        <a:lstStyle/>
        <a:p>
          <a:pPr rtl="1"/>
          <a:endParaRPr lang="ar-SA"/>
        </a:p>
      </dgm:t>
    </dgm:pt>
  </dgm:ptLst>
  <dgm:cxnLst>
    <dgm:cxn modelId="{D8B0519C-A191-4D2C-ACB0-32401BE832A1}" srcId="{9F8C231C-E271-4FC7-8D0E-5BA27004F659}" destId="{37B231C8-509C-4531-AD83-3128F8BC68FA}" srcOrd="4" destOrd="0" parTransId="{F3A4DE60-40C7-4C10-9E93-5310A756E0D3}" sibTransId="{34A0C957-C9F3-4F75-94A1-405F50BD332A}"/>
    <dgm:cxn modelId="{D9BE3AC1-78D7-4C3E-A101-2A78ED9DE0D1}" srcId="{9F8C231C-E271-4FC7-8D0E-5BA27004F659}" destId="{E010539C-96C7-464C-8B6F-58F395079B35}" srcOrd="6" destOrd="0" parTransId="{8BA61B13-E8DC-450F-A0D0-E2D28FBF689F}" sibTransId="{921BC51B-773F-4036-9E89-8AA0B23CE3DF}"/>
    <dgm:cxn modelId="{0BD42FCD-E446-4C0E-B454-776E23B9452B}" type="presOf" srcId="{9F8C231C-E271-4FC7-8D0E-5BA27004F659}" destId="{C2CEA0C9-4C4C-46BD-936C-8778B3180676}" srcOrd="0" destOrd="0" presId="urn:microsoft.com/office/officeart/2008/layout/VerticalCircleList"/>
    <dgm:cxn modelId="{8671FE13-EB05-4EB0-A6AD-F8F6A4501982}" srcId="{9F8C231C-E271-4FC7-8D0E-5BA27004F659}" destId="{B60359D4-B42D-4D53-87F1-C30A97677DDC}" srcOrd="3" destOrd="0" parTransId="{5764D051-F787-4FF5-9C58-3454C9DCE144}" sibTransId="{9470AEF9-2DAC-4178-8A89-47FABFD871EB}"/>
    <dgm:cxn modelId="{C4D3C780-84DE-4400-80C3-43BD7CB61EE3}" type="presOf" srcId="{37B231C8-509C-4531-AD83-3128F8BC68FA}" destId="{45979EF1-AD59-42CA-AA79-D5CFD8A244CB}" srcOrd="0" destOrd="0" presId="urn:microsoft.com/office/officeart/2008/layout/VerticalCircleList"/>
    <dgm:cxn modelId="{8CDD282A-54D6-4C5E-9274-3F7FDBBB539F}" type="presOf" srcId="{FB34F62E-2BF5-4ECC-8859-8A8B4CF34256}" destId="{3FB0DC83-12EC-4353-925A-0B1415C7F37B}" srcOrd="0" destOrd="0" presId="urn:microsoft.com/office/officeart/2008/layout/VerticalCircleList"/>
    <dgm:cxn modelId="{62D9230A-222B-46FE-8BA4-6590D4E4341B}" type="presOf" srcId="{E010539C-96C7-464C-8B6F-58F395079B35}" destId="{DDA216D9-BB17-4421-84A2-57F7725B58F5}" srcOrd="0" destOrd="0" presId="urn:microsoft.com/office/officeart/2008/layout/VerticalCircleList"/>
    <dgm:cxn modelId="{79FC9086-9476-42D4-A407-C99204A5656D}" srcId="{9F8C231C-E271-4FC7-8D0E-5BA27004F659}" destId="{D325C278-27C8-4F42-92A4-FC9C686451C8}" srcOrd="1" destOrd="0" parTransId="{04C2C8DE-1A3B-4F78-879F-A84B65E2191F}" sibTransId="{FF95038B-3FE8-4860-8B7B-DF3795A974BA}"/>
    <dgm:cxn modelId="{2E72E389-8B5B-41DA-B8E5-28200006E384}" type="presOf" srcId="{B60359D4-B42D-4D53-87F1-C30A97677DDC}" destId="{28803AEC-A982-49D8-8CDC-43FB5E8A363C}" srcOrd="0" destOrd="0" presId="urn:microsoft.com/office/officeart/2008/layout/VerticalCircleList"/>
    <dgm:cxn modelId="{81327186-FF35-434D-A4E5-2C9AD586681F}" srcId="{9F8C231C-E271-4FC7-8D0E-5BA27004F659}" destId="{C83F26B7-561A-4F4D-ABFE-B4134977D9CE}" srcOrd="2" destOrd="0" parTransId="{16A8DFE2-6A03-471E-A832-BE106DAA49B9}" sibTransId="{6A6ED06D-5863-4D8B-AB50-D75A67C76E91}"/>
    <dgm:cxn modelId="{376AFA91-85BC-41E8-B2D0-BF7554FEC6F6}" srcId="{9F8C231C-E271-4FC7-8D0E-5BA27004F659}" destId="{FB34F62E-2BF5-4ECC-8859-8A8B4CF34256}" srcOrd="5" destOrd="0" parTransId="{FAA960A7-1C7F-41E4-9498-ABC913E41BA9}" sibTransId="{EA8DBB86-5068-46A0-8417-D18418191B24}"/>
    <dgm:cxn modelId="{5441617E-488D-4982-9DAD-D1BC875E5E40}" type="presOf" srcId="{58382A4F-64C8-4178-8722-3D13B9459D41}" destId="{F1FB9501-62AD-4CDB-83CF-4C05E138B662}" srcOrd="0" destOrd="0" presId="urn:microsoft.com/office/officeart/2008/layout/VerticalCircleList"/>
    <dgm:cxn modelId="{8B90A8B8-C088-4AC9-ABD2-0E2AF5D121CE}" type="presOf" srcId="{C83F26B7-561A-4F4D-ABFE-B4134977D9CE}" destId="{7D3896C5-3B6A-4D81-BD05-C637B5A4CDB7}" srcOrd="0" destOrd="0" presId="urn:microsoft.com/office/officeart/2008/layout/VerticalCircleList"/>
    <dgm:cxn modelId="{14C439C9-4329-4D85-82EB-1D584CE4F4DF}" srcId="{9F8C231C-E271-4FC7-8D0E-5BA27004F659}" destId="{58382A4F-64C8-4178-8722-3D13B9459D41}" srcOrd="0" destOrd="0" parTransId="{68DC65CD-A0C9-43AC-A58C-1BEA34791DB8}" sibTransId="{2A4BF93E-14ED-4DB3-8FD0-15F822CB341F}"/>
    <dgm:cxn modelId="{8FC4DD02-3D3D-438A-A6EC-55E154BC7572}" type="presOf" srcId="{D325C278-27C8-4F42-92A4-FC9C686451C8}" destId="{F628988E-759B-459E-A9B9-0358E87AD922}" srcOrd="0" destOrd="0" presId="urn:microsoft.com/office/officeart/2008/layout/VerticalCircleList"/>
    <dgm:cxn modelId="{0D50553A-4D93-4958-900C-8F9070D997ED}" type="presParOf" srcId="{C2CEA0C9-4C4C-46BD-936C-8778B3180676}" destId="{6F8623D4-186F-4808-A7D4-A3785750A5D0}" srcOrd="0" destOrd="0" presId="urn:microsoft.com/office/officeart/2008/layout/VerticalCircleList"/>
    <dgm:cxn modelId="{7A0E8030-F508-402D-80DA-9F5B04DB31BE}" type="presParOf" srcId="{6F8623D4-186F-4808-A7D4-A3785750A5D0}" destId="{EF3A0A1A-59BA-40BC-8CF5-917E5107F75A}" srcOrd="0" destOrd="0" presId="urn:microsoft.com/office/officeart/2008/layout/VerticalCircleList"/>
    <dgm:cxn modelId="{EF0C3472-4E41-4C13-AA4C-5E403E69D4D3}" type="presParOf" srcId="{6F8623D4-186F-4808-A7D4-A3785750A5D0}" destId="{DCC111DA-9BDC-4FA8-814A-7F9D8352CF24}" srcOrd="1" destOrd="0" presId="urn:microsoft.com/office/officeart/2008/layout/VerticalCircleList"/>
    <dgm:cxn modelId="{842DA3E1-D923-4747-A8AA-10D193BBABD2}" type="presParOf" srcId="{6F8623D4-186F-4808-A7D4-A3785750A5D0}" destId="{F1FB9501-62AD-4CDB-83CF-4C05E138B662}" srcOrd="2" destOrd="0" presId="urn:microsoft.com/office/officeart/2008/layout/VerticalCircleList"/>
    <dgm:cxn modelId="{562543E2-F5DA-48E8-A5F7-9C2F60A1BD88}" type="presParOf" srcId="{C2CEA0C9-4C4C-46BD-936C-8778B3180676}" destId="{A87812A4-2B15-4503-BD6F-5DCBC6CA7AD4}" srcOrd="1" destOrd="0" presId="urn:microsoft.com/office/officeart/2008/layout/VerticalCircleList"/>
    <dgm:cxn modelId="{CAE56E90-CE10-4DD0-AA61-EA9B3608A802}" type="presParOf" srcId="{A87812A4-2B15-4503-BD6F-5DCBC6CA7AD4}" destId="{7E430B72-806A-4837-A5BD-A3894E71F6DB}" srcOrd="0" destOrd="0" presId="urn:microsoft.com/office/officeart/2008/layout/VerticalCircleList"/>
    <dgm:cxn modelId="{71DBCA74-4D5A-477D-AF3E-100AA35E1DD9}" type="presParOf" srcId="{A87812A4-2B15-4503-BD6F-5DCBC6CA7AD4}" destId="{C02004A2-33D3-4875-937A-7786B074DCAA}" srcOrd="1" destOrd="0" presId="urn:microsoft.com/office/officeart/2008/layout/VerticalCircleList"/>
    <dgm:cxn modelId="{EC275589-4A28-44E7-B1C2-944038392F23}" type="presParOf" srcId="{A87812A4-2B15-4503-BD6F-5DCBC6CA7AD4}" destId="{F628988E-759B-459E-A9B9-0358E87AD922}" srcOrd="2" destOrd="0" presId="urn:microsoft.com/office/officeart/2008/layout/VerticalCircleList"/>
    <dgm:cxn modelId="{D8A80934-7180-400B-A5D9-F3308B996346}" type="presParOf" srcId="{C2CEA0C9-4C4C-46BD-936C-8778B3180676}" destId="{536BACA7-3E54-44BE-9FE9-7507955B4D10}" srcOrd="2" destOrd="0" presId="urn:microsoft.com/office/officeart/2008/layout/VerticalCircleList"/>
    <dgm:cxn modelId="{1488D067-6D4F-46D5-8844-9A45EF2DEA26}" type="presParOf" srcId="{536BACA7-3E54-44BE-9FE9-7507955B4D10}" destId="{47A5A61A-88FA-4B8F-8725-57A94C1AE07F}" srcOrd="0" destOrd="0" presId="urn:microsoft.com/office/officeart/2008/layout/VerticalCircleList"/>
    <dgm:cxn modelId="{A91A6963-8380-4F08-8D8B-D0978F4F7D6D}" type="presParOf" srcId="{536BACA7-3E54-44BE-9FE9-7507955B4D10}" destId="{1DEFC0F4-E119-4BBB-88F1-DA3BA1AF86F3}" srcOrd="1" destOrd="0" presId="urn:microsoft.com/office/officeart/2008/layout/VerticalCircleList"/>
    <dgm:cxn modelId="{EE503D45-81CE-4960-A405-A57C79FD11C7}" type="presParOf" srcId="{536BACA7-3E54-44BE-9FE9-7507955B4D10}" destId="{7D3896C5-3B6A-4D81-BD05-C637B5A4CDB7}" srcOrd="2" destOrd="0" presId="urn:microsoft.com/office/officeart/2008/layout/VerticalCircleList"/>
    <dgm:cxn modelId="{40DAE756-C3F8-4639-BAC8-438F892DC42E}" type="presParOf" srcId="{C2CEA0C9-4C4C-46BD-936C-8778B3180676}" destId="{13A2FF6C-38C8-4C95-9EDD-43B8B4CB6544}" srcOrd="3" destOrd="0" presId="urn:microsoft.com/office/officeart/2008/layout/VerticalCircleList"/>
    <dgm:cxn modelId="{CFB733B7-3200-4008-B86E-11BF7E3D2C00}" type="presParOf" srcId="{13A2FF6C-38C8-4C95-9EDD-43B8B4CB6544}" destId="{F0BEF3B3-5B1B-4FE8-A123-382379FEAECA}" srcOrd="0" destOrd="0" presId="urn:microsoft.com/office/officeart/2008/layout/VerticalCircleList"/>
    <dgm:cxn modelId="{1F22BF54-9543-4E3D-A808-985FC3CD6163}" type="presParOf" srcId="{13A2FF6C-38C8-4C95-9EDD-43B8B4CB6544}" destId="{239D6B7E-5B2C-4A9B-9669-F9E4134F998A}" srcOrd="1" destOrd="0" presId="urn:microsoft.com/office/officeart/2008/layout/VerticalCircleList"/>
    <dgm:cxn modelId="{CAE269EE-206C-4EE7-9239-BBC840C03C48}" type="presParOf" srcId="{13A2FF6C-38C8-4C95-9EDD-43B8B4CB6544}" destId="{28803AEC-A982-49D8-8CDC-43FB5E8A363C}" srcOrd="2" destOrd="0" presId="urn:microsoft.com/office/officeart/2008/layout/VerticalCircleList"/>
    <dgm:cxn modelId="{AFA6CBF7-F57C-4DAB-BBAF-7C75C8908B02}" type="presParOf" srcId="{C2CEA0C9-4C4C-46BD-936C-8778B3180676}" destId="{E1233109-98E6-46E8-8CBE-962D745CA81B}" srcOrd="4" destOrd="0" presId="urn:microsoft.com/office/officeart/2008/layout/VerticalCircleList"/>
    <dgm:cxn modelId="{9322C6AD-E658-4F43-AC54-C1D0698D09A8}" type="presParOf" srcId="{E1233109-98E6-46E8-8CBE-962D745CA81B}" destId="{68853D75-0374-4DD1-8337-6BEBAB8895F2}" srcOrd="0" destOrd="0" presId="urn:microsoft.com/office/officeart/2008/layout/VerticalCircleList"/>
    <dgm:cxn modelId="{DC8B1838-801F-4F25-986E-7830693D2FFD}" type="presParOf" srcId="{E1233109-98E6-46E8-8CBE-962D745CA81B}" destId="{4E04CB12-2E2F-4EC2-9A0D-452CBF4650C6}" srcOrd="1" destOrd="0" presId="urn:microsoft.com/office/officeart/2008/layout/VerticalCircleList"/>
    <dgm:cxn modelId="{EA7F7688-130A-45A4-AC77-FB88742C4BA2}" type="presParOf" srcId="{E1233109-98E6-46E8-8CBE-962D745CA81B}" destId="{45979EF1-AD59-42CA-AA79-D5CFD8A244CB}" srcOrd="2" destOrd="0" presId="urn:microsoft.com/office/officeart/2008/layout/VerticalCircleList"/>
    <dgm:cxn modelId="{C82B44B5-EEB8-4506-91B3-619B3FD4C8D4}" type="presParOf" srcId="{C2CEA0C9-4C4C-46BD-936C-8778B3180676}" destId="{705D36DF-2EA2-47CA-864A-B7FC06FC9132}" srcOrd="5" destOrd="0" presId="urn:microsoft.com/office/officeart/2008/layout/VerticalCircleList"/>
    <dgm:cxn modelId="{5839FF27-8F8F-4EAA-89B9-AD81AF838677}" type="presParOf" srcId="{705D36DF-2EA2-47CA-864A-B7FC06FC9132}" destId="{4FD7E989-70AF-4BD9-B78C-32430ED12229}" srcOrd="0" destOrd="0" presId="urn:microsoft.com/office/officeart/2008/layout/VerticalCircleList"/>
    <dgm:cxn modelId="{5DDDA9E3-4F39-40D6-8E02-321146ACE0B8}" type="presParOf" srcId="{705D36DF-2EA2-47CA-864A-B7FC06FC9132}" destId="{2A436D56-A55E-4E86-8453-A76DF0D81734}" srcOrd="1" destOrd="0" presId="urn:microsoft.com/office/officeart/2008/layout/VerticalCircleList"/>
    <dgm:cxn modelId="{1B01770F-54B0-4A4C-8AD3-4EA534975B4B}" type="presParOf" srcId="{705D36DF-2EA2-47CA-864A-B7FC06FC9132}" destId="{3FB0DC83-12EC-4353-925A-0B1415C7F37B}" srcOrd="2" destOrd="0" presId="urn:microsoft.com/office/officeart/2008/layout/VerticalCircleList"/>
    <dgm:cxn modelId="{0D60F3F3-6CF8-4428-95DB-073E8C9E7C5D}" type="presParOf" srcId="{C2CEA0C9-4C4C-46BD-936C-8778B3180676}" destId="{60728815-3294-44E3-87FA-48A5F4A2F39E}" srcOrd="6" destOrd="0" presId="urn:microsoft.com/office/officeart/2008/layout/VerticalCircleList"/>
    <dgm:cxn modelId="{27DAEF10-E848-4FC7-8BBB-433298B8E772}" type="presParOf" srcId="{60728815-3294-44E3-87FA-48A5F4A2F39E}" destId="{17D78BB7-C785-4264-A6D6-509E04DD83DE}" srcOrd="0" destOrd="0" presId="urn:microsoft.com/office/officeart/2008/layout/VerticalCircleList"/>
    <dgm:cxn modelId="{E61A115B-C6C9-4684-94E2-0BF10C1C111B}" type="presParOf" srcId="{60728815-3294-44E3-87FA-48A5F4A2F39E}" destId="{1B8D886B-7EEF-415D-9B4A-1D93E5372EFD}" srcOrd="1" destOrd="0" presId="urn:microsoft.com/office/officeart/2008/layout/VerticalCircleList"/>
    <dgm:cxn modelId="{EF2C563B-8512-439A-94FE-BD87798DF463}" type="presParOf" srcId="{60728815-3294-44E3-87FA-48A5F4A2F39E}" destId="{DDA216D9-BB17-4421-84A2-57F7725B58F5}"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111DA-9BDC-4FA8-814A-7F9D8352CF24}">
      <dsp:nvSpPr>
        <dsp:cNvPr id="0" name=""/>
        <dsp:cNvSpPr/>
      </dsp:nvSpPr>
      <dsp:spPr>
        <a:xfrm>
          <a:off x="1902194" y="4063"/>
          <a:ext cx="684639" cy="684639"/>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F1FB9501-62AD-4CDB-83CF-4C05E138B662}">
      <dsp:nvSpPr>
        <dsp:cNvPr id="0" name=""/>
        <dsp:cNvSpPr/>
      </dsp:nvSpPr>
      <dsp:spPr>
        <a:xfrm>
          <a:off x="2244514" y="4063"/>
          <a:ext cx="3652800" cy="684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rtl="1">
            <a:lnSpc>
              <a:spcPct val="90000"/>
            </a:lnSpc>
            <a:spcBef>
              <a:spcPct val="0"/>
            </a:spcBef>
            <a:spcAft>
              <a:spcPct val="35000"/>
            </a:spcAft>
          </a:pPr>
          <a:r>
            <a:rPr lang="en-US" sz="2200" kern="1200" dirty="0" smtClean="0"/>
            <a:t>Introduction</a:t>
          </a:r>
          <a:endParaRPr lang="ar-SA" sz="2200" kern="1200" dirty="0"/>
        </a:p>
      </dsp:txBody>
      <dsp:txXfrm>
        <a:off x="2244514" y="4063"/>
        <a:ext cx="3652800" cy="684639"/>
      </dsp:txXfrm>
    </dsp:sp>
    <dsp:sp modelId="{C02004A2-33D3-4875-937A-7786B074DCAA}">
      <dsp:nvSpPr>
        <dsp:cNvPr id="0" name=""/>
        <dsp:cNvSpPr/>
      </dsp:nvSpPr>
      <dsp:spPr>
        <a:xfrm>
          <a:off x="1886396" y="688702"/>
          <a:ext cx="716235" cy="684639"/>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F628988E-759B-459E-A9B9-0358E87AD922}">
      <dsp:nvSpPr>
        <dsp:cNvPr id="0" name=""/>
        <dsp:cNvSpPr/>
      </dsp:nvSpPr>
      <dsp:spPr>
        <a:xfrm>
          <a:off x="2244514" y="688702"/>
          <a:ext cx="3652800" cy="684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rtl="1">
            <a:lnSpc>
              <a:spcPct val="90000"/>
            </a:lnSpc>
            <a:spcBef>
              <a:spcPct val="0"/>
            </a:spcBef>
            <a:spcAft>
              <a:spcPct val="35000"/>
            </a:spcAft>
          </a:pPr>
          <a:r>
            <a:rPr lang="en-US" sz="2200" kern="1200" dirty="0" smtClean="0"/>
            <a:t>Methodology</a:t>
          </a:r>
        </a:p>
      </dsp:txBody>
      <dsp:txXfrm>
        <a:off x="2244514" y="688702"/>
        <a:ext cx="3652800" cy="684639"/>
      </dsp:txXfrm>
    </dsp:sp>
    <dsp:sp modelId="{1DEFC0F4-E119-4BBB-88F1-DA3BA1AF86F3}">
      <dsp:nvSpPr>
        <dsp:cNvPr id="0" name=""/>
        <dsp:cNvSpPr/>
      </dsp:nvSpPr>
      <dsp:spPr>
        <a:xfrm>
          <a:off x="1902194" y="1373341"/>
          <a:ext cx="684639" cy="684639"/>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7D3896C5-3B6A-4D81-BD05-C637B5A4CDB7}">
      <dsp:nvSpPr>
        <dsp:cNvPr id="0" name=""/>
        <dsp:cNvSpPr/>
      </dsp:nvSpPr>
      <dsp:spPr>
        <a:xfrm>
          <a:off x="2244514" y="1373341"/>
          <a:ext cx="3652800" cy="684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rtl="1">
            <a:lnSpc>
              <a:spcPct val="90000"/>
            </a:lnSpc>
            <a:spcBef>
              <a:spcPct val="0"/>
            </a:spcBef>
            <a:spcAft>
              <a:spcPct val="35000"/>
            </a:spcAft>
          </a:pPr>
          <a:r>
            <a:rPr lang="en-US" sz="2200" kern="1200" dirty="0" smtClean="0"/>
            <a:t>Design of our project</a:t>
          </a:r>
          <a:endParaRPr lang="ar-SA" sz="2200" kern="1200" dirty="0"/>
        </a:p>
      </dsp:txBody>
      <dsp:txXfrm>
        <a:off x="2244514" y="1373341"/>
        <a:ext cx="3652800" cy="684639"/>
      </dsp:txXfrm>
    </dsp:sp>
    <dsp:sp modelId="{239D6B7E-5B2C-4A9B-9669-F9E4134F998A}">
      <dsp:nvSpPr>
        <dsp:cNvPr id="0" name=""/>
        <dsp:cNvSpPr/>
      </dsp:nvSpPr>
      <dsp:spPr>
        <a:xfrm>
          <a:off x="1902194" y="2057980"/>
          <a:ext cx="684639" cy="684639"/>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28803AEC-A982-49D8-8CDC-43FB5E8A363C}">
      <dsp:nvSpPr>
        <dsp:cNvPr id="0" name=""/>
        <dsp:cNvSpPr/>
      </dsp:nvSpPr>
      <dsp:spPr>
        <a:xfrm>
          <a:off x="2282503" y="2074336"/>
          <a:ext cx="3652800" cy="684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rtl="1">
            <a:lnSpc>
              <a:spcPct val="90000"/>
            </a:lnSpc>
            <a:spcBef>
              <a:spcPct val="0"/>
            </a:spcBef>
            <a:spcAft>
              <a:spcPct val="35000"/>
            </a:spcAft>
          </a:pPr>
          <a:r>
            <a:rPr lang="en-US" sz="2200" kern="1200" dirty="0" smtClean="0"/>
            <a:t>Literature Review(Volvo experiment)</a:t>
          </a:r>
          <a:endParaRPr lang="ar-SA" sz="2200" kern="1200" dirty="0"/>
        </a:p>
      </dsp:txBody>
      <dsp:txXfrm>
        <a:off x="2282503" y="2074336"/>
        <a:ext cx="3652800" cy="684639"/>
      </dsp:txXfrm>
    </dsp:sp>
    <dsp:sp modelId="{4E04CB12-2E2F-4EC2-9A0D-452CBF4650C6}">
      <dsp:nvSpPr>
        <dsp:cNvPr id="0" name=""/>
        <dsp:cNvSpPr/>
      </dsp:nvSpPr>
      <dsp:spPr>
        <a:xfrm>
          <a:off x="1902194" y="2742619"/>
          <a:ext cx="684639" cy="684639"/>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45979EF1-AD59-42CA-AA79-D5CFD8A244CB}">
      <dsp:nvSpPr>
        <dsp:cNvPr id="0" name=""/>
        <dsp:cNvSpPr/>
      </dsp:nvSpPr>
      <dsp:spPr>
        <a:xfrm>
          <a:off x="2244514" y="2742619"/>
          <a:ext cx="3652800" cy="684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rtl="1">
            <a:lnSpc>
              <a:spcPct val="90000"/>
            </a:lnSpc>
            <a:spcBef>
              <a:spcPct val="0"/>
            </a:spcBef>
            <a:spcAft>
              <a:spcPct val="35000"/>
            </a:spcAft>
          </a:pPr>
          <a:r>
            <a:rPr lang="en-US" sz="2200" kern="1200" dirty="0" smtClean="0"/>
            <a:t>Result</a:t>
          </a:r>
          <a:endParaRPr lang="ar-SA" sz="2200" kern="1200" dirty="0"/>
        </a:p>
      </dsp:txBody>
      <dsp:txXfrm>
        <a:off x="2244514" y="2742619"/>
        <a:ext cx="3652800" cy="684639"/>
      </dsp:txXfrm>
    </dsp:sp>
    <dsp:sp modelId="{2A436D56-A55E-4E86-8453-A76DF0D81734}">
      <dsp:nvSpPr>
        <dsp:cNvPr id="0" name=""/>
        <dsp:cNvSpPr/>
      </dsp:nvSpPr>
      <dsp:spPr>
        <a:xfrm>
          <a:off x="1902194" y="3427258"/>
          <a:ext cx="684639" cy="684639"/>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3FB0DC83-12EC-4353-925A-0B1415C7F37B}">
      <dsp:nvSpPr>
        <dsp:cNvPr id="0" name=""/>
        <dsp:cNvSpPr/>
      </dsp:nvSpPr>
      <dsp:spPr>
        <a:xfrm>
          <a:off x="2244514" y="3427258"/>
          <a:ext cx="3652800" cy="684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rtl="1">
            <a:lnSpc>
              <a:spcPct val="90000"/>
            </a:lnSpc>
            <a:spcBef>
              <a:spcPct val="0"/>
            </a:spcBef>
            <a:spcAft>
              <a:spcPct val="35000"/>
            </a:spcAft>
          </a:pPr>
          <a:r>
            <a:rPr lang="en-US" sz="2200" kern="1200" dirty="0" smtClean="0"/>
            <a:t>Conclusion</a:t>
          </a:r>
          <a:endParaRPr lang="ar-SA" sz="2200" kern="1200" dirty="0"/>
        </a:p>
      </dsp:txBody>
      <dsp:txXfrm>
        <a:off x="2244514" y="3427258"/>
        <a:ext cx="3652800" cy="684639"/>
      </dsp:txXfrm>
    </dsp:sp>
    <dsp:sp modelId="{1B8D886B-7EEF-415D-9B4A-1D93E5372EFD}">
      <dsp:nvSpPr>
        <dsp:cNvPr id="0" name=""/>
        <dsp:cNvSpPr/>
      </dsp:nvSpPr>
      <dsp:spPr>
        <a:xfrm>
          <a:off x="1902194" y="4111897"/>
          <a:ext cx="684639" cy="684639"/>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DDA216D9-BB17-4421-84A2-57F7725B58F5}">
      <dsp:nvSpPr>
        <dsp:cNvPr id="0" name=""/>
        <dsp:cNvSpPr/>
      </dsp:nvSpPr>
      <dsp:spPr>
        <a:xfrm>
          <a:off x="2244514" y="4111897"/>
          <a:ext cx="3652800" cy="684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940" rIns="0" bIns="27940" numCol="1" spcCol="1270" anchor="ctr" anchorCtr="0">
          <a:noAutofit/>
        </a:bodyPr>
        <a:lstStyle/>
        <a:p>
          <a:pPr lvl="0" algn="l" defTabSz="977900" rtl="1">
            <a:lnSpc>
              <a:spcPct val="90000"/>
            </a:lnSpc>
            <a:spcBef>
              <a:spcPct val="0"/>
            </a:spcBef>
            <a:spcAft>
              <a:spcPct val="35000"/>
            </a:spcAft>
          </a:pPr>
          <a:r>
            <a:rPr lang="en-US" sz="2200" kern="1200" dirty="0" smtClean="0"/>
            <a:t>Question's  </a:t>
          </a:r>
          <a:endParaRPr lang="ar-SA" sz="2200" kern="1200" dirty="0"/>
        </a:p>
      </dsp:txBody>
      <dsp:txXfrm>
        <a:off x="2244514" y="4111897"/>
        <a:ext cx="3652800" cy="68463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JO"/>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EAEB72E-FAF7-4AA1-9DB9-D3CDE621985F}" type="datetimeFigureOut">
              <a:rPr lang="ar-JO" smtClean="0"/>
              <a:t>07/08/1437</a:t>
            </a:fld>
            <a:endParaRPr lang="ar-JO"/>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JO"/>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JO"/>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88E8245-7F19-4DAC-B789-CB2F9780FD5B}" type="slidenum">
              <a:rPr lang="ar-JO" smtClean="0"/>
              <a:t>‹#›</a:t>
            </a:fld>
            <a:endParaRPr lang="ar-JO"/>
          </a:p>
        </p:txBody>
      </p:sp>
    </p:spTree>
    <p:extLst>
      <p:ext uri="{BB962C8B-B14F-4D97-AF65-F5344CB8AC3E}">
        <p14:creationId xmlns:p14="http://schemas.microsoft.com/office/powerpoint/2010/main" val="36338265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10"/>
          </p:nvPr>
        </p:nvSpPr>
        <p:spPr/>
        <p:txBody>
          <a:bodyPr/>
          <a:lstStyle/>
          <a:p>
            <a:fld id="{A88E8245-7F19-4DAC-B789-CB2F9780FD5B}" type="slidenum">
              <a:rPr lang="ar-JO" smtClean="0"/>
              <a:t>15</a:t>
            </a:fld>
            <a:endParaRPr lang="ar-JO"/>
          </a:p>
        </p:txBody>
      </p:sp>
    </p:spTree>
    <p:extLst>
      <p:ext uri="{BB962C8B-B14F-4D97-AF65-F5344CB8AC3E}">
        <p14:creationId xmlns:p14="http://schemas.microsoft.com/office/powerpoint/2010/main" val="98870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C8534C-B0D9-4742-8D88-CFD1B3135102}" type="datetimeFigureOut">
              <a:rPr lang="ar-SA" smtClean="0"/>
              <a:t>07/08/1437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A088C6D-3011-4206-8FB6-684E9CC2DF4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8534C-B0D9-4742-8D88-CFD1B3135102}" type="datetimeFigureOut">
              <a:rPr lang="ar-SA" smtClean="0"/>
              <a:t>07/08/1437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A088C6D-3011-4206-8FB6-684E9CC2DF4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8534C-B0D9-4742-8D88-CFD1B3135102}" type="datetimeFigureOut">
              <a:rPr lang="ar-SA" smtClean="0"/>
              <a:t>07/08/1437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A088C6D-3011-4206-8FB6-684E9CC2DF4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8534C-B0D9-4742-8D88-CFD1B3135102}" type="datetimeFigureOut">
              <a:rPr lang="ar-SA" smtClean="0"/>
              <a:t>07/08/1437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A088C6D-3011-4206-8FB6-684E9CC2DF4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C8534C-B0D9-4742-8D88-CFD1B3135102}" type="datetimeFigureOut">
              <a:rPr lang="ar-SA" smtClean="0"/>
              <a:t>07/08/1437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A088C6D-3011-4206-8FB6-684E9CC2DF4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C8534C-B0D9-4742-8D88-CFD1B3135102}" type="datetimeFigureOut">
              <a:rPr lang="ar-SA" smtClean="0"/>
              <a:t>07/08/1437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A088C6D-3011-4206-8FB6-684E9CC2DF4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C8534C-B0D9-4742-8D88-CFD1B3135102}" type="datetimeFigureOut">
              <a:rPr lang="ar-SA" smtClean="0"/>
              <a:t>07/08/1437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A088C6D-3011-4206-8FB6-684E9CC2DF4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C8534C-B0D9-4742-8D88-CFD1B3135102}" type="datetimeFigureOut">
              <a:rPr lang="ar-SA" smtClean="0"/>
              <a:t>07/08/1437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A088C6D-3011-4206-8FB6-684E9CC2DF4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8534C-B0D9-4742-8D88-CFD1B3135102}" type="datetimeFigureOut">
              <a:rPr lang="ar-SA" smtClean="0"/>
              <a:t>07/08/1437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A088C6D-3011-4206-8FB6-684E9CC2DF4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8534C-B0D9-4742-8D88-CFD1B3135102}" type="datetimeFigureOut">
              <a:rPr lang="ar-SA" smtClean="0"/>
              <a:t>07/08/1437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A088C6D-3011-4206-8FB6-684E9CC2DF4D}"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DC8534C-B0D9-4742-8D88-CFD1B3135102}" type="datetimeFigureOut">
              <a:rPr lang="ar-SA" smtClean="0"/>
              <a:t>07/08/1437</a:t>
            </a:fld>
            <a:endParaRPr lang="ar-SA"/>
          </a:p>
        </p:txBody>
      </p:sp>
      <p:sp>
        <p:nvSpPr>
          <p:cNvPr id="9" name="Slide Number Placeholder 8"/>
          <p:cNvSpPr>
            <a:spLocks noGrp="1"/>
          </p:cNvSpPr>
          <p:nvPr>
            <p:ph type="sldNum" sz="quarter" idx="11"/>
          </p:nvPr>
        </p:nvSpPr>
        <p:spPr/>
        <p:txBody>
          <a:bodyPr/>
          <a:lstStyle/>
          <a:p>
            <a:fld id="{CA088C6D-3011-4206-8FB6-684E9CC2DF4D}"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A088C6D-3011-4206-8FB6-684E9CC2DF4D}"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DC8534C-B0D9-4742-8D88-CFD1B3135102}" type="datetimeFigureOut">
              <a:rPr lang="ar-SA" smtClean="0"/>
              <a:t>07/08/1437</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764704"/>
            <a:ext cx="7543800" cy="2593975"/>
          </a:xfrm>
        </p:spPr>
        <p:txBody>
          <a:bodyPr/>
          <a:lstStyle/>
          <a:p>
            <a:r>
              <a:rPr lang="en-US" dirty="0" smtClean="0"/>
              <a:t>Smart Car to reduce risk of accident</a:t>
            </a:r>
            <a:endParaRPr lang="ar-SA" dirty="0"/>
          </a:p>
        </p:txBody>
      </p:sp>
      <p:sp>
        <p:nvSpPr>
          <p:cNvPr id="3" name="Subtitle 2"/>
          <p:cNvSpPr>
            <a:spLocks noGrp="1"/>
          </p:cNvSpPr>
          <p:nvPr>
            <p:ph type="subTitle" idx="1"/>
          </p:nvPr>
        </p:nvSpPr>
        <p:spPr/>
        <p:txBody>
          <a:bodyPr>
            <a:normAutofit lnSpcReduction="10000"/>
          </a:bodyPr>
          <a:lstStyle/>
          <a:p>
            <a:r>
              <a:rPr lang="en-US" dirty="0" smtClean="0"/>
              <a:t>Anas Mahmoud</a:t>
            </a:r>
          </a:p>
          <a:p>
            <a:r>
              <a:rPr lang="en-US" dirty="0" smtClean="0"/>
              <a:t>Ahmad Alqasim</a:t>
            </a:r>
          </a:p>
          <a:p>
            <a:r>
              <a:rPr lang="en-US" dirty="0" smtClean="0"/>
              <a:t>Samer Salameh</a:t>
            </a:r>
            <a:endParaRPr lang="ar-SA" dirty="0"/>
          </a:p>
        </p:txBody>
      </p:sp>
    </p:spTree>
    <p:extLst>
      <p:ext uri="{BB962C8B-B14F-4D97-AF65-F5344CB8AC3E}">
        <p14:creationId xmlns:p14="http://schemas.microsoft.com/office/powerpoint/2010/main" val="3205012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Components</a:t>
            </a:r>
            <a:r>
              <a:rPr lang="en-US" dirty="0" smtClean="0"/>
              <a:t>:</a:t>
            </a:r>
            <a:br>
              <a:rPr lang="en-US" dirty="0" smtClean="0"/>
            </a:br>
            <a:r>
              <a:rPr lang="en-US" dirty="0" smtClean="0"/>
              <a:t>Arduino UNO</a:t>
            </a:r>
            <a:endParaRPr lang="ar-JO"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44824"/>
            <a:ext cx="7400780" cy="4176464"/>
          </a:xfrm>
        </p:spPr>
      </p:pic>
    </p:spTree>
    <p:extLst>
      <p:ext uri="{BB962C8B-B14F-4D97-AF65-F5344CB8AC3E}">
        <p14:creationId xmlns:p14="http://schemas.microsoft.com/office/powerpoint/2010/main" val="3850782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Components:</a:t>
            </a:r>
            <a:br>
              <a:rPr lang="en-US" dirty="0"/>
            </a:br>
            <a:r>
              <a:rPr lang="en-US" dirty="0"/>
              <a:t>D</a:t>
            </a:r>
            <a:r>
              <a:rPr lang="en-US" dirty="0" smtClean="0"/>
              <a:t>ual </a:t>
            </a:r>
            <a:r>
              <a:rPr lang="en-US" dirty="0"/>
              <a:t>h bridge</a:t>
            </a:r>
            <a:endParaRPr lang="ar-JO"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1628800"/>
            <a:ext cx="5369396" cy="4800600"/>
          </a:xfrm>
        </p:spPr>
      </p:pic>
    </p:spTree>
    <p:extLst>
      <p:ext uri="{BB962C8B-B14F-4D97-AF65-F5344CB8AC3E}">
        <p14:creationId xmlns:p14="http://schemas.microsoft.com/office/powerpoint/2010/main" val="676446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Components:</a:t>
            </a:r>
            <a:br>
              <a:rPr lang="en-US" dirty="0"/>
            </a:br>
            <a:r>
              <a:rPr lang="en-US" dirty="0" smtClean="0"/>
              <a:t>DC Motor </a:t>
            </a:r>
            <a:endParaRPr lang="ar-JO"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637" y="2928937"/>
            <a:ext cx="2143125" cy="2143125"/>
          </a:xfrm>
        </p:spPr>
      </p:pic>
    </p:spTree>
    <p:extLst>
      <p:ext uri="{BB962C8B-B14F-4D97-AF65-F5344CB8AC3E}">
        <p14:creationId xmlns:p14="http://schemas.microsoft.com/office/powerpoint/2010/main" val="76491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Functional Flow Chart</a:t>
            </a:r>
            <a:endParaRPr lang="ar-JO"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60848"/>
            <a:ext cx="8109715" cy="3528392"/>
          </a:xfrm>
        </p:spPr>
      </p:pic>
    </p:spTree>
    <p:extLst>
      <p:ext uri="{BB962C8B-B14F-4D97-AF65-F5344CB8AC3E}">
        <p14:creationId xmlns:p14="http://schemas.microsoft.com/office/powerpoint/2010/main" val="2266813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609656" cy="940966"/>
          </a:xfrm>
        </p:spPr>
        <p:txBody>
          <a:bodyPr/>
          <a:lstStyle/>
          <a:p>
            <a:pPr lvl="0"/>
            <a:r>
              <a:rPr lang="en-US" dirty="0" smtClean="0"/>
              <a:t>Result</a:t>
            </a:r>
            <a:r>
              <a:rPr lang="ar-SA" dirty="0"/>
              <a:t/>
            </a:r>
            <a:br>
              <a:rPr lang="ar-SA" dirty="0"/>
            </a:br>
            <a:endParaRPr lang="ar-SA" dirty="0"/>
          </a:p>
        </p:txBody>
      </p:sp>
      <p:sp>
        <p:nvSpPr>
          <p:cNvPr id="3" name="Content Placeholder 2"/>
          <p:cNvSpPr>
            <a:spLocks noGrp="1"/>
          </p:cNvSpPr>
          <p:nvPr>
            <p:ph idx="1"/>
          </p:nvPr>
        </p:nvSpPr>
        <p:spPr>
          <a:xfrm>
            <a:off x="395536" y="1412776"/>
            <a:ext cx="7681664" cy="4988024"/>
          </a:xfrm>
        </p:spPr>
        <p:txBody>
          <a:bodyPr/>
          <a:lstStyle/>
          <a:p>
            <a:pPr lvl="5" algn="l" rtl="0"/>
            <a:r>
              <a:rPr lang="en-US" sz="4800" dirty="0"/>
              <a:t>Searching for our project element</a:t>
            </a:r>
          </a:p>
          <a:p>
            <a:pPr lvl="5" algn="l" rtl="0"/>
            <a:r>
              <a:rPr lang="en-US" sz="4800" dirty="0"/>
              <a:t>The price of the element </a:t>
            </a:r>
            <a:endParaRPr lang="en-US" sz="4800" dirty="0" smtClean="0"/>
          </a:p>
          <a:p>
            <a:pPr lvl="5" algn="l" rtl="0"/>
            <a:endParaRPr lang="ar-SA" sz="4800" dirty="0"/>
          </a:p>
          <a:p>
            <a:pPr algn="l" rtl="0"/>
            <a:endParaRPr lang="ar-SA" dirty="0"/>
          </a:p>
        </p:txBody>
      </p:sp>
    </p:spTree>
    <p:extLst>
      <p:ext uri="{BB962C8B-B14F-4D97-AF65-F5344CB8AC3E}">
        <p14:creationId xmlns:p14="http://schemas.microsoft.com/office/powerpoint/2010/main" val="492141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Result</a:t>
            </a:r>
            <a:endParaRPr lang="ar-JO"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2797587824"/>
              </p:ext>
            </p:extLst>
          </p:nvPr>
        </p:nvGraphicFramePr>
        <p:xfrm>
          <a:off x="457200" y="1600200"/>
          <a:ext cx="7620000" cy="3337560"/>
        </p:xfrm>
        <a:graphic>
          <a:graphicData uri="http://schemas.openxmlformats.org/drawingml/2006/table">
            <a:tbl>
              <a:tblPr rtl="1" firstRow="1" bandRow="1">
                <a:tableStyleId>{5C22544A-7EE6-4342-B048-85BDC9FD1C3A}</a:tableStyleId>
              </a:tblPr>
              <a:tblGrid>
                <a:gridCol w="3810000"/>
                <a:gridCol w="3810000"/>
              </a:tblGrid>
              <a:tr h="370840">
                <a:tc>
                  <a:txBody>
                    <a:bodyPr/>
                    <a:lstStyle/>
                    <a:p>
                      <a:pPr algn="l" rtl="0">
                        <a:lnSpc>
                          <a:spcPct val="115000"/>
                        </a:lnSpc>
                        <a:spcAft>
                          <a:spcPts val="0"/>
                        </a:spcAft>
                      </a:pPr>
                      <a:r>
                        <a:rPr lang="en-US" sz="1400" dirty="0" smtClean="0">
                          <a:latin typeface="Times New Roman"/>
                          <a:ea typeface="Calibri"/>
                          <a:cs typeface="Arial"/>
                        </a:rPr>
                        <a:t>Estimated price </a:t>
                      </a:r>
                      <a:endParaRPr lang="en-US" sz="1100" dirty="0">
                        <a:latin typeface="Calibri"/>
                        <a:ea typeface="Calibri"/>
                        <a:cs typeface="Arial"/>
                      </a:endParaRPr>
                    </a:p>
                  </a:txBody>
                  <a:tcPr marL="68580" marR="68580" marT="0" marB="0"/>
                </a:tc>
                <a:tc>
                  <a:txBody>
                    <a:bodyPr/>
                    <a:lstStyle/>
                    <a:p>
                      <a:pPr algn="l" rtl="0">
                        <a:lnSpc>
                          <a:spcPct val="115000"/>
                        </a:lnSpc>
                        <a:spcAft>
                          <a:spcPts val="0"/>
                        </a:spcAft>
                      </a:pPr>
                      <a:r>
                        <a:rPr lang="en-US" sz="2000" dirty="0">
                          <a:latin typeface="Times New Roman"/>
                          <a:ea typeface="Calibri"/>
                          <a:cs typeface="Arial"/>
                        </a:rPr>
                        <a:t>Description </a:t>
                      </a:r>
                      <a:endParaRPr lang="en-US" sz="2000" dirty="0">
                        <a:latin typeface="Calibri"/>
                        <a:ea typeface="Calibri"/>
                        <a:cs typeface="Arial"/>
                      </a:endParaRPr>
                    </a:p>
                  </a:txBody>
                  <a:tcPr marL="68580" marR="68580" marT="0" marB="0"/>
                </a:tc>
              </a:tr>
              <a:tr h="370840">
                <a:tc>
                  <a:txBody>
                    <a:bodyPr/>
                    <a:lstStyle/>
                    <a:p>
                      <a:pPr algn="l" rtl="0">
                        <a:lnSpc>
                          <a:spcPct val="115000"/>
                        </a:lnSpc>
                        <a:spcAft>
                          <a:spcPts val="0"/>
                        </a:spcAft>
                      </a:pPr>
                      <a:r>
                        <a:rPr lang="en-US" sz="1400" dirty="0" smtClean="0">
                          <a:latin typeface="Times New Roman"/>
                          <a:ea typeface="Calibri"/>
                          <a:cs typeface="Arial"/>
                        </a:rPr>
                        <a:t>30 $</a:t>
                      </a:r>
                      <a:endParaRPr lang="en-US" sz="1100" dirty="0">
                        <a:latin typeface="Calibri"/>
                        <a:ea typeface="Calibri"/>
                        <a:cs typeface="Arial"/>
                      </a:endParaRPr>
                    </a:p>
                  </a:txBody>
                  <a:tcPr marL="68580" marR="68580" marT="0" marB="0"/>
                </a:tc>
                <a:tc>
                  <a:txBody>
                    <a:bodyPr/>
                    <a:lstStyle/>
                    <a:p>
                      <a:pPr algn="l" rtl="0">
                        <a:lnSpc>
                          <a:spcPct val="115000"/>
                        </a:lnSpc>
                        <a:spcAft>
                          <a:spcPts val="0"/>
                        </a:spcAft>
                      </a:pPr>
                      <a:r>
                        <a:rPr lang="en-US" sz="2000" dirty="0" err="1">
                          <a:latin typeface="Times New Roman"/>
                          <a:ea typeface="Calibri"/>
                          <a:cs typeface="Arial"/>
                        </a:rPr>
                        <a:t>Ropot</a:t>
                      </a:r>
                      <a:r>
                        <a:rPr lang="en-US" sz="2000" dirty="0">
                          <a:latin typeface="Times New Roman"/>
                          <a:ea typeface="Calibri"/>
                          <a:cs typeface="Arial"/>
                        </a:rPr>
                        <a:t> Car</a:t>
                      </a:r>
                      <a:endParaRPr lang="en-US" sz="2000" dirty="0">
                        <a:latin typeface="Calibri"/>
                        <a:ea typeface="Calibri"/>
                        <a:cs typeface="Arial"/>
                      </a:endParaRPr>
                    </a:p>
                  </a:txBody>
                  <a:tcPr marL="68580" marR="68580" marT="0" marB="0"/>
                </a:tc>
              </a:tr>
              <a:tr h="370840">
                <a:tc>
                  <a:txBody>
                    <a:bodyPr/>
                    <a:lstStyle/>
                    <a:p>
                      <a:pPr algn="l" rtl="0">
                        <a:lnSpc>
                          <a:spcPct val="115000"/>
                        </a:lnSpc>
                        <a:spcAft>
                          <a:spcPts val="0"/>
                        </a:spcAft>
                      </a:pPr>
                      <a:r>
                        <a:rPr lang="en-US" sz="1400" dirty="0" smtClean="0">
                          <a:latin typeface="Times New Roman"/>
                          <a:ea typeface="Calibri"/>
                          <a:cs typeface="Arial"/>
                        </a:rPr>
                        <a:t>10 $</a:t>
                      </a:r>
                      <a:endParaRPr lang="en-US" sz="1100" dirty="0">
                        <a:latin typeface="Calibri"/>
                        <a:ea typeface="Calibri"/>
                        <a:cs typeface="Arial"/>
                      </a:endParaRPr>
                    </a:p>
                  </a:txBody>
                  <a:tcPr marL="68580" marR="68580" marT="0" marB="0"/>
                </a:tc>
                <a:tc>
                  <a:txBody>
                    <a:bodyPr/>
                    <a:lstStyle/>
                    <a:p>
                      <a:pPr algn="l" rtl="0">
                        <a:lnSpc>
                          <a:spcPct val="115000"/>
                        </a:lnSpc>
                        <a:spcAft>
                          <a:spcPts val="0"/>
                        </a:spcAft>
                      </a:pPr>
                      <a:r>
                        <a:rPr lang="en-US" sz="2000" dirty="0">
                          <a:latin typeface="Times New Roman"/>
                          <a:ea typeface="Calibri"/>
                          <a:cs typeface="Arial"/>
                        </a:rPr>
                        <a:t>Two Motors</a:t>
                      </a:r>
                      <a:endParaRPr lang="en-US" sz="2000" dirty="0">
                        <a:latin typeface="Calibri"/>
                        <a:ea typeface="Calibri"/>
                        <a:cs typeface="Arial"/>
                      </a:endParaRPr>
                    </a:p>
                  </a:txBody>
                  <a:tcPr marL="68580" marR="68580" marT="0" marB="0"/>
                </a:tc>
              </a:tr>
              <a:tr h="370840">
                <a:tc>
                  <a:txBody>
                    <a:bodyPr/>
                    <a:lstStyle/>
                    <a:p>
                      <a:pPr algn="l" rtl="0">
                        <a:lnSpc>
                          <a:spcPct val="115000"/>
                        </a:lnSpc>
                        <a:spcAft>
                          <a:spcPts val="0"/>
                        </a:spcAft>
                      </a:pPr>
                      <a:r>
                        <a:rPr lang="en-US" sz="1400" dirty="0">
                          <a:latin typeface="Times New Roman"/>
                          <a:ea typeface="Calibri"/>
                          <a:cs typeface="Arial"/>
                        </a:rPr>
                        <a:t>5 $</a:t>
                      </a:r>
                      <a:endParaRPr lang="en-US" sz="1100" dirty="0">
                        <a:latin typeface="Calibri"/>
                        <a:ea typeface="Calibri"/>
                        <a:cs typeface="Arial"/>
                      </a:endParaRPr>
                    </a:p>
                  </a:txBody>
                  <a:tcPr marL="68580" marR="68580" marT="0" marB="0"/>
                </a:tc>
                <a:tc>
                  <a:txBody>
                    <a:bodyPr/>
                    <a:lstStyle/>
                    <a:p>
                      <a:pPr algn="l" rtl="0">
                        <a:lnSpc>
                          <a:spcPct val="115000"/>
                        </a:lnSpc>
                        <a:spcAft>
                          <a:spcPts val="0"/>
                        </a:spcAft>
                      </a:pPr>
                      <a:r>
                        <a:rPr lang="en-US" sz="2000" dirty="0" err="1">
                          <a:latin typeface="Times New Roman"/>
                          <a:ea typeface="Calibri"/>
                          <a:cs typeface="Arial"/>
                        </a:rPr>
                        <a:t>Batteres</a:t>
                      </a:r>
                      <a:endParaRPr lang="en-US" sz="2000" dirty="0">
                        <a:latin typeface="Calibri"/>
                        <a:ea typeface="Calibri"/>
                        <a:cs typeface="Arial"/>
                      </a:endParaRPr>
                    </a:p>
                  </a:txBody>
                  <a:tcPr marL="68580" marR="68580" marT="0" marB="0"/>
                </a:tc>
              </a:tr>
              <a:tr h="370840">
                <a:tc>
                  <a:txBody>
                    <a:bodyPr/>
                    <a:lstStyle/>
                    <a:p>
                      <a:pPr algn="l" rtl="0">
                        <a:lnSpc>
                          <a:spcPct val="115000"/>
                        </a:lnSpc>
                        <a:spcAft>
                          <a:spcPts val="0"/>
                        </a:spcAft>
                      </a:pPr>
                      <a:r>
                        <a:rPr lang="en-US" sz="1400" dirty="0">
                          <a:latin typeface="Times New Roman"/>
                          <a:ea typeface="Calibri"/>
                          <a:cs typeface="Arial"/>
                        </a:rPr>
                        <a:t>20 $</a:t>
                      </a:r>
                      <a:endParaRPr lang="en-US" sz="1100" dirty="0">
                        <a:latin typeface="Calibri"/>
                        <a:ea typeface="Calibri"/>
                        <a:cs typeface="Arial"/>
                      </a:endParaRPr>
                    </a:p>
                  </a:txBody>
                  <a:tcPr marL="68580" marR="68580" marT="0" marB="0"/>
                </a:tc>
                <a:tc>
                  <a:txBody>
                    <a:bodyPr/>
                    <a:lstStyle/>
                    <a:p>
                      <a:pPr algn="l" rtl="0">
                        <a:lnSpc>
                          <a:spcPct val="115000"/>
                        </a:lnSpc>
                        <a:spcAft>
                          <a:spcPts val="0"/>
                        </a:spcAft>
                      </a:pPr>
                      <a:r>
                        <a:rPr lang="en-US" sz="2000" dirty="0">
                          <a:latin typeface="Times New Roman"/>
                          <a:ea typeface="Calibri"/>
                          <a:cs typeface="Arial"/>
                        </a:rPr>
                        <a:t>U</a:t>
                      </a:r>
                      <a:r>
                        <a:rPr lang="en-US" sz="2000" dirty="0" smtClean="0">
                          <a:latin typeface="Times New Roman"/>
                          <a:ea typeface="Calibri"/>
                          <a:cs typeface="Arial"/>
                        </a:rPr>
                        <a:t>ltra </a:t>
                      </a:r>
                      <a:r>
                        <a:rPr lang="en-US" sz="2000" dirty="0">
                          <a:latin typeface="Times New Roman"/>
                          <a:ea typeface="Calibri"/>
                          <a:cs typeface="Arial"/>
                        </a:rPr>
                        <a:t>sonic sensor</a:t>
                      </a:r>
                      <a:endParaRPr lang="en-US" sz="2000" dirty="0">
                        <a:latin typeface="Calibri"/>
                        <a:ea typeface="Calibri"/>
                        <a:cs typeface="Arial"/>
                      </a:endParaRPr>
                    </a:p>
                  </a:txBody>
                  <a:tcPr marL="68580" marR="68580" marT="0" marB="0"/>
                </a:tc>
              </a:tr>
              <a:tr h="370840">
                <a:tc>
                  <a:txBody>
                    <a:bodyPr/>
                    <a:lstStyle/>
                    <a:p>
                      <a:pPr algn="l" rtl="0">
                        <a:lnSpc>
                          <a:spcPct val="115000"/>
                        </a:lnSpc>
                        <a:spcAft>
                          <a:spcPts val="0"/>
                        </a:spcAft>
                      </a:pPr>
                      <a:r>
                        <a:rPr lang="en-US" sz="1400" dirty="0">
                          <a:latin typeface="Times New Roman"/>
                          <a:ea typeface="Calibri"/>
                          <a:cs typeface="Arial"/>
                        </a:rPr>
                        <a:t>20 $</a:t>
                      </a:r>
                      <a:endParaRPr lang="en-US" sz="1100" dirty="0">
                        <a:latin typeface="Calibri"/>
                        <a:ea typeface="Calibri"/>
                        <a:cs typeface="Arial"/>
                      </a:endParaRPr>
                    </a:p>
                  </a:txBody>
                  <a:tcPr marL="68580" marR="68580" marT="0" marB="0"/>
                </a:tc>
                <a:tc>
                  <a:txBody>
                    <a:bodyPr/>
                    <a:lstStyle/>
                    <a:p>
                      <a:pPr algn="l" rtl="0">
                        <a:lnSpc>
                          <a:spcPct val="115000"/>
                        </a:lnSpc>
                        <a:spcAft>
                          <a:spcPts val="0"/>
                        </a:spcAft>
                      </a:pPr>
                      <a:r>
                        <a:rPr lang="en-US" sz="2000" dirty="0">
                          <a:latin typeface="Times New Roman"/>
                          <a:ea typeface="Calibri"/>
                          <a:cs typeface="Arial"/>
                        </a:rPr>
                        <a:t>H-Bridge</a:t>
                      </a:r>
                      <a:endParaRPr lang="en-US" sz="2000" dirty="0">
                        <a:latin typeface="Calibri"/>
                        <a:ea typeface="Calibri"/>
                        <a:cs typeface="Arial"/>
                      </a:endParaRPr>
                    </a:p>
                  </a:txBody>
                  <a:tcPr marL="68580" marR="68580" marT="0" marB="0"/>
                </a:tc>
              </a:tr>
              <a:tr h="370840">
                <a:tc>
                  <a:txBody>
                    <a:bodyPr/>
                    <a:lstStyle/>
                    <a:p>
                      <a:pPr algn="l" rtl="0">
                        <a:lnSpc>
                          <a:spcPct val="115000"/>
                        </a:lnSpc>
                        <a:spcAft>
                          <a:spcPts val="0"/>
                        </a:spcAft>
                      </a:pPr>
                      <a:r>
                        <a:rPr lang="en-US" sz="1400" dirty="0">
                          <a:latin typeface="Times New Roman"/>
                          <a:ea typeface="Calibri"/>
                          <a:cs typeface="Arial"/>
                        </a:rPr>
                        <a:t>15 $</a:t>
                      </a:r>
                      <a:endParaRPr lang="en-US" sz="1100" dirty="0">
                        <a:latin typeface="Calibri"/>
                        <a:ea typeface="Calibri"/>
                        <a:cs typeface="Arial"/>
                      </a:endParaRPr>
                    </a:p>
                  </a:txBody>
                  <a:tcPr marL="68580" marR="68580" marT="0" marB="0"/>
                </a:tc>
                <a:tc>
                  <a:txBody>
                    <a:bodyPr/>
                    <a:lstStyle/>
                    <a:p>
                      <a:pPr algn="l" rtl="0">
                        <a:lnSpc>
                          <a:spcPct val="115000"/>
                        </a:lnSpc>
                        <a:spcAft>
                          <a:spcPts val="0"/>
                        </a:spcAft>
                      </a:pPr>
                      <a:r>
                        <a:rPr lang="en-US" sz="2000" dirty="0">
                          <a:latin typeface="Times New Roman"/>
                          <a:ea typeface="Calibri"/>
                          <a:cs typeface="Arial"/>
                        </a:rPr>
                        <a:t>Microcontroller </a:t>
                      </a:r>
                      <a:endParaRPr lang="en-US" sz="2000" dirty="0">
                        <a:latin typeface="Calibri"/>
                        <a:ea typeface="Calibri"/>
                        <a:cs typeface="Arial"/>
                      </a:endParaRPr>
                    </a:p>
                  </a:txBody>
                  <a:tcPr marL="68580" marR="68580" marT="0" marB="0"/>
                </a:tc>
              </a:tr>
              <a:tr h="370840">
                <a:tc>
                  <a:txBody>
                    <a:bodyPr/>
                    <a:lstStyle/>
                    <a:p>
                      <a:pPr algn="l" rtl="0">
                        <a:lnSpc>
                          <a:spcPct val="115000"/>
                        </a:lnSpc>
                        <a:spcAft>
                          <a:spcPts val="0"/>
                        </a:spcAft>
                      </a:pPr>
                      <a:r>
                        <a:rPr lang="en-US" sz="1400" dirty="0">
                          <a:latin typeface="Times New Roman"/>
                          <a:ea typeface="Calibri"/>
                          <a:cs typeface="Arial"/>
                        </a:rPr>
                        <a:t>10 $</a:t>
                      </a:r>
                      <a:endParaRPr lang="en-US" sz="1100" dirty="0">
                        <a:latin typeface="Calibri"/>
                        <a:ea typeface="Calibri"/>
                        <a:cs typeface="Arial"/>
                      </a:endParaRPr>
                    </a:p>
                  </a:txBody>
                  <a:tcPr marL="68580" marR="68580" marT="0" marB="0"/>
                </a:tc>
                <a:tc>
                  <a:txBody>
                    <a:bodyPr/>
                    <a:lstStyle/>
                    <a:p>
                      <a:pPr algn="l" rtl="0">
                        <a:lnSpc>
                          <a:spcPct val="115000"/>
                        </a:lnSpc>
                        <a:spcAft>
                          <a:spcPts val="0"/>
                        </a:spcAft>
                      </a:pPr>
                      <a:r>
                        <a:rPr lang="en-US" sz="2000" dirty="0">
                          <a:latin typeface="Times New Roman"/>
                          <a:ea typeface="Calibri"/>
                          <a:cs typeface="Arial"/>
                        </a:rPr>
                        <a:t>Other equipment </a:t>
                      </a:r>
                      <a:endParaRPr lang="en-US" sz="2000" dirty="0">
                        <a:latin typeface="Calibri"/>
                        <a:ea typeface="Calibri"/>
                        <a:cs typeface="Arial"/>
                      </a:endParaRPr>
                    </a:p>
                  </a:txBody>
                  <a:tcPr marL="68580" marR="68580" marT="0" marB="0"/>
                </a:tc>
              </a:tr>
              <a:tr h="370840">
                <a:tc>
                  <a:txBody>
                    <a:bodyPr/>
                    <a:lstStyle/>
                    <a:p>
                      <a:pPr algn="l" rtl="1">
                        <a:lnSpc>
                          <a:spcPct val="115000"/>
                        </a:lnSpc>
                        <a:spcAft>
                          <a:spcPts val="0"/>
                        </a:spcAft>
                      </a:pPr>
                      <a:r>
                        <a:rPr lang="en-US" sz="1400" dirty="0">
                          <a:latin typeface="Times New Roman"/>
                          <a:ea typeface="Calibri"/>
                          <a:cs typeface="Arial"/>
                        </a:rPr>
                        <a:t>110 $</a:t>
                      </a:r>
                      <a:endParaRPr lang="en-US" sz="1100" dirty="0">
                        <a:latin typeface="Calibri"/>
                        <a:ea typeface="Calibri"/>
                        <a:cs typeface="Arial"/>
                      </a:endParaRPr>
                    </a:p>
                  </a:txBody>
                  <a:tcPr marL="68580" marR="68580" marT="0" marB="0"/>
                </a:tc>
                <a:tc>
                  <a:txBody>
                    <a:bodyPr/>
                    <a:lstStyle/>
                    <a:p>
                      <a:pPr algn="l" rtl="0">
                        <a:lnSpc>
                          <a:spcPct val="115000"/>
                        </a:lnSpc>
                        <a:spcAft>
                          <a:spcPts val="0"/>
                        </a:spcAft>
                      </a:pPr>
                      <a:r>
                        <a:rPr lang="en-US" sz="2000" dirty="0">
                          <a:latin typeface="Times New Roman"/>
                          <a:ea typeface="Calibri"/>
                          <a:cs typeface="Arial"/>
                        </a:rPr>
                        <a:t>Total expected price</a:t>
                      </a:r>
                      <a:endParaRPr lang="en-US" sz="2000" dirty="0">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292558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620000" cy="1143000"/>
          </a:xfrm>
        </p:spPr>
        <p:txBody>
          <a:bodyPr/>
          <a:lstStyle/>
          <a:p>
            <a:r>
              <a:rPr lang="en-US" sz="4800" dirty="0"/>
              <a:t>Conclusion</a:t>
            </a:r>
            <a:endParaRPr lang="ar-JO" dirty="0"/>
          </a:p>
        </p:txBody>
      </p:sp>
      <p:sp>
        <p:nvSpPr>
          <p:cNvPr id="3" name="عنصر نائب للمحتوى 2"/>
          <p:cNvSpPr>
            <a:spLocks noGrp="1"/>
          </p:cNvSpPr>
          <p:nvPr>
            <p:ph idx="1"/>
          </p:nvPr>
        </p:nvSpPr>
        <p:spPr>
          <a:xfrm>
            <a:off x="457200" y="1052736"/>
            <a:ext cx="7620000" cy="4800600"/>
          </a:xfrm>
        </p:spPr>
        <p:txBody>
          <a:bodyPr>
            <a:normAutofit fontScale="92500" lnSpcReduction="10000"/>
          </a:bodyPr>
          <a:lstStyle/>
          <a:p>
            <a:pPr algn="l" rtl="0"/>
            <a:r>
              <a:rPr lang="en-US" sz="2800" dirty="0"/>
              <a:t>Reduce accidents is a global goal that every country seeks to achieve. So we design smart car, we sought through design to reduce the most dangerous and the most frequent accidents! So we tried to underestimate the impact of two types of accidents, first when vehicle deviation from the road and the other case When lack of vision on the road. The probability of success of the system in the return of the vehicle back on track, depend on the vehicle speed and the speed of system response ,therefore, the system will help reduce accidents or reduce the impact of the incident , and we will try to get the system a high efficiency. </a:t>
            </a:r>
          </a:p>
        </p:txBody>
      </p:sp>
    </p:spTree>
    <p:extLst>
      <p:ext uri="{BB962C8B-B14F-4D97-AF65-F5344CB8AC3E}">
        <p14:creationId xmlns:p14="http://schemas.microsoft.com/office/powerpoint/2010/main" val="1198359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2936"/>
            <a:ext cx="7620000" cy="3547864"/>
          </a:xfrm>
        </p:spPr>
        <p:txBody>
          <a:bodyPr>
            <a:normAutofit/>
          </a:bodyPr>
          <a:lstStyle/>
          <a:p>
            <a:pPr lvl="0" algn="ctr" rtl="0"/>
            <a:r>
              <a:rPr lang="en-US" sz="7200" b="1" dirty="0" smtClean="0"/>
              <a:t>Question's ?? </a:t>
            </a:r>
            <a:endParaRPr lang="ar-SA" sz="7200" b="1" dirty="0"/>
          </a:p>
          <a:p>
            <a:endParaRPr lang="ar-SA" sz="7200" b="1" dirty="0"/>
          </a:p>
        </p:txBody>
      </p:sp>
    </p:spTree>
    <p:extLst>
      <p:ext uri="{BB962C8B-B14F-4D97-AF65-F5344CB8AC3E}">
        <p14:creationId xmlns:p14="http://schemas.microsoft.com/office/powerpoint/2010/main" val="645725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243843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7995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r>
              <a:rPr lang="en-US" dirty="0" smtClean="0"/>
              <a:t> </a:t>
            </a:r>
            <a:endParaRPr lang="ar-SA" dirty="0"/>
          </a:p>
        </p:txBody>
      </p:sp>
      <p:sp>
        <p:nvSpPr>
          <p:cNvPr id="3" name="Content Placeholder 2"/>
          <p:cNvSpPr>
            <a:spLocks noGrp="1"/>
          </p:cNvSpPr>
          <p:nvPr>
            <p:ph idx="1"/>
          </p:nvPr>
        </p:nvSpPr>
        <p:spPr/>
        <p:txBody>
          <a:bodyPr/>
          <a:lstStyle/>
          <a:p>
            <a:pPr algn="l" rtl="0"/>
            <a:r>
              <a:rPr lang="en-US" sz="2400" dirty="0"/>
              <a:t>The main aims of an accident avoidance </a:t>
            </a:r>
            <a:r>
              <a:rPr lang="en-US" sz="2400" dirty="0" smtClean="0"/>
              <a:t>system </a:t>
            </a:r>
            <a:r>
              <a:rPr lang="en-US" sz="2400" dirty="0"/>
              <a:t>are to avoid a loss of life and provide a safety mechanism for the driver. </a:t>
            </a:r>
          </a:p>
          <a:p>
            <a:pPr algn="l"/>
            <a:endParaRPr lang="en-US" dirty="0" smtClean="0"/>
          </a:p>
          <a:p>
            <a:pPr marL="114300" indent="0" algn="l">
              <a:buNone/>
            </a:pPr>
            <a:endParaRPr lang="en-US" dirty="0" smtClean="0"/>
          </a:p>
          <a:p>
            <a:pPr algn="l" rtl="0"/>
            <a:r>
              <a:rPr lang="en-US" sz="2400" dirty="0" smtClean="0"/>
              <a:t>Avoidance </a:t>
            </a:r>
            <a:r>
              <a:rPr lang="en-US" sz="2400" dirty="0"/>
              <a:t>accident is intended to be an installable safety system for existing cars that can aid the operator in avoiding </a:t>
            </a:r>
            <a:r>
              <a:rPr lang="en-US" sz="2400" dirty="0" smtClean="0"/>
              <a:t>hidden obstacles. </a:t>
            </a:r>
            <a:endParaRPr lang="en-US" sz="2400" dirty="0"/>
          </a:p>
          <a:p>
            <a:pPr algn="l" rtl="0"/>
            <a:endParaRPr lang="en-US" dirty="0" smtClean="0"/>
          </a:p>
          <a:p>
            <a:pPr marL="114300" indent="0" algn="l">
              <a:buNone/>
            </a:pPr>
            <a:endParaRPr lang="en-US" dirty="0" smtClean="0"/>
          </a:p>
          <a:p>
            <a:pPr marL="114300" indent="0" algn="l">
              <a:buNone/>
            </a:pPr>
            <a:endParaRPr lang="en-US" dirty="0"/>
          </a:p>
          <a:p>
            <a:pPr marL="114300" indent="0" algn="l">
              <a:buNone/>
            </a:pPr>
            <a:endParaRPr lang="ar-SA" dirty="0"/>
          </a:p>
        </p:txBody>
      </p:sp>
    </p:spTree>
    <p:extLst>
      <p:ext uri="{BB962C8B-B14F-4D97-AF65-F5344CB8AC3E}">
        <p14:creationId xmlns:p14="http://schemas.microsoft.com/office/powerpoint/2010/main" val="3493031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3212976"/>
            <a:ext cx="3528392" cy="1143000"/>
          </a:xfrm>
        </p:spPr>
        <p:txBody>
          <a:bodyPr/>
          <a:lstStyle/>
          <a:p>
            <a:pPr lvl="0"/>
            <a:r>
              <a:rPr lang="en-US" dirty="0"/>
              <a:t>Methodology</a:t>
            </a:r>
            <a:r>
              <a:rPr lang="ar-SA" dirty="0"/>
              <a:t/>
            </a:r>
            <a:br>
              <a:rPr lang="ar-SA" dirty="0"/>
            </a:br>
            <a:endParaRPr lang="ar-SA" dirty="0"/>
          </a:p>
        </p:txBody>
      </p:sp>
    </p:spTree>
    <p:extLst>
      <p:ext uri="{BB962C8B-B14F-4D97-AF65-F5344CB8AC3E}">
        <p14:creationId xmlns:p14="http://schemas.microsoft.com/office/powerpoint/2010/main" val="903133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rgbClr val="002060"/>
                </a:solidFill>
              </a:rPr>
              <a:t/>
            </a:r>
            <a:br>
              <a:rPr lang="en-US" sz="5400" dirty="0" smtClean="0">
                <a:solidFill>
                  <a:srgbClr val="002060"/>
                </a:solidFill>
              </a:rPr>
            </a:br>
            <a:r>
              <a:rPr lang="en-US" sz="4000" dirty="0" smtClean="0">
                <a:solidFill>
                  <a:srgbClr val="002060"/>
                </a:solidFill>
              </a:rPr>
              <a:t>Problems:</a:t>
            </a:r>
            <a:br>
              <a:rPr lang="en-US" sz="4000" dirty="0" smtClean="0">
                <a:solidFill>
                  <a:srgbClr val="002060"/>
                </a:solidFill>
              </a:rPr>
            </a:br>
            <a:r>
              <a:rPr lang="en-US" sz="3600" dirty="0" smtClean="0"/>
              <a:t>Deviation </a:t>
            </a:r>
            <a:r>
              <a:rPr lang="en-US" sz="3600" dirty="0"/>
              <a:t>of the vehicle</a:t>
            </a:r>
            <a:r>
              <a:rPr lang="ar-SA" sz="3600" dirty="0"/>
              <a:t>:</a:t>
            </a:r>
            <a:r>
              <a:rPr lang="en-US" sz="3600" dirty="0"/>
              <a:t>Problem 1</a:t>
            </a:r>
            <a:endParaRPr lang="ar-SA" sz="3600"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0876" y="2708920"/>
            <a:ext cx="5832648" cy="3222104"/>
          </a:xfrm>
        </p:spPr>
      </p:pic>
    </p:spTree>
    <p:extLst>
      <p:ext uri="{BB962C8B-B14F-4D97-AF65-F5344CB8AC3E}">
        <p14:creationId xmlns:p14="http://schemas.microsoft.com/office/powerpoint/2010/main" val="266282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Problem </a:t>
            </a:r>
            <a:r>
              <a:rPr lang="en-US" sz="3600" dirty="0" smtClean="0"/>
              <a:t>2:Distances </a:t>
            </a:r>
            <a:r>
              <a:rPr lang="en-US" sz="3600" dirty="0"/>
              <a:t>between the Vehicles </a:t>
            </a:r>
            <a:endParaRPr lang="ar-SA" sz="3600" dirty="0"/>
          </a:p>
        </p:txBody>
      </p:sp>
      <p:pic>
        <p:nvPicPr>
          <p:cNvPr id="2050" name="Picture 2" descr="C:\Users\ahmed\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645" y="1916832"/>
            <a:ext cx="6430681" cy="3993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6808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 Fog weather</a:t>
            </a:r>
            <a:endParaRPr lang="ar-S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5576" y="1832265"/>
            <a:ext cx="7128792" cy="3953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334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3212976"/>
            <a:ext cx="7620000" cy="1143000"/>
          </a:xfrm>
        </p:spPr>
        <p:txBody>
          <a:bodyPr/>
          <a:lstStyle/>
          <a:p>
            <a:pPr lvl="0"/>
            <a:r>
              <a:rPr lang="en-US" dirty="0"/>
              <a:t>Design of our project</a:t>
            </a:r>
            <a:r>
              <a:rPr lang="ar-SA" dirty="0"/>
              <a:t/>
            </a:r>
            <a:br>
              <a:rPr lang="ar-SA" dirty="0"/>
            </a:br>
            <a:endParaRPr lang="ar-SA" dirty="0"/>
          </a:p>
        </p:txBody>
      </p:sp>
    </p:spTree>
    <p:extLst>
      <p:ext uri="{BB962C8B-B14F-4D97-AF65-F5344CB8AC3E}">
        <p14:creationId xmlns:p14="http://schemas.microsoft.com/office/powerpoint/2010/main" val="1792690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7620000" cy="1143000"/>
          </a:xfrm>
        </p:spPr>
        <p:txBody>
          <a:bodyPr/>
          <a:lstStyle/>
          <a:p>
            <a:r>
              <a:rPr lang="en-US" dirty="0" smtClean="0"/>
              <a:t>Components:</a:t>
            </a:r>
            <a:br>
              <a:rPr lang="en-US" dirty="0" smtClean="0"/>
            </a:br>
            <a:r>
              <a:rPr lang="en-US" dirty="0" smtClean="0"/>
              <a:t>Ultrasonic sensor()</a:t>
            </a:r>
            <a:br>
              <a:rPr lang="en-US" dirty="0" smtClean="0"/>
            </a:br>
            <a:endParaRPr lang="ar-JO"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2132856"/>
            <a:ext cx="7071346" cy="2760037"/>
          </a:xfrm>
        </p:spPr>
      </p:pic>
    </p:spTree>
    <p:extLst>
      <p:ext uri="{BB962C8B-B14F-4D97-AF65-F5344CB8AC3E}">
        <p14:creationId xmlns:p14="http://schemas.microsoft.com/office/powerpoint/2010/main" val="4073894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5014</TotalTime>
  <Words>274</Words>
  <Application>Microsoft Office PowerPoint</Application>
  <PresentationFormat>عرض على الشاشة (3:4)‏</PresentationFormat>
  <Paragraphs>55</Paragraphs>
  <Slides>17</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17</vt:i4>
      </vt:variant>
    </vt:vector>
  </HeadingPairs>
  <TitlesOfParts>
    <vt:vector size="22" baseType="lpstr">
      <vt:lpstr>Arial</vt:lpstr>
      <vt:lpstr>Calibri</vt:lpstr>
      <vt:lpstr>Cambria</vt:lpstr>
      <vt:lpstr>Times New Roman</vt:lpstr>
      <vt:lpstr>Adjacency</vt:lpstr>
      <vt:lpstr>Smart Car to reduce risk of accident</vt:lpstr>
      <vt:lpstr>Outline</vt:lpstr>
      <vt:lpstr>Introduction </vt:lpstr>
      <vt:lpstr>Methodology </vt:lpstr>
      <vt:lpstr> Problems: Deviation of the vehicle:Problem 1</vt:lpstr>
      <vt:lpstr>Problem 2:Distances between the Vehicles </vt:lpstr>
      <vt:lpstr>Problem 3: Fog weather</vt:lpstr>
      <vt:lpstr>Design of our project </vt:lpstr>
      <vt:lpstr>Components: Ultrasonic sensor() </vt:lpstr>
      <vt:lpstr>Components: Arduino UNO</vt:lpstr>
      <vt:lpstr>Components: Dual h bridge</vt:lpstr>
      <vt:lpstr>Components: DC Motor </vt:lpstr>
      <vt:lpstr>Functional Flow Chart</vt:lpstr>
      <vt:lpstr>Result </vt:lpstr>
      <vt:lpstr>Result</vt:lpstr>
      <vt:lpstr>Conclusion</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Car to reduce risk of accident</dc:title>
  <dc:creator>ahmed</dc:creator>
  <cp:lastModifiedBy>mahmoud lutfie</cp:lastModifiedBy>
  <cp:revision>31</cp:revision>
  <dcterms:created xsi:type="dcterms:W3CDTF">2015-12-03T11:57:48Z</dcterms:created>
  <dcterms:modified xsi:type="dcterms:W3CDTF">2016-05-14T19:21:15Z</dcterms:modified>
</cp:coreProperties>
</file>