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73" r:id="rId2"/>
    <p:sldId id="274" r:id="rId3"/>
    <p:sldId id="275" r:id="rId4"/>
    <p:sldId id="276" r:id="rId5"/>
    <p:sldId id="279" r:id="rId6"/>
    <p:sldId id="277" r:id="rId7"/>
    <p:sldId id="278" r:id="rId8"/>
    <p:sldId id="281" r:id="rId9"/>
    <p:sldId id="280" r:id="rId10"/>
    <p:sldId id="282" r:id="rId11"/>
    <p:sldId id="283" r:id="rId12"/>
    <p:sldId id="284" r:id="rId13"/>
    <p:sldId id="285" r:id="rId14"/>
    <p:sldId id="292" r:id="rId15"/>
    <p:sldId id="293" r:id="rId16"/>
    <p:sldId id="302" r:id="rId17"/>
    <p:sldId id="303" r:id="rId18"/>
    <p:sldId id="256" r:id="rId19"/>
    <p:sldId id="304" r:id="rId20"/>
    <p:sldId id="257" r:id="rId21"/>
    <p:sldId id="298" r:id="rId22"/>
    <p:sldId id="258" r:id="rId23"/>
    <p:sldId id="259" r:id="rId24"/>
    <p:sldId id="260" r:id="rId25"/>
    <p:sldId id="262" r:id="rId26"/>
    <p:sldId id="264" r:id="rId27"/>
    <p:sldId id="263" r:id="rId28"/>
    <p:sldId id="299" r:id="rId29"/>
    <p:sldId id="265" r:id="rId30"/>
    <p:sldId id="267" r:id="rId31"/>
    <p:sldId id="300" r:id="rId32"/>
    <p:sldId id="301" r:id="rId33"/>
    <p:sldId id="268" r:id="rId34"/>
    <p:sldId id="272" r:id="rId35"/>
    <p:sldId id="296" r:id="rId36"/>
    <p:sldId id="305" r:id="rId37"/>
    <p:sldId id="30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FC58-B6AF-4E4A-9D33-FF7DFAC573F5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FDAA-8E94-4A58-9552-A266C03C0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FF9CBB-A8D5-43FB-BF80-4CC79550434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009718-5041-4005-A85D-6742CDCA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4114800" cy="192024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Smart Car</a:t>
            </a:r>
            <a:endParaRPr lang="en-US" sz="6600" b="1" dirty="0"/>
          </a:p>
        </p:txBody>
      </p:sp>
      <p:pic>
        <p:nvPicPr>
          <p:cNvPr id="5" name="Picture Placeholder 4" descr="1445888675526-P-2051900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37" r="16637"/>
          <a:stretch>
            <a:fillRect/>
          </a:stretch>
        </p:blipFill>
        <p:spPr>
          <a:xfrm>
            <a:off x="685800" y="990600"/>
            <a:ext cx="4267200" cy="420624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Motors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en-US" dirty="0" smtClean="0"/>
              <a:t>We will use two types of motors: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DC motor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Servo motor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DC motor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motor drive control system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7543801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Servo motor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Feedback to the internal controller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Sensors</a:t>
            </a:r>
            <a:endParaRPr lang="en-US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will use two types of it 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ultarsonic</a:t>
            </a:r>
            <a:r>
              <a:rPr lang="en-US" dirty="0" smtClean="0"/>
              <a:t> sensor</a:t>
            </a:r>
            <a:endParaRPr lang="ar-SA" dirty="0" smtClean="0"/>
          </a:p>
          <a:p>
            <a:pPr>
              <a:buNone/>
            </a:pPr>
            <a:endParaRPr lang="ar-SA" dirty="0" smtClean="0"/>
          </a:p>
          <a:p>
            <a:r>
              <a:rPr lang="en-US" dirty="0" smtClean="0"/>
              <a:t>IR sensor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>
            <a:noAutofit/>
          </a:bodyPr>
          <a:lstStyle/>
          <a:p>
            <a:r>
              <a:rPr lang="en-US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8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Ultarsonic</a:t>
            </a:r>
            <a:r>
              <a:rPr lang="en-US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Sensor</a:t>
            </a:r>
            <a:br>
              <a:rPr lang="en-US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4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http://www.libstock.com/img/projects/31909/607/1365540336_sensor_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2512" y="1727994"/>
            <a:ext cx="6048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94488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</a:rPr>
              <a:t>IR sensor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Update\Desktop\1380800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2481"/>
            <a:ext cx="7239000" cy="3921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pdate\Desktop\409px-IR_Sensor_Princip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3309307" cy="48466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19400"/>
            <a:ext cx="426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Operation</a:t>
            </a:r>
            <a:r>
              <a:rPr lang="ar-SA" sz="2000" b="1" i="1" dirty="0" smtClean="0"/>
              <a:t> </a:t>
            </a:r>
            <a:r>
              <a:rPr lang="en-US" sz="2000" b="1" i="1" dirty="0" smtClean="0"/>
              <a:t>of an IR Sensor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Hardware and</a:t>
            </a:r>
            <a:br>
              <a:rPr lang="en-US" dirty="0"/>
            </a:br>
            <a:r>
              <a:rPr lang="en-US" dirty="0"/>
              <a:t>Software Description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1676400"/>
            <a:ext cx="5105400" cy="1725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Hardware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286000"/>
            <a:ext cx="5715000" cy="152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Hardware and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Software Description</a:t>
            </a:r>
            <a:endParaRPr lang="en-US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The control system of our project consists of two main type: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hardware components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software interface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85344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Hardware components include a variety of electrical and electronic components: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H-Bridge</a:t>
            </a:r>
          </a:p>
          <a:p>
            <a:endParaRPr lang="en-US" b="1" dirty="0" smtClean="0"/>
          </a:p>
          <a:p>
            <a:r>
              <a:rPr lang="en-US" b="1" dirty="0" smtClean="0"/>
              <a:t>Arduino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239000" cy="822960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H-Bridge</a:t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Used it to change the direction of a motor, the direction of current flows and the polarity of the voltage of the motor terminal should be reversed.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5638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H-bridge with four switches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69847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95400" y="49530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Acceptable H-bridge states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 is a danger in this circuit</a:t>
            </a:r>
            <a:endParaRPr lang="en-US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Arduino </a:t>
            </a:r>
            <a:endParaRPr lang="en-US" cap="non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I/O platform based on open source code</a:t>
            </a:r>
          </a:p>
          <a:p>
            <a:endParaRPr lang="en-US" dirty="0" smtClean="0"/>
          </a:p>
          <a:p>
            <a:r>
              <a:rPr lang="en-US" dirty="0" smtClean="0"/>
              <a:t>language Processing</a:t>
            </a:r>
          </a:p>
          <a:p>
            <a:endParaRPr lang="en-US" dirty="0" smtClean="0"/>
          </a:p>
          <a:p>
            <a:r>
              <a:rPr lang="en-US" dirty="0" smtClean="0"/>
              <a:t>Arduino can be used with some electronic components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Arduino Boards </a:t>
            </a:r>
            <a:endParaRPr lang="en-US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many, and manufacturers are constantly releasing new ones with various features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Arduino Uno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 a microcontroller board. </a:t>
            </a:r>
          </a:p>
          <a:p>
            <a:endParaRPr lang="en-US" dirty="0" smtClean="0"/>
          </a:p>
          <a:p>
            <a:r>
              <a:rPr lang="en-US" dirty="0" smtClean="0"/>
              <a:t>It is made up of more component.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_57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23900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222222222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286000"/>
            <a:ext cx="5114778" cy="156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software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software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772400" cy="484632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Software control part is represented by the Arduino IDE software that provides a software environment to control the machine.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Arduino IDE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Arduino boards are programmed by using an Arduino Integrated Development Environment.</a:t>
            </a:r>
          </a:p>
          <a:p>
            <a:endParaRPr lang="en-US" dirty="0" smtClean="0"/>
          </a:p>
          <a:p>
            <a:r>
              <a:rPr lang="en-US" dirty="0" smtClean="0"/>
              <a:t>The C programming language is used to write a computer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Upload to the Arduino board using a USB cable</a:t>
            </a:r>
          </a:p>
          <a:p>
            <a:endParaRPr lang="en-US" dirty="0" smtClean="0"/>
          </a:p>
          <a:p>
            <a:r>
              <a:rPr lang="en-US" dirty="0" smtClean="0"/>
              <a:t>ability to see the results of the inputs and outputs of the microprocessor.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Mapping System</a:t>
            </a:r>
            <a:endParaRPr lang="en-US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  </a:t>
            </a:r>
            <a:r>
              <a:rPr lang="en-US" sz="4400" b="1" dirty="0" smtClean="0"/>
              <a:t>Maze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ar-SA" sz="3200" dirty="0" smtClean="0"/>
              <a:t>  </a:t>
            </a:r>
            <a:r>
              <a:rPr lang="en-US" sz="3200" dirty="0" smtClean="0"/>
              <a:t>Steps</a:t>
            </a:r>
            <a:r>
              <a:rPr lang="en-US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Wall</a:t>
            </a:r>
          </a:p>
          <a:p>
            <a:endParaRPr lang="en-US" sz="2000" dirty="0" smtClean="0"/>
          </a:p>
          <a:p>
            <a:r>
              <a:rPr lang="en-US" sz="2000" dirty="0" smtClean="0"/>
              <a:t>New distance</a:t>
            </a:r>
          </a:p>
          <a:p>
            <a:endParaRPr lang="en-US" sz="2000" dirty="0" smtClean="0"/>
          </a:p>
          <a:p>
            <a:r>
              <a:rPr lang="en-US" sz="2000" dirty="0" smtClean="0"/>
              <a:t>Lowest distance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used this circuit to change the direction of the motor.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63246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362200"/>
            <a:ext cx="5114778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76375_1003727453014138_11578647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533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34655_1003727413014142_17549551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743200"/>
            <a:ext cx="5105400" cy="1115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8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all</a:t>
            </a:r>
            <a:endParaRPr lang="en-US" sz="8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 mouse competition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عنصر نائب للمحتوى 3" descr="1111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8153400" cy="4952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Objectives: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Programmed a robot to solve the maze using fill flood algorithm.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6255488" cy="1362075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1-Self driven car</a:t>
            </a:r>
            <a:br>
              <a:rPr lang="en-US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US" sz="4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6255488" cy="743507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Theory :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Closed loop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" descr="https://upload.wikimedia.org/wikipedia/commons/thumb/2/24/Feedback_loop_with_descriptions.svg/2000px-Feedback_loop_with_description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08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590800"/>
            <a:ext cx="5867400" cy="110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 Part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Electrical Part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endParaRPr lang="ar-SA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Motors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Sensors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4430</TotalTime>
  <Words>303</Words>
  <Application>Microsoft Office PowerPoint</Application>
  <PresentationFormat>On-screen Show (4:3)</PresentationFormat>
  <Paragraphs>111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Opulent</vt:lpstr>
      <vt:lpstr>PowerPoint Presentation</vt:lpstr>
      <vt:lpstr>PowerPoint Presentation</vt:lpstr>
      <vt:lpstr>PowerPoint Presentation</vt:lpstr>
      <vt:lpstr>micro mouse competition</vt:lpstr>
      <vt:lpstr>Objectives:</vt:lpstr>
      <vt:lpstr>1-Self driven car </vt:lpstr>
      <vt:lpstr>2- Closed loop </vt:lpstr>
      <vt:lpstr>PowerPoint Presentation</vt:lpstr>
      <vt:lpstr>Electrical Part</vt:lpstr>
      <vt:lpstr>Motors</vt:lpstr>
      <vt:lpstr>DC motor</vt:lpstr>
      <vt:lpstr>Servo motor </vt:lpstr>
      <vt:lpstr>Sensors</vt:lpstr>
      <vt:lpstr> Ultarsonic Sensor </vt:lpstr>
      <vt:lpstr>PowerPoint Presentation</vt:lpstr>
      <vt:lpstr>IR sensor</vt:lpstr>
      <vt:lpstr>PowerPoint Presentation</vt:lpstr>
      <vt:lpstr>  Hardware and Software Description </vt:lpstr>
      <vt:lpstr>Hardware</vt:lpstr>
      <vt:lpstr>Hardware and Software Description</vt:lpstr>
      <vt:lpstr>Hardware</vt:lpstr>
      <vt:lpstr>          H-Bridge </vt:lpstr>
      <vt:lpstr>PowerPoint Presentation</vt:lpstr>
      <vt:lpstr>PowerPoint Presentation</vt:lpstr>
      <vt:lpstr>There is a danger in this circuit</vt:lpstr>
      <vt:lpstr>Arduino </vt:lpstr>
      <vt:lpstr> Arduino Boards </vt:lpstr>
      <vt:lpstr>Arduino Uno</vt:lpstr>
      <vt:lpstr>PowerPoint Presentation</vt:lpstr>
      <vt:lpstr>PowerPoint Presentation</vt:lpstr>
      <vt:lpstr>software</vt:lpstr>
      <vt:lpstr>Arduino IDE </vt:lpstr>
      <vt:lpstr>Mapping System</vt:lpstr>
      <vt:lpstr>We used this circuit to change the direction of the motor. </vt:lpstr>
      <vt:lpstr>PowerPoint Presentation</vt:lpstr>
      <vt:lpstr>PowerPoint Presentation</vt:lpstr>
      <vt:lpstr>PowerPoint Presentation</vt:lpstr>
      <vt:lpstr>Thanks 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and Software Description</dc:title>
  <dc:creator>DELL</dc:creator>
  <cp:lastModifiedBy>lab</cp:lastModifiedBy>
  <cp:revision>11</cp:revision>
  <dcterms:created xsi:type="dcterms:W3CDTF">2015-12-19T16:34:32Z</dcterms:created>
  <dcterms:modified xsi:type="dcterms:W3CDTF">2016-08-29T11:06:26Z</dcterms:modified>
</cp:coreProperties>
</file>