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1"/>
  </p:notesMasterIdLst>
  <p:sldIdLst>
    <p:sldId id="259" r:id="rId2"/>
    <p:sldId id="261" r:id="rId3"/>
    <p:sldId id="264" r:id="rId4"/>
    <p:sldId id="262" r:id="rId5"/>
    <p:sldId id="263" r:id="rId6"/>
    <p:sldId id="266" r:id="rId7"/>
    <p:sldId id="278" r:id="rId8"/>
    <p:sldId id="256" r:id="rId9"/>
    <p:sldId id="276" r:id="rId10"/>
    <p:sldId id="277" r:id="rId11"/>
    <p:sldId id="273" r:id="rId12"/>
    <p:sldId id="267" r:id="rId13"/>
    <p:sldId id="275" r:id="rId14"/>
    <p:sldId id="274" r:id="rId15"/>
    <p:sldId id="271" r:id="rId16"/>
    <p:sldId id="272" r:id="rId17"/>
    <p:sldId id="280" r:id="rId18"/>
    <p:sldId id="281" r:id="rId19"/>
    <p:sldId id="270" r:id="rId20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54850" autoAdjust="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71A15-E395-44D8-83A2-88D7CE4F572B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3F7B-FB82-40F0-A4D9-19ED373C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هون حط</a:t>
            </a:r>
            <a:r>
              <a:rPr lang="ar-SY" baseline="0" dirty="0" smtClean="0"/>
              <a:t> صورة البوكس</a:t>
            </a:r>
          </a:p>
          <a:p>
            <a:endParaRPr lang="ar-SY" dirty="0" smtClean="0"/>
          </a:p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هون حط</a:t>
            </a:r>
            <a:r>
              <a:rPr lang="ar-SY" baseline="0" dirty="0" smtClean="0"/>
              <a:t> صورة البوكس</a:t>
            </a:r>
          </a:p>
          <a:p>
            <a:endParaRPr lang="ar-SY" dirty="0" smtClean="0"/>
          </a:p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هون حط</a:t>
            </a:r>
            <a:r>
              <a:rPr lang="ar-SY" baseline="0" dirty="0" smtClean="0"/>
              <a:t> صورة البوكس</a:t>
            </a:r>
          </a:p>
          <a:p>
            <a:endParaRPr lang="ar-SY" dirty="0" smtClean="0"/>
          </a:p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B3F7B-FB82-40F0-A4D9-19ED373CE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7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000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0483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291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0908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641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689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336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3196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606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D72F28-62A0-4B0A-8A44-2F9AE54F54E8}" type="datetimeFigureOut">
              <a:rPr lang="ar-SY" smtClean="0"/>
              <a:t>24/03/1438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59EF3B-1188-478C-8A1C-300AF6D99C42}" type="slidenum">
              <a:rPr lang="ar-SY" smtClean="0"/>
              <a:t>‹#›</a:t>
            </a:fld>
            <a:endParaRPr lang="ar-SY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9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4883"/>
            <a:ext cx="1482988" cy="15441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1494" y="1759013"/>
            <a:ext cx="7924800" cy="2292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1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US" sz="21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US" sz="21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</a:t>
            </a:r>
            <a:br>
              <a:rPr lang="en-US" sz="21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Telecommunication Engineering Department</a:t>
            </a:r>
            <a:endParaRPr lang="ar-SY" sz="21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Time Vehicles Monitoring System </a:t>
            </a:r>
            <a:r>
              <a:rPr lang="ar-SY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SY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RTVMS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087" y="4452730"/>
            <a:ext cx="235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Ahmad Qarqash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Dawoud Masnour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Wail Nofal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5388" y="4452730"/>
            <a:ext cx="2358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Supervisors: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Dr.Ahmed Masri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Dr.Saed Tarapiah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941982"/>
            <a:ext cx="8095754" cy="1722783"/>
          </a:xfrm>
        </p:spPr>
        <p:txBody>
          <a:bodyPr>
            <a:normAutofit/>
          </a:bodyPr>
          <a:lstStyle/>
          <a:p>
            <a:r>
              <a:rPr lang="pt-BR" sz="1800" dirty="0"/>
              <a:t>$GPRMC,115451.00,A,</a:t>
            </a:r>
            <a:r>
              <a:rPr lang="pt-BR" sz="1800" dirty="0">
                <a:ln>
                  <a:solidFill>
                    <a:schemeClr val="accent1"/>
                  </a:solidFill>
                </a:ln>
              </a:rPr>
              <a:t>3213.59292</a:t>
            </a:r>
            <a:r>
              <a:rPr lang="pt-BR" sz="1800" dirty="0"/>
              <a:t>,N,</a:t>
            </a:r>
            <a:r>
              <a:rPr lang="pt-BR" sz="1800" dirty="0">
                <a:ln>
                  <a:solidFill>
                    <a:schemeClr val="accent1"/>
                  </a:solidFill>
                </a:ln>
              </a:rPr>
              <a:t>03513.31807</a:t>
            </a:r>
            <a:r>
              <a:rPr lang="pt-BR" sz="1800" dirty="0"/>
              <a:t>,E,0.116,,240316,,,A*7E</a:t>
            </a:r>
          </a:p>
          <a:p>
            <a:r>
              <a:rPr lang="pt-BR" sz="1800" dirty="0"/>
              <a:t>$GPVTG,,T,,M,0.116,N,0.214,K,A*22</a:t>
            </a:r>
          </a:p>
          <a:p>
            <a:r>
              <a:rPr lang="pt-BR" sz="1800" dirty="0"/>
              <a:t>$GPGGA,115451.00,</a:t>
            </a:r>
            <a:r>
              <a:rPr lang="pt-BR" sz="1800" dirty="0">
                <a:ln>
                  <a:solidFill>
                    <a:schemeClr val="accent1"/>
                  </a:solidFill>
                </a:ln>
              </a:rPr>
              <a:t>3213.59292</a:t>
            </a:r>
            <a:r>
              <a:rPr lang="pt-BR" sz="1800" dirty="0"/>
              <a:t>,N,</a:t>
            </a:r>
            <a:r>
              <a:rPr lang="pt-BR" sz="1800" dirty="0">
                <a:ln>
                  <a:solidFill>
                    <a:schemeClr val="accent1"/>
                  </a:solidFill>
                </a:ln>
              </a:rPr>
              <a:t>03513.31807</a:t>
            </a:r>
            <a:r>
              <a:rPr lang="pt-BR" sz="1800" dirty="0"/>
              <a:t>,E,1,04,1.65,594.5,M,17.5,M,,*</a:t>
            </a:r>
            <a:r>
              <a:rPr lang="pt-BR" sz="1800" dirty="0" smtClean="0"/>
              <a:t>5E</a:t>
            </a:r>
          </a:p>
          <a:p>
            <a:r>
              <a:rPr lang="en-US" sz="1800" dirty="0"/>
              <a:t>$GPGLL,</a:t>
            </a:r>
            <a:r>
              <a:rPr lang="en-US" sz="1800" dirty="0">
                <a:ln>
                  <a:solidFill>
                    <a:schemeClr val="accent1"/>
                  </a:solidFill>
                </a:ln>
              </a:rPr>
              <a:t>3213.59292</a:t>
            </a:r>
            <a:r>
              <a:rPr lang="en-US" sz="1800" dirty="0"/>
              <a:t>,N,</a:t>
            </a:r>
            <a:r>
              <a:rPr lang="en-US" sz="1800" dirty="0">
                <a:ln>
                  <a:solidFill>
                    <a:schemeClr val="accent1"/>
                  </a:solidFill>
                </a:ln>
              </a:rPr>
              <a:t>03513.31807</a:t>
            </a:r>
            <a:r>
              <a:rPr lang="en-US" sz="1800" dirty="0"/>
              <a:t>,E,115451.00,A,A*63</a:t>
            </a:r>
          </a:p>
        </p:txBody>
      </p:sp>
    </p:spTree>
    <p:extLst>
      <p:ext uri="{BB962C8B-B14F-4D97-AF65-F5344CB8AC3E}">
        <p14:creationId xmlns:p14="http://schemas.microsoft.com/office/powerpoint/2010/main" val="13044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4"/>
            <a:ext cx="9144000" cy="492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37" y="385767"/>
            <a:ext cx="5649382" cy="42973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/>
          <a:lstStyle/>
          <a:p>
            <a:pPr algn="ctr"/>
            <a:r>
              <a:rPr lang="en-US" dirty="0" smtClean="0"/>
              <a:t>Wiring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46" y="-28341"/>
            <a:ext cx="4002207" cy="4002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56" y="345410"/>
            <a:ext cx="3007751" cy="3007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7" y="3353161"/>
            <a:ext cx="2333767" cy="2917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3984" y="4519377"/>
            <a:ext cx="43700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Which one to choose?</a:t>
            </a:r>
            <a:endParaRPr lang="ar-SY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60" y="754700"/>
            <a:ext cx="2918896" cy="21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43" y="1417309"/>
            <a:ext cx="3868036" cy="2901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807" y="4318336"/>
            <a:ext cx="4877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2.4 GHz</a:t>
            </a:r>
            <a:br>
              <a:rPr lang="en-US" sz="2800" b="1" dirty="0" smtClean="0"/>
            </a:br>
            <a:r>
              <a:rPr lang="en-US" sz="2800" b="1" dirty="0" smtClean="0"/>
              <a:t>45.72 meters Range </a:t>
            </a:r>
            <a:r>
              <a:rPr lang="en-US" sz="2800" b="1" dirty="0" smtClean="0"/>
              <a:t>(150 feet)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24730" y="324678"/>
            <a:ext cx="4028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ESP8266 Wi-Fi Module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8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192.168.4.1</a:t>
            </a:r>
            <a:r>
              <a:rPr lang="en-US" b="1" dirty="0" smtClean="0"/>
              <a:t> </a:t>
            </a:r>
            <a:r>
              <a:rPr lang="en-US" b="1" dirty="0" smtClean="0"/>
              <a:t>with port </a:t>
            </a:r>
            <a:r>
              <a:rPr lang="en-US" b="1" dirty="0" smtClean="0">
                <a:solidFill>
                  <a:srgbClr val="C00000"/>
                </a:solidFill>
              </a:rPr>
              <a:t>80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34" y="2028909"/>
            <a:ext cx="4051852" cy="40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6" y="5170454"/>
            <a:ext cx="7589520" cy="8229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Server Side</a:t>
            </a:r>
            <a:endParaRPr lang="ar-SY" b="1" dirty="0">
              <a:solidFill>
                <a:schemeClr val="bg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7" b="14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97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Smartphone Application</a:t>
            </a:r>
            <a:endParaRPr lang="ar-SY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" y="1066800"/>
            <a:ext cx="7881094" cy="30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Expected Output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r="162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45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in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ware serial </a:t>
            </a:r>
          </a:p>
          <a:p>
            <a:r>
              <a:rPr lang="en-US" dirty="0" smtClean="0"/>
              <a:t>Combination between parts</a:t>
            </a:r>
          </a:p>
          <a:p>
            <a:r>
              <a:rPr lang="en-US" dirty="0" smtClean="0"/>
              <a:t>Doppler shift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27" y="2467463"/>
            <a:ext cx="1753666" cy="28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99597" y="3045349"/>
            <a:ext cx="2977184" cy="33791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WIFI/Server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Android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Limitation in </a:t>
            </a:r>
            <a:r>
              <a:rPr lang="en-US" dirty="0" smtClean="0">
                <a:solidFill>
                  <a:schemeClr val="bg1"/>
                </a:solidFill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Smartphone Application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61" y="1367355"/>
            <a:ext cx="5392998" cy="402628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95170"/>
              </p:ext>
            </p:extLst>
          </p:nvPr>
        </p:nvGraphicFramePr>
        <p:xfrm>
          <a:off x="342900" y="594359"/>
          <a:ext cx="24003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300"/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en-US" b="0" cap="none" spc="0" dirty="0">
                        <a:ln>
                          <a:noFill/>
                        </a:ln>
                        <a:noFill/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Description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b="9942"/>
          <a:stretch>
            <a:fillRect/>
          </a:stretch>
        </p:blipFill>
        <p:spPr>
          <a:xfrm>
            <a:off x="0" y="0"/>
            <a:ext cx="9143989" cy="4915076"/>
          </a:xfrm>
        </p:spPr>
      </p:pic>
    </p:spTree>
    <p:extLst>
      <p:ext uri="{BB962C8B-B14F-4D97-AF65-F5344CB8AC3E}">
        <p14:creationId xmlns:p14="http://schemas.microsoft.com/office/powerpoint/2010/main" val="27780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34" y="951817"/>
            <a:ext cx="3667448" cy="4866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47" y="638660"/>
            <a:ext cx="740088" cy="74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1" y="638660"/>
            <a:ext cx="507986" cy="767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1882" y="4547333"/>
            <a:ext cx="1453104" cy="1042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47" y="4197496"/>
            <a:ext cx="1742066" cy="17420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30977" y="2311080"/>
            <a:ext cx="1716883" cy="776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</a:rPr>
              <a:t>RTVMS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"/>
          <p:cNvCxnSpPr/>
          <p:nvPr/>
        </p:nvCxnSpPr>
        <p:spPr>
          <a:xfrm>
            <a:off x="5829502" y="4659827"/>
            <a:ext cx="4445" cy="4140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05" y="2680507"/>
            <a:ext cx="2442897" cy="1946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921" y="4882473"/>
            <a:ext cx="550919" cy="95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653" y="3223583"/>
            <a:ext cx="942385" cy="140016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H="1">
            <a:off x="6695428" y="3740132"/>
            <a:ext cx="747395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04" y="3452470"/>
            <a:ext cx="631998" cy="716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2903882"/>
            <a:ext cx="1368102" cy="18137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8562" y="2521421"/>
            <a:ext cx="3157268" cy="32952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9502" y="5912212"/>
            <a:ext cx="17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Portable Device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9963" y="4747448"/>
            <a:ext cx="79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9901" y="4532988"/>
            <a:ext cx="147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Smartphone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58" y="3576593"/>
            <a:ext cx="468350" cy="468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07" y="3576593"/>
            <a:ext cx="468350" cy="468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8560" y="4055058"/>
            <a:ext cx="50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3788" y="4055058"/>
            <a:ext cx="50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4"/>
            <a:ext cx="9144000" cy="49242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Portable RTVMS Device</a:t>
            </a:r>
            <a:endParaRPr lang="ar-SY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6"/>
          <a:stretch/>
        </p:blipFill>
        <p:spPr>
          <a:xfrm>
            <a:off x="2067951" y="203152"/>
            <a:ext cx="5008098" cy="472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4"/>
            <a:ext cx="9144000" cy="4924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37" y="385767"/>
            <a:ext cx="5649382" cy="42973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/>
          <a:lstStyle/>
          <a:p>
            <a:pPr algn="ctr"/>
            <a:r>
              <a:rPr lang="en-US" dirty="0" smtClean="0"/>
              <a:t>Wiring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510"/>
            <a:ext cx="9144000" cy="5259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4" y="5197387"/>
            <a:ext cx="1133933" cy="713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9" y="5197387"/>
            <a:ext cx="1133933" cy="713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18" y="3670948"/>
            <a:ext cx="468350" cy="46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0319" y="4393659"/>
            <a:ext cx="2132444" cy="8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32049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3108 -0.022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08 -0.02246 L 0.90174 -0.016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49 -0.00925 L 0.89427 -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C:\Users\DragonBall\AppData\Local\Microsoft\Windows\INetCache\Content.Word\gps-gy-neo6mv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43" y="2332540"/>
            <a:ext cx="2867833" cy="286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1607</TotalTime>
  <Words>121</Words>
  <Application>Microsoft Office PowerPoint</Application>
  <PresentationFormat>On-screen Show (4:3)</PresentationFormat>
  <Paragraphs>56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Retrospect</vt:lpstr>
      <vt:lpstr>PowerPoint Presentation</vt:lpstr>
      <vt:lpstr>Outline</vt:lpstr>
      <vt:lpstr>Problem Description </vt:lpstr>
      <vt:lpstr>PowerPoint Presentation</vt:lpstr>
      <vt:lpstr>Project Structure</vt:lpstr>
      <vt:lpstr>Portable RTVMS Device</vt:lpstr>
      <vt:lpstr>Wiring Diagram</vt:lpstr>
      <vt:lpstr>PowerPoint Presentation</vt:lpstr>
      <vt:lpstr>GPS</vt:lpstr>
      <vt:lpstr>GPS</vt:lpstr>
      <vt:lpstr>Wiring Diagram</vt:lpstr>
      <vt:lpstr>PowerPoint Presentation</vt:lpstr>
      <vt:lpstr>PowerPoint Presentation</vt:lpstr>
      <vt:lpstr>192.168.4.1 with port 80</vt:lpstr>
      <vt:lpstr>The Server Side</vt:lpstr>
      <vt:lpstr>Smartphone Application</vt:lpstr>
      <vt:lpstr>Expected Output</vt:lpstr>
      <vt:lpstr>Limitation in project</vt:lpstr>
      <vt:lpstr>Questions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DragonBall</dc:creator>
  <cp:lastModifiedBy>Wail Nofal</cp:lastModifiedBy>
  <cp:revision>73</cp:revision>
  <dcterms:created xsi:type="dcterms:W3CDTF">2016-12-09T19:47:42Z</dcterms:created>
  <dcterms:modified xsi:type="dcterms:W3CDTF">2016-12-24T10:39:26Z</dcterms:modified>
</cp:coreProperties>
</file>