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98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A1B"/>
    <a:srgbClr val="CC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46" d="100"/>
          <a:sy n="46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95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4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603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0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3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98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5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8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4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2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8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7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4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0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8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9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7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0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5BD10F-77BE-41D1-BC65-F45CC7E7CAF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C072FF-EA4E-4C3E-A2B5-8C5CAEF3CAF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21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362" y="766387"/>
            <a:ext cx="10390909" cy="1874100"/>
          </a:xfrm>
        </p:spPr>
        <p:txBody>
          <a:bodyPr>
            <a:normAutofit/>
          </a:bodyPr>
          <a:lstStyle/>
          <a:p>
            <a:r>
              <a:rPr lang="en-US" sz="10000" b="1" strike="sngStrike" dirty="0" smtClean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sz="10000" b="1" strike="sngStrike" dirty="0" smtClean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10000" b="1" strike="sngStrike" dirty="0" smtClean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sz="10000" b="1" strike="sngStrike" dirty="0" smtClean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10000" b="1" strike="sngStrike" dirty="0" smtClean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sz="10000" b="1" strike="sngStrike" dirty="0" smtClean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sz="10000" b="1" strike="sngStrike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sz="10000" b="1" strike="sngStrike" dirty="0" smtClean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sz="10000" b="1" strike="sngStrike" dirty="0" smtClean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</a:t>
            </a:r>
            <a:endParaRPr lang="en-US" sz="10000" b="1" strike="sngStrike" dirty="0">
              <a:solidFill>
                <a:srgbClr val="CC0066"/>
              </a:solidFill>
              <a:latin typeface="Lucida Calligraphy" panose="03010101010101010101" pitchFamily="66" charset="0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4509655"/>
            <a:ext cx="7267143" cy="1031624"/>
          </a:xfrm>
        </p:spPr>
        <p:txBody>
          <a:bodyPr>
            <a:normAutofit/>
          </a:bodyPr>
          <a:lstStyle/>
          <a:p>
            <a:pPr algn="l"/>
            <a:r>
              <a:rPr lang="en-US"/>
              <a:t>Rabab Saleh </a:t>
            </a:r>
          </a:p>
          <a:p>
            <a:pPr algn="l"/>
            <a:r>
              <a:rPr lang="en-US"/>
              <a:t>Shayma Abu Zahra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0313">
            <a:off x="8374465" y="1122475"/>
            <a:ext cx="2565171" cy="3160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4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b="1" dirty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b="1" dirty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b="1" dirty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work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2418206"/>
            <a:ext cx="3276190" cy="3933333"/>
          </a:xfrm>
          <a:prstGeom prst="rect">
            <a:avLst/>
          </a:prstGeom>
        </p:spPr>
      </p:pic>
      <p:pic>
        <p:nvPicPr>
          <p:cNvPr id="2052" name="Picture 4" descr="https://scontent-frt3-1.xx.fbcdn.net/v/t34.0-12/13236247_1715289798758467_650709522_n.png?oh=3f34daa6f570551f260090dd8c279051&amp;oe=573D9F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7" y="2418207"/>
            <a:ext cx="3740728" cy="39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b="1" dirty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b="1" dirty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b="1" dirty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7104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Send the image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91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b="1" dirty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b="1" dirty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b="1" dirty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3200" b="1" dirty="0" smtClean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sz="3200" b="1" dirty="0" smtClean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sz="3200" b="1" dirty="0" smtClean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sz="3200" b="1" dirty="0" smtClean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sz="3200" b="1" dirty="0" smtClean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  </a:t>
            </a:r>
            <a:r>
              <a:rPr lang="en-US" sz="3200" dirty="0" smtClean="0"/>
              <a:t>draw the </a:t>
            </a:r>
            <a:r>
              <a:rPr lang="en-US" sz="3200" dirty="0"/>
              <a:t>image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99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b="1" dirty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b="1" dirty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b="1" dirty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b="1" dirty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b="1" dirty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b="1" dirty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98" y="3154989"/>
            <a:ext cx="10058400" cy="1500139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The Demo </a:t>
            </a:r>
            <a:endParaRPr 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nnersmentor.com/wp-content/uploads/2015/12/Dollarphotoclub_77959340-1024x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73168"/>
            <a:ext cx="975360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13" y="514607"/>
            <a:ext cx="10364451" cy="1002465"/>
          </a:xfrm>
        </p:spPr>
        <p:txBody>
          <a:bodyPr>
            <a:noAutofit/>
          </a:bodyPr>
          <a:lstStyle/>
          <a:p>
            <a:pPr algn="l"/>
            <a:r>
              <a:rPr lang="en-US" sz="72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720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139" y="1870364"/>
            <a:ext cx="9719588" cy="4309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What 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</a:t>
            </a:r>
            <a:r>
              <a:rPr lang="en-US" sz="4800" b="1" dirty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4800" b="1" dirty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sz="4800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sz="4800" b="1" dirty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sz="4800" b="1" dirty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sz="4800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Tools used in our project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Main parts of the project  </a:t>
            </a:r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How </a:t>
            </a:r>
            <a:r>
              <a:rPr lang="en-US" sz="4800" b="1" dirty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4800" b="1" dirty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sz="4800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sz="4800" b="1" dirty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sz="4800" b="1" dirty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sz="4800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work?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Demo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r>
              <a:rPr lang="en-US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Definition 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lang="en-US" sz="4000" b="1" dirty="0" smtClean="0">
              <a:solidFill>
                <a:srgbClr val="A50021"/>
              </a:solidFill>
              <a:latin typeface="Lucida Calligraphy" panose="03010101010101010101" pitchFamily="66" charset="0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marL="201168" lvl="1" indent="0">
              <a:buNone/>
            </a:pPr>
            <a:r>
              <a:rPr lang="en-US" sz="4000" b="1" dirty="0" smtClean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4000" b="1" dirty="0" smtClean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sz="4000" b="1" dirty="0" smtClean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sz="4000" b="1" dirty="0" smtClean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sz="4000" b="1" dirty="0" smtClean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 </a:t>
            </a:r>
            <a:r>
              <a:rPr lang="en-US" sz="4000" i="1" dirty="0"/>
              <a:t>is a CNC machine that uses four different colors to print a drawing that follows along as user sketch in real time using tablet.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913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Tools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used in </a:t>
            </a:r>
            <a:r>
              <a:rPr lang="en-US" b="1" dirty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b="1" dirty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b="1" dirty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Languages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400" dirty="0" smtClean="0"/>
              <a:t>  Android 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400" dirty="0" smtClean="0"/>
              <a:t>  Arduino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 Tools  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400" dirty="0" smtClean="0"/>
              <a:t> Arduino C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400" dirty="0"/>
              <a:t> </a:t>
            </a:r>
            <a:r>
              <a:rPr lang="en-US" sz="3400" dirty="0" smtClean="0"/>
              <a:t>Android Studio 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62" y="2391206"/>
            <a:ext cx="1870365" cy="2182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2828924"/>
            <a:ext cx="2038350" cy="13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Parts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b="1" dirty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b="1" dirty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245437" cy="4023360"/>
          </a:xfrm>
        </p:spPr>
        <p:txBody>
          <a:bodyPr/>
          <a:lstStyle/>
          <a:p>
            <a:pPr marL="0" indent="0">
              <a:buNone/>
            </a:pPr>
            <a:r>
              <a:rPr lang="en-US" sz="4000" smtClean="0"/>
              <a:t>Our </a:t>
            </a:r>
            <a:r>
              <a:rPr lang="en-US" sz="4000"/>
              <a:t>project consists of two parts</a:t>
            </a:r>
            <a:r>
              <a:rPr lang="en-US" sz="4000" smtClean="0"/>
              <a:t>:</a:t>
            </a:r>
          </a:p>
          <a:p>
            <a:pPr marL="0" indent="0">
              <a:buNone/>
            </a:pPr>
            <a:endParaRPr lang="en-US" sz="4000"/>
          </a:p>
          <a:p>
            <a:pPr>
              <a:buFont typeface="Wingdings" panose="05000000000000000000" pitchFamily="2" charset="2"/>
              <a:buChar char="ü"/>
            </a:pPr>
            <a:r>
              <a:rPr lang="en-US" sz="4000" smtClean="0">
                <a:solidFill>
                  <a:schemeClr val="accent2">
                    <a:lumMod val="50000"/>
                  </a:schemeClr>
                </a:solidFill>
              </a:rPr>
              <a:t>The hardware part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smtClean="0">
                <a:solidFill>
                  <a:schemeClr val="accent2">
                    <a:lumMod val="50000"/>
                  </a:schemeClr>
                </a:solidFill>
              </a:rPr>
              <a:t>The software part </a:t>
            </a:r>
            <a:endParaRPr lang="en-US" sz="400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hardware part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en-US" sz="3200" dirty="0" smtClean="0"/>
              <a:t> 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dirty="0" smtClean="0"/>
              <a:t>  The </a:t>
            </a:r>
            <a:r>
              <a:rPr lang="en-US" sz="3200" b="1" dirty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3200" b="1" dirty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sz="3200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sz="3200" b="1" dirty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sz="3200" b="1" dirty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sz="3200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/>
              <a:t> </a:t>
            </a:r>
            <a:r>
              <a:rPr lang="en-US" sz="3200" dirty="0" smtClean="0"/>
              <a:t>Kit 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20" y="2971801"/>
            <a:ext cx="4488872" cy="2369126"/>
          </a:xfrm>
          <a:prstGeom prst="rect">
            <a:avLst/>
          </a:prstGeom>
        </p:spPr>
      </p:pic>
      <p:pic>
        <p:nvPicPr>
          <p:cNvPr id="5" name="Picture 4" descr="13101137_950159558437263_1800088092_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9368" y="1765774"/>
            <a:ext cx="4561836" cy="2093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3082071_950159965103889_1658685460_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5074" y="1691824"/>
            <a:ext cx="2244435" cy="224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wincher2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14337" y="4288079"/>
            <a:ext cx="1762125" cy="164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74" y="4047590"/>
            <a:ext cx="3430991" cy="219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1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hardware part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endParaRPr lang="en-US" sz="320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smtClean="0"/>
              <a:t>The Arduino/Electronics </a:t>
            </a:r>
            <a:r>
              <a:rPr lang="en-US" sz="3200"/>
              <a:t>part</a:t>
            </a:r>
          </a:p>
          <a:p>
            <a:pPr marL="0" indent="0">
              <a:buNone/>
            </a:pP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99" y="3055854"/>
            <a:ext cx="4612728" cy="2743199"/>
          </a:xfrm>
          <a:prstGeom prst="rect">
            <a:avLst/>
          </a:prstGeom>
        </p:spPr>
      </p:pic>
      <p:pic>
        <p:nvPicPr>
          <p:cNvPr id="5" name="Picture 4" descr="images.jpg"/>
          <p:cNvPicPr/>
          <p:nvPr/>
        </p:nvPicPr>
        <p:blipFill>
          <a:blip r:embed="rId3" cstate="print"/>
          <a:stretch>
            <a:fillRect/>
          </a:stretch>
        </p:blipFill>
        <p:spPr>
          <a:xfrm rot="2345031">
            <a:off x="6316323" y="2079390"/>
            <a:ext cx="283845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ku_121326_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26122" y="1768055"/>
            <a:ext cx="1266825" cy="895350"/>
          </a:xfrm>
          <a:prstGeom prst="rect">
            <a:avLst/>
          </a:prstGeom>
        </p:spPr>
      </p:pic>
      <p:pic>
        <p:nvPicPr>
          <p:cNvPr id="7" name="Picture 6" descr="stepper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5096" y="3279638"/>
            <a:ext cx="2324793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L298StepperController__79861.1342485907.1280.1280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16734" y="2149076"/>
            <a:ext cx="228600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tepper-board-6.jpg"/>
          <p:cNvPicPr/>
          <p:nvPr/>
        </p:nvPicPr>
        <p:blipFill>
          <a:blip r:embed="rId7" cstate="print"/>
          <a:stretch>
            <a:fillRect/>
          </a:stretch>
        </p:blipFill>
        <p:spPr>
          <a:xfrm rot="20011807">
            <a:off x="7565015" y="3884874"/>
            <a:ext cx="26506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3081741_950159838437235_118050008_n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10281" y="4216275"/>
            <a:ext cx="1709077" cy="1523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03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software 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i="1" dirty="0" smtClean="0"/>
          </a:p>
          <a:p>
            <a:r>
              <a:rPr lang="en-US" sz="3200" b="1" dirty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3200" b="1" dirty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sz="3200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sz="3200" b="1" dirty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sz="3200" b="1" dirty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sz="3200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 </a:t>
            </a:r>
            <a:r>
              <a:rPr lang="en-US" sz="4000" i="1" dirty="0" smtClean="0"/>
              <a:t>Software</a:t>
            </a:r>
            <a:r>
              <a:rPr lang="en-US" sz="4000" i="1" dirty="0"/>
              <a:t>, is an android application that is similar to any painting application</a:t>
            </a:r>
            <a:endParaRPr lang="en-US" sz="4000" dirty="0"/>
          </a:p>
        </p:txBody>
      </p:sp>
      <p:pic>
        <p:nvPicPr>
          <p:cNvPr id="4" name="Picture 3" descr="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2907" y="727364"/>
            <a:ext cx="1434638" cy="1535776"/>
          </a:xfrm>
          <a:prstGeom prst="rect">
            <a:avLst/>
          </a:prstGeom>
        </p:spPr>
      </p:pic>
      <p:pic>
        <p:nvPicPr>
          <p:cNvPr id="6" name="Picture 5" descr="13082047_1708743719413075_68016364_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250" y="3632353"/>
            <a:ext cx="5274310" cy="2215959"/>
          </a:xfrm>
          <a:prstGeom prst="rect">
            <a:avLst/>
          </a:prstGeom>
        </p:spPr>
      </p:pic>
      <p:pic>
        <p:nvPicPr>
          <p:cNvPr id="7" name="Picture 6" descr="13115843_1708743756079738_305168429_n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8741" y="3857414"/>
            <a:ext cx="5273040" cy="2114550"/>
          </a:xfrm>
          <a:prstGeom prst="rect">
            <a:avLst/>
          </a:prstGeom>
        </p:spPr>
      </p:pic>
      <p:pic>
        <p:nvPicPr>
          <p:cNvPr id="8" name="Picture 7" descr="13084149_1708743519413095_506081797_n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2220" y="3722966"/>
            <a:ext cx="3857221" cy="23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589" y="320893"/>
            <a:ext cx="10058400" cy="1450757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b="1" dirty="0">
                <a:solidFill>
                  <a:srgbClr val="A50021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rgbClr val="FFC0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</a:t>
            </a:r>
            <a:r>
              <a:rPr lang="en-US" b="1" dirty="0">
                <a:solidFill>
                  <a:srgbClr val="7030A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</a:t>
            </a:r>
            <a:r>
              <a:rPr lang="en-US" b="1" dirty="0">
                <a:solidFill>
                  <a:srgbClr val="FFFF00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b="1" dirty="0">
                <a:solidFill>
                  <a:srgbClr val="CC0066"/>
                </a:solidFill>
                <a:latin typeface="Lucida Calligraphy" panose="03010101010101010101" pitchFamily="66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work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4" y="2339690"/>
            <a:ext cx="3171429" cy="401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92" y="2263500"/>
            <a:ext cx="3447619" cy="40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81" y="2263500"/>
            <a:ext cx="3542857" cy="4095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0327" y="1771650"/>
            <a:ext cx="976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Connect to the Bluetooth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1125</TotalTime>
  <Words>156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JhengHei Light</vt:lpstr>
      <vt:lpstr>Arial</vt:lpstr>
      <vt:lpstr>Calibri</vt:lpstr>
      <vt:lpstr>Calibri Light</vt:lpstr>
      <vt:lpstr>Lucida Calligraphy</vt:lpstr>
      <vt:lpstr>Times New Roman</vt:lpstr>
      <vt:lpstr>Wingdings</vt:lpstr>
      <vt:lpstr>Wingdings 2</vt:lpstr>
      <vt:lpstr>HDOfficeLightV0</vt:lpstr>
      <vt:lpstr>Retrospect</vt:lpstr>
      <vt:lpstr>RoboPaint</vt:lpstr>
      <vt:lpstr>Outline</vt:lpstr>
      <vt:lpstr> Definition </vt:lpstr>
      <vt:lpstr>Tools used in RoboPaint </vt:lpstr>
      <vt:lpstr>Parts of RoboPaint </vt:lpstr>
      <vt:lpstr>The hardware part </vt:lpstr>
      <vt:lpstr>The hardware part </vt:lpstr>
      <vt:lpstr>The software part </vt:lpstr>
      <vt:lpstr>How RoboPaint  work </vt:lpstr>
      <vt:lpstr>How RoboPaint  work </vt:lpstr>
      <vt:lpstr>How RoboPaint  work </vt:lpstr>
      <vt:lpstr>How RoboPaint  work </vt:lpstr>
      <vt:lpstr>How RoboPaint  work </vt:lpstr>
      <vt:lpstr>How RoboPaint  work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RoboPiant</dc:title>
  <dc:creator>alawneh</dc:creator>
  <cp:lastModifiedBy>alawneh</cp:lastModifiedBy>
  <cp:revision>18</cp:revision>
  <dcterms:created xsi:type="dcterms:W3CDTF">2016-05-10T12:21:19Z</dcterms:created>
  <dcterms:modified xsi:type="dcterms:W3CDTF">2016-05-17T12:21:26Z</dcterms:modified>
</cp:coreProperties>
</file>