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7" r:id="rId4"/>
    <p:sldId id="258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CDFFA06-1CD6-4E0B-8354-03E788CBB89F}">
          <p14:sldIdLst>
            <p14:sldId id="256"/>
            <p14:sldId id="259"/>
            <p14:sldId id="257"/>
            <p14:sldId id="258"/>
            <p14:sldId id="260"/>
            <p14:sldId id="261"/>
            <p14:sldId id="262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4158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043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648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6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4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9706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7584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16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1683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188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165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000">
              <a:schemeClr val="accent1">
                <a:lumMod val="75000"/>
              </a:schemeClr>
            </a:gs>
            <a:gs pos="78000">
              <a:schemeClr val="tx2">
                <a:lumMod val="20000"/>
                <a:lumOff val="8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02DA10-690E-4ECA-912F-76B4AB9A7E22}" type="datetimeFigureOut">
              <a:rPr lang="en-US" smtClean="0"/>
              <a:t>12/19/2013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0E524B-E2C9-4D45-BD5F-22F5A472A5D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71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wamp\www\crpinterface\images\header-img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06853">
            <a:off x="1072685" y="-666332"/>
            <a:ext cx="8305800" cy="4419600"/>
          </a:xfrm>
          <a:prstGeom prst="rect">
            <a:avLst/>
          </a:prstGeom>
          <a:noFill/>
          <a:effectLst>
            <a:outerShdw blurRad="152400" dist="1041400" dir="9780000" sx="90000" sy="-19000" rotWithShape="0">
              <a:prstClr val="black">
                <a:alpha val="15000"/>
              </a:prstClr>
            </a:outerShdw>
          </a:effectLst>
          <a:scene3d>
            <a:camera prst="orthographicFront"/>
            <a:lightRig rig="threePt" dir="t"/>
          </a:scene3d>
          <a:sp3d>
            <a:bevelT w="139700" h="139700" prst="divot"/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/>
          <p:nvPr/>
        </p:nvSpPr>
        <p:spPr>
          <a:xfrm rot="20806761">
            <a:off x="-63597" y="296932"/>
            <a:ext cx="4107450" cy="286232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Bradley Hand ITC" pitchFamily="66" charset="0"/>
              </a:rPr>
              <a:t>Rental Car </a:t>
            </a:r>
          </a:p>
          <a:p>
            <a:pPr algn="ctr"/>
            <a:r>
              <a:rPr lang="en-US" sz="60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28000" endPos="45000" dist="1000" dir="5400000" sy="-100000" algn="bl" rotWithShape="0"/>
                </a:effectLst>
                <a:latin typeface="Bradley Hand ITC" pitchFamily="66" charset="0"/>
              </a:rPr>
              <a:t>System</a:t>
            </a:r>
            <a:endParaRPr lang="en-US" sz="60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28000" endPos="45000" dist="1000" dir="5400000" sy="-100000" algn="bl" rotWithShape="0"/>
              </a:effectLst>
              <a:latin typeface="Bradley Hand ITC" pitchFamily="66" charset="0"/>
            </a:endParaRPr>
          </a:p>
        </p:txBody>
      </p:sp>
      <p:sp>
        <p:nvSpPr>
          <p:cNvPr id="6" name="Rectangle 5"/>
          <p:cNvSpPr/>
          <p:nvPr/>
        </p:nvSpPr>
        <p:spPr>
          <a:xfrm rot="794221">
            <a:off x="4145427" y="3789493"/>
            <a:ext cx="4923079" cy="227754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Presented By:</a:t>
            </a:r>
          </a:p>
          <a:p>
            <a:pPr algn="ctr"/>
            <a:r>
              <a:rPr lang="en-US" sz="4400" b="1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srgbClr val="0070C0"/>
                  </a:outerShdw>
                </a:effectLst>
                <a:latin typeface="Cooper Black" pitchFamily="18" charset="0"/>
              </a:rPr>
              <a:t>Ulfat</a:t>
            </a:r>
            <a:r>
              <a:rPr lang="en-US" sz="4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srgbClr val="0070C0"/>
                  </a:outerShdw>
                </a:effectLst>
                <a:latin typeface="Cooper Black" pitchFamily="18" charset="0"/>
              </a:rPr>
              <a:t> Abu Sarris</a:t>
            </a:r>
          </a:p>
          <a:p>
            <a:pPr algn="ctr"/>
            <a:r>
              <a:rPr lang="en-US" sz="4400" b="1" dirty="0" err="1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srgbClr val="0070C0"/>
                  </a:outerShdw>
                </a:effectLst>
                <a:latin typeface="Cooper Black" pitchFamily="18" charset="0"/>
              </a:rPr>
              <a:t>Manal</a:t>
            </a:r>
            <a:r>
              <a:rPr lang="en-US" sz="4400" b="1" dirty="0" smtClean="0">
                <a:ln w="11430"/>
                <a:solidFill>
                  <a:schemeClr val="tx2">
                    <a:lumMod val="75000"/>
                  </a:schemeClr>
                </a:solidFill>
                <a:effectLst>
                  <a:outerShdw blurRad="60007" dist="310007" dir="7680000" sy="30000" kx="1300200" algn="ctr" rotWithShape="0">
                    <a:srgbClr val="0070C0"/>
                  </a:outerShdw>
                </a:effectLst>
                <a:latin typeface="Cooper Black" pitchFamily="18" charset="0"/>
              </a:rPr>
              <a:t> Mustafa</a:t>
            </a:r>
            <a:endParaRPr lang="en-US" sz="4400" b="1" dirty="0">
              <a:ln w="11430"/>
              <a:solidFill>
                <a:schemeClr val="tx2">
                  <a:lumMod val="75000"/>
                </a:schemeClr>
              </a:solidFill>
              <a:effectLst>
                <a:outerShdw blurRad="60007" dist="310007" dir="7680000" sy="30000" kx="1300200" algn="ctr" rotWithShape="0">
                  <a:srgbClr val="0070C0"/>
                </a:outerShdw>
              </a:effectLst>
              <a:latin typeface="Cooper Black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-152401" y="4051103"/>
            <a:ext cx="4437457" cy="156966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48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Agency FB" pitchFamily="34" charset="0"/>
              </a:rPr>
              <a:t>Directed By:</a:t>
            </a:r>
          </a:p>
          <a:p>
            <a:pPr algn="ctr"/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gency FB" pitchFamily="34" charset="0"/>
              </a:rPr>
              <a:t>Dr.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gency FB" pitchFamily="34" charset="0"/>
              </a:rPr>
              <a:t>Emmad</a:t>
            </a:r>
            <a:r>
              <a:rPr lang="en-US" sz="48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gency FB" pitchFamily="34" charset="0"/>
              </a:rPr>
              <a:t> </a:t>
            </a:r>
            <a:r>
              <a:rPr lang="en-US" sz="4800" b="1" dirty="0" err="1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gency FB" pitchFamily="34" charset="0"/>
              </a:rPr>
              <a:t>Saadeh</a:t>
            </a:r>
            <a:endParaRPr lang="en-US" sz="48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gency FB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833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Introduction</a:t>
            </a:r>
            <a:endParaRPr lang="en-US" sz="6000" b="1" i="1" dirty="0">
              <a:solidFill>
                <a:schemeClr val="accent1">
                  <a:lumMod val="20000"/>
                  <a:lumOff val="8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b="1" i="1" dirty="0" smtClean="0">
                <a:latin typeface="Californian FB" pitchFamily="18" charset="0"/>
              </a:rPr>
              <a:t>To </a:t>
            </a:r>
            <a:r>
              <a:rPr lang="en-US" b="1" i="1" dirty="0" smtClean="0">
                <a:latin typeface="Californian FB" pitchFamily="18" charset="0"/>
              </a:rPr>
              <a:t>rent car you need to go to the rental car company office……..Choose car …..</a:t>
            </a:r>
          </a:p>
          <a:p>
            <a:pPr marL="0" indent="0" algn="ctr">
              <a:buNone/>
            </a:pPr>
            <a:r>
              <a:rPr lang="en-US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What if </a:t>
            </a:r>
            <a:r>
              <a:rPr lang="en-US" sz="36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your need was not in this company!!!</a:t>
            </a:r>
          </a:p>
          <a:p>
            <a:pPr marL="0" indent="0" algn="ctr">
              <a:buNone/>
            </a:pPr>
            <a:r>
              <a:rPr lang="en-US" sz="3600" b="1" i="1" dirty="0" smtClean="0">
                <a:latin typeface="Californian FB" pitchFamily="18" charset="0"/>
              </a:rPr>
              <a:t>To solve this problem and other annoying problems we will introduce to you our new </a:t>
            </a:r>
          </a:p>
          <a:p>
            <a:pPr marL="0" indent="0" algn="ctr">
              <a:buNone/>
            </a:pPr>
            <a:r>
              <a:rPr lang="en-US" sz="3600" b="1" i="1" dirty="0" smtClean="0">
                <a:solidFill>
                  <a:srgbClr val="002060"/>
                </a:solidFill>
                <a:latin typeface="Californian FB" pitchFamily="18" charset="0"/>
              </a:rPr>
              <a:t>Rental Car System</a:t>
            </a:r>
            <a:r>
              <a:rPr lang="en-US" b="1" i="1" dirty="0" smtClean="0">
                <a:latin typeface="Californian FB" pitchFamily="18" charset="0"/>
              </a:rPr>
              <a:t>…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5251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229600" cy="1143000"/>
          </a:xfrm>
        </p:spPr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fornian FB" pitchFamily="18" charset="0"/>
              </a:rPr>
              <a:t>Rental Car System</a:t>
            </a:r>
            <a:endParaRPr lang="en-US" sz="6000" b="1" i="1" dirty="0">
              <a:solidFill>
                <a:schemeClr val="accent1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6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Calisto MT" pitchFamily="18" charset="0"/>
              </a:rPr>
              <a:t>This system is for rental cars online using our website , but the most specific idea is to make our customer more satisfy; by introduce a car with all requirements he needs in the car ,without looking which company owns this car or from where it placed.</a:t>
            </a:r>
            <a:endParaRPr lang="en-US" sz="3600" b="1" dirty="0">
              <a:solidFill>
                <a:schemeClr val="tx1">
                  <a:lumMod val="95000"/>
                  <a:lumOff val="5000"/>
                </a:schemeClr>
              </a:solidFill>
              <a:latin typeface="Calisto MT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28364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Our Main Actors</a:t>
            </a:r>
            <a:endParaRPr lang="en-US" sz="6000" b="1" i="1" dirty="0">
              <a:solidFill>
                <a:schemeClr val="accent1">
                  <a:lumMod val="20000"/>
                  <a:lumOff val="8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Californian FB" pitchFamily="18" charset="0"/>
              </a:rPr>
              <a:t>In our website there are three main actors: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Californian FB" pitchFamily="18" charset="0"/>
              </a:rPr>
              <a:t>User: any person who want to rent a car.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Californian FB" pitchFamily="18" charset="0"/>
              </a:rPr>
              <a:t>Company: the rental car company owners who will add their cars to our website.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Californian FB" pitchFamily="18" charset="0"/>
              </a:rPr>
              <a:t>Admin: the website owners and they will be responsible for completing all functions of the other actors</a:t>
            </a:r>
          </a:p>
        </p:txBody>
      </p:sp>
    </p:spTree>
    <p:extLst>
      <p:ext uri="{BB962C8B-B14F-4D97-AF65-F5344CB8AC3E}">
        <p14:creationId xmlns:p14="http://schemas.microsoft.com/office/powerpoint/2010/main" val="683284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Main function for user</a:t>
            </a:r>
            <a:endParaRPr lang="en-US" sz="6000" b="1" i="1" dirty="0">
              <a:solidFill>
                <a:schemeClr val="accent1">
                  <a:lumMod val="20000"/>
                  <a:lumOff val="8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i="1" dirty="0" smtClean="0">
                <a:latin typeface="Californian FB" pitchFamily="18" charset="0"/>
              </a:rPr>
              <a:t>The user can do the following: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latin typeface="Californian FB" pitchFamily="18" charset="0"/>
              </a:rPr>
              <a:t>Rent Car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latin typeface="Californian FB" pitchFamily="18" charset="0"/>
              </a:rPr>
              <a:t>See The Companies Offers On Car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latin typeface="Californian FB" pitchFamily="18" charset="0"/>
              </a:rPr>
              <a:t>Can Browse </a:t>
            </a:r>
            <a:r>
              <a:rPr lang="en-US" sz="3600" b="1" i="1" dirty="0" smtClean="0">
                <a:latin typeface="Californian FB" pitchFamily="18" charset="0"/>
              </a:rPr>
              <a:t>All The Cars In Our Website</a:t>
            </a:r>
            <a:endParaRPr lang="en-US" sz="3600" b="1" i="1" dirty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228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Main function for </a:t>
            </a:r>
            <a:r>
              <a:rPr lang="en-US" sz="54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company</a:t>
            </a:r>
            <a:endParaRPr lang="en-US" sz="5400" b="1" i="1" dirty="0">
              <a:solidFill>
                <a:schemeClr val="accent1">
                  <a:lumMod val="20000"/>
                  <a:lumOff val="8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3600" b="1" i="1" dirty="0" smtClean="0">
                <a:latin typeface="Californian FB" pitchFamily="18" charset="0"/>
              </a:rPr>
              <a:t>The rental car companies can do the following: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latin typeface="Californian FB" pitchFamily="18" charset="0"/>
              </a:rPr>
              <a:t>Add cars to our website and make the user able to rent it.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latin typeface="Californian FB" pitchFamily="18" charset="0"/>
              </a:rPr>
              <a:t>See daily report for its cars .</a:t>
            </a:r>
          </a:p>
          <a:p>
            <a:pPr>
              <a:buFont typeface="Wingdings" pitchFamily="2" charset="2"/>
              <a:buChar char="Ø"/>
            </a:pPr>
            <a:r>
              <a:rPr lang="en-US" sz="3600" b="1" i="1" dirty="0" smtClean="0">
                <a:latin typeface="Californian FB" pitchFamily="18" charset="0"/>
              </a:rPr>
              <a:t>Make offers on its cars to make the user able to rent it.</a:t>
            </a:r>
            <a:endParaRPr lang="en-US" sz="3600" b="1" i="1" dirty="0">
              <a:latin typeface="Californian FB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44156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6000" b="1" i="1" dirty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Main function for </a:t>
            </a:r>
            <a:r>
              <a:rPr lang="en-US" sz="6000" b="1" i="1" dirty="0" smtClean="0">
                <a:solidFill>
                  <a:schemeClr val="accent1">
                    <a:lumMod val="20000"/>
                    <a:lumOff val="80000"/>
                  </a:schemeClr>
                </a:solidFill>
                <a:latin typeface="Californian FB" pitchFamily="18" charset="0"/>
              </a:rPr>
              <a:t>Admin</a:t>
            </a:r>
            <a:endParaRPr lang="en-US" sz="6000" b="1" i="1" dirty="0">
              <a:solidFill>
                <a:schemeClr val="accent1">
                  <a:lumMod val="20000"/>
                  <a:lumOff val="80000"/>
                </a:schemeClr>
              </a:solidFill>
              <a:latin typeface="Californian FB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b="1" i="1" dirty="0" smtClean="0">
                <a:latin typeface="Californian FB" pitchFamily="18" charset="0"/>
              </a:rPr>
              <a:t>The admin can do the following :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Californian FB" pitchFamily="18" charset="0"/>
              </a:rPr>
              <a:t>See all the changes on all cars in the website.</a:t>
            </a:r>
            <a:endParaRPr lang="en-US" b="1" i="1" dirty="0">
              <a:latin typeface="Californian FB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Californian FB" pitchFamily="18" charset="0"/>
              </a:rPr>
              <a:t>Adding the rental car companies to the website.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Californian FB" pitchFamily="18" charset="0"/>
              </a:rPr>
              <a:t>Adding cars to the website and update it.</a:t>
            </a:r>
          </a:p>
          <a:p>
            <a:pPr>
              <a:buFont typeface="Wingdings" pitchFamily="2" charset="2"/>
              <a:buChar char="Ø"/>
            </a:pPr>
            <a:r>
              <a:rPr lang="en-US" b="1" i="1" dirty="0" smtClean="0">
                <a:latin typeface="Californian FB" pitchFamily="18" charset="0"/>
              </a:rPr>
              <a:t>See daily report for the rented cars and his balance.</a:t>
            </a:r>
          </a:p>
        </p:txBody>
      </p:sp>
    </p:spTree>
    <p:extLst>
      <p:ext uri="{BB962C8B-B14F-4D97-AF65-F5344CB8AC3E}">
        <p14:creationId xmlns:p14="http://schemas.microsoft.com/office/powerpoint/2010/main" val="17448888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</TotalTime>
  <Words>301</Words>
  <Application>Microsoft Office PowerPoint</Application>
  <PresentationFormat>On-screen Show (4:3)</PresentationFormat>
  <Paragraphs>35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Introduction</vt:lpstr>
      <vt:lpstr>Rental Car System</vt:lpstr>
      <vt:lpstr>Our Main Actors</vt:lpstr>
      <vt:lpstr>Main function for user</vt:lpstr>
      <vt:lpstr>Main function for company</vt:lpstr>
      <vt:lpstr>Main function for Admin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zakariyya</dc:creator>
  <cp:lastModifiedBy>Zakariyya</cp:lastModifiedBy>
  <cp:revision>19</cp:revision>
  <dcterms:created xsi:type="dcterms:W3CDTF">2013-12-13T11:51:28Z</dcterms:created>
  <dcterms:modified xsi:type="dcterms:W3CDTF">2013-12-19T08:54:19Z</dcterms:modified>
</cp:coreProperties>
</file>