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33"/>
  </p:notesMasterIdLst>
  <p:sldIdLst>
    <p:sldId id="293" r:id="rId2"/>
    <p:sldId id="340" r:id="rId3"/>
    <p:sldId id="295" r:id="rId4"/>
    <p:sldId id="341" r:id="rId5"/>
    <p:sldId id="316" r:id="rId6"/>
    <p:sldId id="317" r:id="rId7"/>
    <p:sldId id="318" r:id="rId8"/>
    <p:sldId id="319" r:id="rId9"/>
    <p:sldId id="297" r:id="rId10"/>
    <p:sldId id="268" r:id="rId11"/>
    <p:sldId id="326" r:id="rId12"/>
    <p:sldId id="323" r:id="rId13"/>
    <p:sldId id="321" r:id="rId14"/>
    <p:sldId id="335" r:id="rId15"/>
    <p:sldId id="301" r:id="rId16"/>
    <p:sldId id="333" r:id="rId17"/>
    <p:sldId id="334" r:id="rId18"/>
    <p:sldId id="328" r:id="rId19"/>
    <p:sldId id="330" r:id="rId20"/>
    <p:sldId id="324" r:id="rId21"/>
    <p:sldId id="313" r:id="rId22"/>
    <p:sldId id="329" r:id="rId23"/>
    <p:sldId id="325" r:id="rId24"/>
    <p:sldId id="306" r:id="rId25"/>
    <p:sldId id="270" r:id="rId26"/>
    <p:sldId id="271" r:id="rId27"/>
    <p:sldId id="307" r:id="rId28"/>
    <p:sldId id="339" r:id="rId29"/>
    <p:sldId id="311" r:id="rId30"/>
    <p:sldId id="342" r:id="rId31"/>
    <p:sldId id="285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JO"/>
  <c:chart>
    <c:plotArea>
      <c:layout>
        <c:manualLayout>
          <c:layoutTarget val="inner"/>
          <c:xMode val="edge"/>
          <c:yMode val="edge"/>
          <c:x val="8.9909230096238024E-2"/>
          <c:y val="0.1151002121875582"/>
          <c:w val="0.70355150918635156"/>
          <c:h val="0.68846757807883063"/>
        </c:manualLayout>
      </c:layout>
      <c:scatterChart>
        <c:scatterStyle val="smoothMarker"/>
        <c:ser>
          <c:idx val="0"/>
          <c:order val="0"/>
          <c:tx>
            <c:strRef>
              <c:f>Sheet1!$F$11</c:f>
              <c:strCache>
                <c:ptCount val="1"/>
              </c:strCache>
            </c:strRef>
          </c:tx>
          <c:yVal>
            <c:numRef>
              <c:f>Sheet1!$F$12</c:f>
              <c:numCache>
                <c:formatCode>General</c:formatCode>
                <c:ptCount val="1"/>
              </c:numCache>
            </c:numRef>
          </c:yVal>
          <c:smooth val="1"/>
        </c:ser>
        <c:ser>
          <c:idx val="1"/>
          <c:order val="1"/>
          <c:xVal>
            <c:numRef>
              <c:f>Sheet1!$A$1:$A$8</c:f>
              <c:numCache>
                <c:formatCode>General</c:formatCode>
                <c:ptCount val="8"/>
                <c:pt idx="0">
                  <c:v>1922</c:v>
                </c:pt>
                <c:pt idx="1">
                  <c:v>1931</c:v>
                </c:pt>
                <c:pt idx="2">
                  <c:v>1945</c:v>
                </c:pt>
                <c:pt idx="3">
                  <c:v>1982</c:v>
                </c:pt>
                <c:pt idx="4">
                  <c:v>1987</c:v>
                </c:pt>
                <c:pt idx="5">
                  <c:v>1997</c:v>
                </c:pt>
                <c:pt idx="6">
                  <c:v>2005</c:v>
                </c:pt>
                <c:pt idx="7">
                  <c:v>2007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494</c:v>
                </c:pt>
                <c:pt idx="1">
                  <c:v>608</c:v>
                </c:pt>
                <c:pt idx="2">
                  <c:v>830</c:v>
                </c:pt>
                <c:pt idx="3" formatCode="#,##0">
                  <c:v>1300</c:v>
                </c:pt>
                <c:pt idx="4" formatCode="#,##0">
                  <c:v>2200</c:v>
                </c:pt>
                <c:pt idx="5" formatCode="#,##0">
                  <c:v>3757</c:v>
                </c:pt>
                <c:pt idx="6" formatCode="#,##0">
                  <c:v>4898</c:v>
                </c:pt>
                <c:pt idx="7" formatCode="#,##0">
                  <c:v>5182</c:v>
                </c:pt>
              </c:numCache>
            </c:numRef>
          </c:yVal>
          <c:smooth val="1"/>
        </c:ser>
        <c:axId val="79736832"/>
        <c:axId val="79738368"/>
      </c:scatterChart>
      <c:valAx>
        <c:axId val="79736832"/>
        <c:scaling>
          <c:orientation val="minMax"/>
          <c:max val="2015"/>
          <c:min val="1922"/>
        </c:scaling>
        <c:axPos val="b"/>
        <c:tickLblPos val="nextTo"/>
        <c:txPr>
          <a:bodyPr/>
          <a:lstStyle/>
          <a:p>
            <a:pPr>
              <a:defRPr lang="en-US" sz="1400">
                <a:latin typeface="Adobe Gothic Std B"/>
              </a:defRPr>
            </a:pPr>
            <a:endParaRPr lang="ar-JO"/>
          </a:p>
        </c:txPr>
        <c:crossAx val="79738368"/>
        <c:crosses val="autoZero"/>
        <c:crossBetween val="midCat"/>
      </c:valAx>
      <c:valAx>
        <c:axId val="797383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400">
                <a:latin typeface="Adobe Gothic Std B"/>
              </a:defRPr>
            </a:pPr>
            <a:endParaRPr lang="ar-JO"/>
          </a:p>
        </c:txPr>
        <c:crossAx val="7973683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lang="en-US"/>
          </a:pPr>
          <a:endParaRPr lang="ar-JO"/>
        </a:p>
      </c:txPr>
    </c:legend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ar-J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JO"/>
  <c:chart>
    <c:title>
      <c:layout/>
      <c:txPr>
        <a:bodyPr/>
        <a:lstStyle/>
        <a:p>
          <a:pPr>
            <a:defRPr lang="en-US"/>
          </a:pPr>
          <a:endParaRPr lang="ar-JO"/>
        </a:p>
      </c:txPr>
    </c:title>
    <c:plotArea>
      <c:layout>
        <c:manualLayout>
          <c:layoutTarget val="inner"/>
          <c:xMode val="edge"/>
          <c:yMode val="edge"/>
          <c:x val="0.10533497375328112"/>
          <c:y val="0.16047662401574778"/>
          <c:w val="0.78140994094488192"/>
          <c:h val="0.67491141732283644"/>
        </c:manualLayout>
      </c:layout>
      <c:scatterChart>
        <c:scatterStyle val="lineMarker"/>
        <c:ser>
          <c:idx val="0"/>
          <c:order val="0"/>
          <c:tx>
            <c:strRef>
              <c:f>ورقة1!$B$1</c:f>
              <c:strCache>
                <c:ptCount val="1"/>
                <c:pt idx="0">
                  <c:v>Velocity (m/s)</c:v>
                </c:pt>
              </c:strCache>
            </c:strRef>
          </c:tx>
          <c:spPr>
            <a:ln w="38100">
              <a:noFill/>
            </a:ln>
          </c:spPr>
          <c:xVal>
            <c:strRef>
              <c:f>ورقة1!$A$2:$A$680</c:f>
              <c:strCache>
                <c:ptCount val="679"/>
                <c:pt idx="0">
                  <c:v>CO-1</c:v>
                </c:pt>
                <c:pt idx="1">
                  <c:v>CO-2</c:v>
                </c:pt>
                <c:pt idx="2">
                  <c:v>CO-3</c:v>
                </c:pt>
                <c:pt idx="3">
                  <c:v>CO-4</c:v>
                </c:pt>
                <c:pt idx="4">
                  <c:v>CO-5</c:v>
                </c:pt>
                <c:pt idx="5">
                  <c:v>CO-6</c:v>
                </c:pt>
                <c:pt idx="6">
                  <c:v>CO-7</c:v>
                </c:pt>
                <c:pt idx="7">
                  <c:v>CO-8</c:v>
                </c:pt>
                <c:pt idx="8">
                  <c:v>CO-9</c:v>
                </c:pt>
                <c:pt idx="9">
                  <c:v>CO-10</c:v>
                </c:pt>
                <c:pt idx="10">
                  <c:v>CO-11</c:v>
                </c:pt>
                <c:pt idx="11">
                  <c:v>CO-12</c:v>
                </c:pt>
                <c:pt idx="12">
                  <c:v>CO-13</c:v>
                </c:pt>
                <c:pt idx="13">
                  <c:v>CO-14</c:v>
                </c:pt>
                <c:pt idx="14">
                  <c:v>CO-15</c:v>
                </c:pt>
                <c:pt idx="15">
                  <c:v>CO-16</c:v>
                </c:pt>
                <c:pt idx="16">
                  <c:v>CO-17</c:v>
                </c:pt>
                <c:pt idx="17">
                  <c:v>CO-18</c:v>
                </c:pt>
                <c:pt idx="18">
                  <c:v>CO-19</c:v>
                </c:pt>
                <c:pt idx="19">
                  <c:v>CO-20</c:v>
                </c:pt>
                <c:pt idx="20">
                  <c:v>CO-21</c:v>
                </c:pt>
                <c:pt idx="21">
                  <c:v>CO-22</c:v>
                </c:pt>
                <c:pt idx="22">
                  <c:v>CO-23</c:v>
                </c:pt>
                <c:pt idx="23">
                  <c:v>CO-24</c:v>
                </c:pt>
                <c:pt idx="24">
                  <c:v>CO-25</c:v>
                </c:pt>
                <c:pt idx="25">
                  <c:v>CO-26</c:v>
                </c:pt>
                <c:pt idx="26">
                  <c:v>CO-27</c:v>
                </c:pt>
                <c:pt idx="27">
                  <c:v>CO-28</c:v>
                </c:pt>
                <c:pt idx="28">
                  <c:v>CO-29</c:v>
                </c:pt>
                <c:pt idx="29">
                  <c:v>CO-30</c:v>
                </c:pt>
                <c:pt idx="30">
                  <c:v>CO-31</c:v>
                </c:pt>
                <c:pt idx="31">
                  <c:v>CO-32</c:v>
                </c:pt>
                <c:pt idx="32">
                  <c:v>CO-33</c:v>
                </c:pt>
                <c:pt idx="33">
                  <c:v>CO-34</c:v>
                </c:pt>
                <c:pt idx="34">
                  <c:v>CO-35</c:v>
                </c:pt>
                <c:pt idx="35">
                  <c:v>CO-36</c:v>
                </c:pt>
                <c:pt idx="36">
                  <c:v>CO-37</c:v>
                </c:pt>
                <c:pt idx="37">
                  <c:v>CO-38</c:v>
                </c:pt>
                <c:pt idx="38">
                  <c:v>CO-39</c:v>
                </c:pt>
                <c:pt idx="39">
                  <c:v>CO-40</c:v>
                </c:pt>
                <c:pt idx="40">
                  <c:v>CO-41</c:v>
                </c:pt>
                <c:pt idx="41">
                  <c:v>CO-42</c:v>
                </c:pt>
                <c:pt idx="42">
                  <c:v>CO-43</c:v>
                </c:pt>
                <c:pt idx="43">
                  <c:v>CO-44</c:v>
                </c:pt>
                <c:pt idx="44">
                  <c:v>CO-45</c:v>
                </c:pt>
                <c:pt idx="45">
                  <c:v>CO-46</c:v>
                </c:pt>
                <c:pt idx="46">
                  <c:v>CO-47</c:v>
                </c:pt>
                <c:pt idx="47">
                  <c:v>CO-48</c:v>
                </c:pt>
                <c:pt idx="48">
                  <c:v>CO-49</c:v>
                </c:pt>
                <c:pt idx="49">
                  <c:v>CO-50</c:v>
                </c:pt>
                <c:pt idx="50">
                  <c:v>CO-51</c:v>
                </c:pt>
                <c:pt idx="51">
                  <c:v>CO-52</c:v>
                </c:pt>
                <c:pt idx="52">
                  <c:v>CO-53</c:v>
                </c:pt>
                <c:pt idx="53">
                  <c:v>CO-54</c:v>
                </c:pt>
                <c:pt idx="54">
                  <c:v>CO-55</c:v>
                </c:pt>
                <c:pt idx="55">
                  <c:v>CO-56</c:v>
                </c:pt>
                <c:pt idx="56">
                  <c:v>CO-57</c:v>
                </c:pt>
                <c:pt idx="57">
                  <c:v>CO-58</c:v>
                </c:pt>
                <c:pt idx="58">
                  <c:v>CO-59</c:v>
                </c:pt>
                <c:pt idx="59">
                  <c:v>CO-60</c:v>
                </c:pt>
                <c:pt idx="60">
                  <c:v>CO-61</c:v>
                </c:pt>
                <c:pt idx="61">
                  <c:v>CO-62</c:v>
                </c:pt>
                <c:pt idx="62">
                  <c:v>CO-63</c:v>
                </c:pt>
                <c:pt idx="63">
                  <c:v>CO-64</c:v>
                </c:pt>
                <c:pt idx="64">
                  <c:v>CO-65</c:v>
                </c:pt>
                <c:pt idx="65">
                  <c:v>CO-66</c:v>
                </c:pt>
                <c:pt idx="66">
                  <c:v>CO-67</c:v>
                </c:pt>
                <c:pt idx="67">
                  <c:v>CO-68</c:v>
                </c:pt>
                <c:pt idx="68">
                  <c:v>CO-69</c:v>
                </c:pt>
                <c:pt idx="69">
                  <c:v>CO-70</c:v>
                </c:pt>
                <c:pt idx="70">
                  <c:v>CO-71</c:v>
                </c:pt>
                <c:pt idx="71">
                  <c:v>CO-72</c:v>
                </c:pt>
                <c:pt idx="72">
                  <c:v>CO-73</c:v>
                </c:pt>
                <c:pt idx="73">
                  <c:v>CO-74</c:v>
                </c:pt>
                <c:pt idx="74">
                  <c:v>CO-75</c:v>
                </c:pt>
                <c:pt idx="75">
                  <c:v>CO-76</c:v>
                </c:pt>
                <c:pt idx="76">
                  <c:v>CO-77</c:v>
                </c:pt>
                <c:pt idx="77">
                  <c:v>CO-78</c:v>
                </c:pt>
                <c:pt idx="78">
                  <c:v>CO-79</c:v>
                </c:pt>
                <c:pt idx="79">
                  <c:v>CO-80</c:v>
                </c:pt>
                <c:pt idx="80">
                  <c:v>CO-81</c:v>
                </c:pt>
                <c:pt idx="81">
                  <c:v>CO-82</c:v>
                </c:pt>
                <c:pt idx="82">
                  <c:v>CO-83</c:v>
                </c:pt>
                <c:pt idx="83">
                  <c:v>CO-84</c:v>
                </c:pt>
                <c:pt idx="84">
                  <c:v>CO-85</c:v>
                </c:pt>
                <c:pt idx="85">
                  <c:v>CO-86</c:v>
                </c:pt>
                <c:pt idx="86">
                  <c:v>CO-87</c:v>
                </c:pt>
                <c:pt idx="87">
                  <c:v>CO-88</c:v>
                </c:pt>
                <c:pt idx="88">
                  <c:v>CO-89</c:v>
                </c:pt>
                <c:pt idx="89">
                  <c:v>CO-90</c:v>
                </c:pt>
                <c:pt idx="90">
                  <c:v>CO-91</c:v>
                </c:pt>
                <c:pt idx="91">
                  <c:v>CO-92</c:v>
                </c:pt>
                <c:pt idx="92">
                  <c:v>CO-93</c:v>
                </c:pt>
                <c:pt idx="93">
                  <c:v>CO-94</c:v>
                </c:pt>
                <c:pt idx="94">
                  <c:v>CO-95</c:v>
                </c:pt>
                <c:pt idx="95">
                  <c:v>CO-96</c:v>
                </c:pt>
                <c:pt idx="96">
                  <c:v>CO-97</c:v>
                </c:pt>
                <c:pt idx="97">
                  <c:v>CO-98</c:v>
                </c:pt>
                <c:pt idx="98">
                  <c:v>CO-99</c:v>
                </c:pt>
                <c:pt idx="99">
                  <c:v>CO-100</c:v>
                </c:pt>
                <c:pt idx="100">
                  <c:v>CO-101</c:v>
                </c:pt>
                <c:pt idx="101">
                  <c:v>CO-102</c:v>
                </c:pt>
                <c:pt idx="102">
                  <c:v>CO-103</c:v>
                </c:pt>
                <c:pt idx="103">
                  <c:v>CO-104</c:v>
                </c:pt>
                <c:pt idx="104">
                  <c:v>CO-105</c:v>
                </c:pt>
                <c:pt idx="105">
                  <c:v>CO-106</c:v>
                </c:pt>
                <c:pt idx="106">
                  <c:v>CO-107</c:v>
                </c:pt>
                <c:pt idx="107">
                  <c:v>CO-108</c:v>
                </c:pt>
                <c:pt idx="108">
                  <c:v>CO-109</c:v>
                </c:pt>
                <c:pt idx="109">
                  <c:v>CO-110</c:v>
                </c:pt>
                <c:pt idx="110">
                  <c:v>CO-111</c:v>
                </c:pt>
                <c:pt idx="111">
                  <c:v>CO-112</c:v>
                </c:pt>
                <c:pt idx="112">
                  <c:v>CO-113</c:v>
                </c:pt>
                <c:pt idx="113">
                  <c:v>CO-114</c:v>
                </c:pt>
                <c:pt idx="114">
                  <c:v>CO-115</c:v>
                </c:pt>
                <c:pt idx="115">
                  <c:v>CO-116</c:v>
                </c:pt>
                <c:pt idx="116">
                  <c:v>CO-117</c:v>
                </c:pt>
                <c:pt idx="117">
                  <c:v>CO-118</c:v>
                </c:pt>
                <c:pt idx="118">
                  <c:v>CO-119</c:v>
                </c:pt>
                <c:pt idx="119">
                  <c:v>CO-120</c:v>
                </c:pt>
                <c:pt idx="120">
                  <c:v>CO-121</c:v>
                </c:pt>
                <c:pt idx="121">
                  <c:v>CO-122</c:v>
                </c:pt>
                <c:pt idx="122">
                  <c:v>CO-123</c:v>
                </c:pt>
                <c:pt idx="123">
                  <c:v>CO-124</c:v>
                </c:pt>
                <c:pt idx="124">
                  <c:v>CO-125</c:v>
                </c:pt>
                <c:pt idx="125">
                  <c:v>CO-126</c:v>
                </c:pt>
                <c:pt idx="126">
                  <c:v>CO-127</c:v>
                </c:pt>
                <c:pt idx="127">
                  <c:v>CO-128</c:v>
                </c:pt>
                <c:pt idx="128">
                  <c:v>CO-129</c:v>
                </c:pt>
                <c:pt idx="129">
                  <c:v>CO-130</c:v>
                </c:pt>
                <c:pt idx="130">
                  <c:v>CO-131</c:v>
                </c:pt>
                <c:pt idx="131">
                  <c:v>CO-132</c:v>
                </c:pt>
                <c:pt idx="132">
                  <c:v>CO-133</c:v>
                </c:pt>
                <c:pt idx="133">
                  <c:v>CO-134</c:v>
                </c:pt>
                <c:pt idx="134">
                  <c:v>CO-135</c:v>
                </c:pt>
                <c:pt idx="135">
                  <c:v>CO-136</c:v>
                </c:pt>
                <c:pt idx="136">
                  <c:v>CO-137</c:v>
                </c:pt>
                <c:pt idx="137">
                  <c:v>CO-138</c:v>
                </c:pt>
                <c:pt idx="138">
                  <c:v>CO-139</c:v>
                </c:pt>
                <c:pt idx="139">
                  <c:v>CO-140</c:v>
                </c:pt>
                <c:pt idx="140">
                  <c:v>CO-141</c:v>
                </c:pt>
                <c:pt idx="141">
                  <c:v>CO-142</c:v>
                </c:pt>
                <c:pt idx="142">
                  <c:v>CO-143</c:v>
                </c:pt>
                <c:pt idx="143">
                  <c:v>CO-144</c:v>
                </c:pt>
                <c:pt idx="144">
                  <c:v>CO-145</c:v>
                </c:pt>
                <c:pt idx="145">
                  <c:v>CO-146</c:v>
                </c:pt>
                <c:pt idx="146">
                  <c:v>CO-147</c:v>
                </c:pt>
                <c:pt idx="147">
                  <c:v>CO-148</c:v>
                </c:pt>
                <c:pt idx="148">
                  <c:v>CO-149</c:v>
                </c:pt>
                <c:pt idx="149">
                  <c:v>CO-150</c:v>
                </c:pt>
                <c:pt idx="150">
                  <c:v>CO-151</c:v>
                </c:pt>
                <c:pt idx="151">
                  <c:v>CO-152</c:v>
                </c:pt>
                <c:pt idx="152">
                  <c:v>CO-153</c:v>
                </c:pt>
                <c:pt idx="153">
                  <c:v>CO-154</c:v>
                </c:pt>
                <c:pt idx="154">
                  <c:v>CO-155</c:v>
                </c:pt>
                <c:pt idx="155">
                  <c:v>CO-156</c:v>
                </c:pt>
                <c:pt idx="156">
                  <c:v>CO-157</c:v>
                </c:pt>
                <c:pt idx="157">
                  <c:v>CO-158</c:v>
                </c:pt>
                <c:pt idx="158">
                  <c:v>CO-159</c:v>
                </c:pt>
                <c:pt idx="159">
                  <c:v>CO-160</c:v>
                </c:pt>
                <c:pt idx="160">
                  <c:v>CO-161</c:v>
                </c:pt>
                <c:pt idx="161">
                  <c:v>CO-162</c:v>
                </c:pt>
                <c:pt idx="162">
                  <c:v>CO-163</c:v>
                </c:pt>
                <c:pt idx="163">
                  <c:v>CO-164</c:v>
                </c:pt>
                <c:pt idx="164">
                  <c:v>CO-165</c:v>
                </c:pt>
                <c:pt idx="165">
                  <c:v>CO-166</c:v>
                </c:pt>
                <c:pt idx="166">
                  <c:v>CO-167</c:v>
                </c:pt>
                <c:pt idx="167">
                  <c:v>CO-168</c:v>
                </c:pt>
                <c:pt idx="168">
                  <c:v>CO-169</c:v>
                </c:pt>
                <c:pt idx="169">
                  <c:v>CO-170</c:v>
                </c:pt>
                <c:pt idx="170">
                  <c:v>CO-171</c:v>
                </c:pt>
                <c:pt idx="171">
                  <c:v>CO-172</c:v>
                </c:pt>
                <c:pt idx="172">
                  <c:v>CO-173</c:v>
                </c:pt>
                <c:pt idx="173">
                  <c:v>CO-174</c:v>
                </c:pt>
                <c:pt idx="174">
                  <c:v>CO-175</c:v>
                </c:pt>
                <c:pt idx="175">
                  <c:v>CO-176</c:v>
                </c:pt>
                <c:pt idx="176">
                  <c:v>CO-177</c:v>
                </c:pt>
                <c:pt idx="177">
                  <c:v>CO-178</c:v>
                </c:pt>
                <c:pt idx="178">
                  <c:v>CO-179</c:v>
                </c:pt>
                <c:pt idx="179">
                  <c:v>CO-180</c:v>
                </c:pt>
                <c:pt idx="180">
                  <c:v>CO-181</c:v>
                </c:pt>
                <c:pt idx="181">
                  <c:v>CO-182</c:v>
                </c:pt>
                <c:pt idx="182">
                  <c:v>CO-183</c:v>
                </c:pt>
                <c:pt idx="183">
                  <c:v>CO-184</c:v>
                </c:pt>
                <c:pt idx="184">
                  <c:v>CO-185</c:v>
                </c:pt>
                <c:pt idx="185">
                  <c:v>CO-186</c:v>
                </c:pt>
                <c:pt idx="186">
                  <c:v>CO-187</c:v>
                </c:pt>
                <c:pt idx="187">
                  <c:v>CO-188</c:v>
                </c:pt>
                <c:pt idx="188">
                  <c:v>CO-189</c:v>
                </c:pt>
                <c:pt idx="189">
                  <c:v>CO-190</c:v>
                </c:pt>
                <c:pt idx="190">
                  <c:v>CO-191</c:v>
                </c:pt>
                <c:pt idx="191">
                  <c:v>CO-192</c:v>
                </c:pt>
                <c:pt idx="192">
                  <c:v>CO-193</c:v>
                </c:pt>
                <c:pt idx="193">
                  <c:v>CO-194</c:v>
                </c:pt>
                <c:pt idx="194">
                  <c:v>CO-195</c:v>
                </c:pt>
                <c:pt idx="195">
                  <c:v>CO-196</c:v>
                </c:pt>
                <c:pt idx="196">
                  <c:v>CO-197</c:v>
                </c:pt>
                <c:pt idx="197">
                  <c:v>CO-198</c:v>
                </c:pt>
                <c:pt idx="198">
                  <c:v>CO-199</c:v>
                </c:pt>
                <c:pt idx="199">
                  <c:v>CO-200</c:v>
                </c:pt>
                <c:pt idx="200">
                  <c:v>CO-201</c:v>
                </c:pt>
                <c:pt idx="201">
                  <c:v>CO-202</c:v>
                </c:pt>
                <c:pt idx="202">
                  <c:v>CO-203</c:v>
                </c:pt>
                <c:pt idx="203">
                  <c:v>CO-204</c:v>
                </c:pt>
                <c:pt idx="204">
                  <c:v>CO-205</c:v>
                </c:pt>
                <c:pt idx="205">
                  <c:v>CO-206</c:v>
                </c:pt>
                <c:pt idx="206">
                  <c:v>CO-207</c:v>
                </c:pt>
                <c:pt idx="207">
                  <c:v>CO-208</c:v>
                </c:pt>
                <c:pt idx="208">
                  <c:v>CO-209</c:v>
                </c:pt>
                <c:pt idx="209">
                  <c:v>CO-210</c:v>
                </c:pt>
                <c:pt idx="210">
                  <c:v>CO-211</c:v>
                </c:pt>
                <c:pt idx="211">
                  <c:v>CO-212</c:v>
                </c:pt>
                <c:pt idx="212">
                  <c:v>CO-213</c:v>
                </c:pt>
                <c:pt idx="213">
                  <c:v>CO-214</c:v>
                </c:pt>
                <c:pt idx="214">
                  <c:v>CO-215</c:v>
                </c:pt>
                <c:pt idx="215">
                  <c:v>CO-216</c:v>
                </c:pt>
                <c:pt idx="216">
                  <c:v>CO-217</c:v>
                </c:pt>
                <c:pt idx="217">
                  <c:v>CO-218</c:v>
                </c:pt>
                <c:pt idx="218">
                  <c:v>CO-219</c:v>
                </c:pt>
                <c:pt idx="219">
                  <c:v>CO-220</c:v>
                </c:pt>
                <c:pt idx="220">
                  <c:v>CO-221</c:v>
                </c:pt>
                <c:pt idx="221">
                  <c:v>CO-222</c:v>
                </c:pt>
                <c:pt idx="222">
                  <c:v>CO-223</c:v>
                </c:pt>
                <c:pt idx="223">
                  <c:v>CO-224</c:v>
                </c:pt>
                <c:pt idx="224">
                  <c:v>CO-225</c:v>
                </c:pt>
                <c:pt idx="225">
                  <c:v>CO-226</c:v>
                </c:pt>
                <c:pt idx="226">
                  <c:v>CO-227</c:v>
                </c:pt>
                <c:pt idx="227">
                  <c:v>CO-228</c:v>
                </c:pt>
                <c:pt idx="228">
                  <c:v>CO-229</c:v>
                </c:pt>
                <c:pt idx="229">
                  <c:v>CO-230</c:v>
                </c:pt>
                <c:pt idx="230">
                  <c:v>CO-231</c:v>
                </c:pt>
                <c:pt idx="231">
                  <c:v>CO-232</c:v>
                </c:pt>
                <c:pt idx="232">
                  <c:v>CO-233</c:v>
                </c:pt>
                <c:pt idx="233">
                  <c:v>CO-234</c:v>
                </c:pt>
                <c:pt idx="234">
                  <c:v>CO-235</c:v>
                </c:pt>
                <c:pt idx="235">
                  <c:v>CO-236</c:v>
                </c:pt>
                <c:pt idx="236">
                  <c:v>CO-237</c:v>
                </c:pt>
                <c:pt idx="237">
                  <c:v>CO-238</c:v>
                </c:pt>
                <c:pt idx="238">
                  <c:v>CO-239</c:v>
                </c:pt>
                <c:pt idx="239">
                  <c:v>CO-240</c:v>
                </c:pt>
                <c:pt idx="240">
                  <c:v>CO-241</c:v>
                </c:pt>
                <c:pt idx="241">
                  <c:v>CO-242</c:v>
                </c:pt>
                <c:pt idx="242">
                  <c:v>CO-243</c:v>
                </c:pt>
                <c:pt idx="243">
                  <c:v>CO-244</c:v>
                </c:pt>
                <c:pt idx="244">
                  <c:v>CO-245</c:v>
                </c:pt>
                <c:pt idx="245">
                  <c:v>CO-246</c:v>
                </c:pt>
                <c:pt idx="246">
                  <c:v>CO-247</c:v>
                </c:pt>
                <c:pt idx="247">
                  <c:v>CO-248</c:v>
                </c:pt>
                <c:pt idx="248">
                  <c:v>CO-249</c:v>
                </c:pt>
                <c:pt idx="249">
                  <c:v>CO-250</c:v>
                </c:pt>
                <c:pt idx="250">
                  <c:v>CO-251</c:v>
                </c:pt>
                <c:pt idx="251">
                  <c:v>CO-252</c:v>
                </c:pt>
                <c:pt idx="252">
                  <c:v>CO-253</c:v>
                </c:pt>
                <c:pt idx="253">
                  <c:v>CO-254</c:v>
                </c:pt>
                <c:pt idx="254">
                  <c:v>CO-255</c:v>
                </c:pt>
                <c:pt idx="255">
                  <c:v>CO-256</c:v>
                </c:pt>
                <c:pt idx="256">
                  <c:v>CO-257</c:v>
                </c:pt>
                <c:pt idx="257">
                  <c:v>CO-258</c:v>
                </c:pt>
                <c:pt idx="258">
                  <c:v>CO-259</c:v>
                </c:pt>
                <c:pt idx="259">
                  <c:v>CO-260</c:v>
                </c:pt>
                <c:pt idx="260">
                  <c:v>CO-261</c:v>
                </c:pt>
                <c:pt idx="261">
                  <c:v>CO-262</c:v>
                </c:pt>
                <c:pt idx="262">
                  <c:v>CO-263</c:v>
                </c:pt>
                <c:pt idx="263">
                  <c:v>CO-264</c:v>
                </c:pt>
                <c:pt idx="264">
                  <c:v>CO-265</c:v>
                </c:pt>
                <c:pt idx="265">
                  <c:v>CO-266</c:v>
                </c:pt>
                <c:pt idx="266">
                  <c:v>CO-267</c:v>
                </c:pt>
                <c:pt idx="267">
                  <c:v>CO-268</c:v>
                </c:pt>
                <c:pt idx="268">
                  <c:v>CO-269</c:v>
                </c:pt>
                <c:pt idx="269">
                  <c:v>CO-270</c:v>
                </c:pt>
                <c:pt idx="270">
                  <c:v>CO-271</c:v>
                </c:pt>
                <c:pt idx="271">
                  <c:v>CO-272</c:v>
                </c:pt>
                <c:pt idx="272">
                  <c:v>CO-273</c:v>
                </c:pt>
                <c:pt idx="273">
                  <c:v>CO-274</c:v>
                </c:pt>
                <c:pt idx="274">
                  <c:v>CO-275</c:v>
                </c:pt>
                <c:pt idx="275">
                  <c:v>CO-276</c:v>
                </c:pt>
                <c:pt idx="276">
                  <c:v>CO-277</c:v>
                </c:pt>
                <c:pt idx="277">
                  <c:v>CO-278</c:v>
                </c:pt>
                <c:pt idx="278">
                  <c:v>CO-279</c:v>
                </c:pt>
                <c:pt idx="279">
                  <c:v>CO-280</c:v>
                </c:pt>
                <c:pt idx="280">
                  <c:v>CO-281</c:v>
                </c:pt>
                <c:pt idx="281">
                  <c:v>CO-282</c:v>
                </c:pt>
                <c:pt idx="282">
                  <c:v>CO-283</c:v>
                </c:pt>
                <c:pt idx="283">
                  <c:v>CO-284</c:v>
                </c:pt>
                <c:pt idx="284">
                  <c:v>CO-285</c:v>
                </c:pt>
                <c:pt idx="285">
                  <c:v>CO-286</c:v>
                </c:pt>
                <c:pt idx="286">
                  <c:v>CO-287</c:v>
                </c:pt>
                <c:pt idx="287">
                  <c:v>CO-288</c:v>
                </c:pt>
                <c:pt idx="288">
                  <c:v>CO-289</c:v>
                </c:pt>
                <c:pt idx="289">
                  <c:v>CO-290</c:v>
                </c:pt>
                <c:pt idx="290">
                  <c:v>CO-291</c:v>
                </c:pt>
                <c:pt idx="291">
                  <c:v>CO-292</c:v>
                </c:pt>
                <c:pt idx="292">
                  <c:v>CO-293</c:v>
                </c:pt>
                <c:pt idx="293">
                  <c:v>CO-294</c:v>
                </c:pt>
                <c:pt idx="294">
                  <c:v>CO-295</c:v>
                </c:pt>
                <c:pt idx="295">
                  <c:v>CO-296</c:v>
                </c:pt>
                <c:pt idx="296">
                  <c:v>CO-297</c:v>
                </c:pt>
                <c:pt idx="297">
                  <c:v>CO-298</c:v>
                </c:pt>
                <c:pt idx="298">
                  <c:v>CO-299</c:v>
                </c:pt>
                <c:pt idx="299">
                  <c:v>CO-300</c:v>
                </c:pt>
                <c:pt idx="300">
                  <c:v>CO-301</c:v>
                </c:pt>
                <c:pt idx="301">
                  <c:v>CO-302</c:v>
                </c:pt>
                <c:pt idx="302">
                  <c:v>CO-303</c:v>
                </c:pt>
                <c:pt idx="303">
                  <c:v>CO-304</c:v>
                </c:pt>
                <c:pt idx="304">
                  <c:v>CO-305</c:v>
                </c:pt>
                <c:pt idx="305">
                  <c:v>CO-306</c:v>
                </c:pt>
                <c:pt idx="306">
                  <c:v>CO-307</c:v>
                </c:pt>
                <c:pt idx="307">
                  <c:v>CO-308</c:v>
                </c:pt>
                <c:pt idx="308">
                  <c:v>CO-309</c:v>
                </c:pt>
                <c:pt idx="309">
                  <c:v>CO-310</c:v>
                </c:pt>
                <c:pt idx="310">
                  <c:v>CO-311</c:v>
                </c:pt>
                <c:pt idx="311">
                  <c:v>CO-312</c:v>
                </c:pt>
                <c:pt idx="312">
                  <c:v>CO-313</c:v>
                </c:pt>
                <c:pt idx="313">
                  <c:v>CO-314</c:v>
                </c:pt>
                <c:pt idx="314">
                  <c:v>CO-315</c:v>
                </c:pt>
                <c:pt idx="315">
                  <c:v>CO-316</c:v>
                </c:pt>
                <c:pt idx="316">
                  <c:v>CO-317</c:v>
                </c:pt>
                <c:pt idx="317">
                  <c:v>CO-318</c:v>
                </c:pt>
                <c:pt idx="318">
                  <c:v>CO-319</c:v>
                </c:pt>
                <c:pt idx="319">
                  <c:v>CO-320</c:v>
                </c:pt>
                <c:pt idx="320">
                  <c:v>CO-321</c:v>
                </c:pt>
                <c:pt idx="321">
                  <c:v>CO-322</c:v>
                </c:pt>
                <c:pt idx="322">
                  <c:v>CO-323</c:v>
                </c:pt>
                <c:pt idx="323">
                  <c:v>CO-324</c:v>
                </c:pt>
                <c:pt idx="324">
                  <c:v>CO-325</c:v>
                </c:pt>
                <c:pt idx="325">
                  <c:v>CO-326</c:v>
                </c:pt>
                <c:pt idx="326">
                  <c:v>CO-327</c:v>
                </c:pt>
                <c:pt idx="327">
                  <c:v>CO-328</c:v>
                </c:pt>
                <c:pt idx="328">
                  <c:v>CO-329</c:v>
                </c:pt>
                <c:pt idx="329">
                  <c:v>CO-330</c:v>
                </c:pt>
                <c:pt idx="330">
                  <c:v>CO-331</c:v>
                </c:pt>
                <c:pt idx="331">
                  <c:v>CO-332</c:v>
                </c:pt>
                <c:pt idx="332">
                  <c:v>CO-333</c:v>
                </c:pt>
                <c:pt idx="333">
                  <c:v>CO-334</c:v>
                </c:pt>
                <c:pt idx="334">
                  <c:v>CO-335</c:v>
                </c:pt>
                <c:pt idx="335">
                  <c:v>CO-336</c:v>
                </c:pt>
                <c:pt idx="336">
                  <c:v>CO-337</c:v>
                </c:pt>
                <c:pt idx="337">
                  <c:v>CO-338</c:v>
                </c:pt>
                <c:pt idx="338">
                  <c:v>CO-339</c:v>
                </c:pt>
                <c:pt idx="339">
                  <c:v>CO-340</c:v>
                </c:pt>
                <c:pt idx="340">
                  <c:v>CO-341</c:v>
                </c:pt>
                <c:pt idx="341">
                  <c:v>CO-342</c:v>
                </c:pt>
                <c:pt idx="342">
                  <c:v>CO-343</c:v>
                </c:pt>
                <c:pt idx="343">
                  <c:v>CO-344</c:v>
                </c:pt>
                <c:pt idx="344">
                  <c:v>CO-345</c:v>
                </c:pt>
                <c:pt idx="345">
                  <c:v>CO-346</c:v>
                </c:pt>
                <c:pt idx="346">
                  <c:v>CO-347</c:v>
                </c:pt>
                <c:pt idx="347">
                  <c:v>CO-348</c:v>
                </c:pt>
                <c:pt idx="348">
                  <c:v>CO-349</c:v>
                </c:pt>
                <c:pt idx="349">
                  <c:v>CO-350</c:v>
                </c:pt>
                <c:pt idx="350">
                  <c:v>CO-351</c:v>
                </c:pt>
                <c:pt idx="351">
                  <c:v>CO-352</c:v>
                </c:pt>
                <c:pt idx="352">
                  <c:v>CO-353</c:v>
                </c:pt>
                <c:pt idx="353">
                  <c:v>CO-354</c:v>
                </c:pt>
                <c:pt idx="354">
                  <c:v>CO-355</c:v>
                </c:pt>
                <c:pt idx="355">
                  <c:v>CO-356</c:v>
                </c:pt>
                <c:pt idx="356">
                  <c:v>CO-357</c:v>
                </c:pt>
                <c:pt idx="357">
                  <c:v>CO-358</c:v>
                </c:pt>
                <c:pt idx="358">
                  <c:v>CO-359</c:v>
                </c:pt>
                <c:pt idx="359">
                  <c:v>CO-360</c:v>
                </c:pt>
                <c:pt idx="360">
                  <c:v>CO-361</c:v>
                </c:pt>
                <c:pt idx="361">
                  <c:v>CO-362</c:v>
                </c:pt>
                <c:pt idx="362">
                  <c:v>CO-363</c:v>
                </c:pt>
                <c:pt idx="363">
                  <c:v>CO-364</c:v>
                </c:pt>
                <c:pt idx="364">
                  <c:v>CO-365</c:v>
                </c:pt>
                <c:pt idx="365">
                  <c:v>CO-366</c:v>
                </c:pt>
                <c:pt idx="366">
                  <c:v>CO-367</c:v>
                </c:pt>
                <c:pt idx="367">
                  <c:v>CO-368</c:v>
                </c:pt>
                <c:pt idx="368">
                  <c:v>CO-369</c:v>
                </c:pt>
                <c:pt idx="369">
                  <c:v>CO-370</c:v>
                </c:pt>
                <c:pt idx="370">
                  <c:v>CO-371</c:v>
                </c:pt>
                <c:pt idx="371">
                  <c:v>CO-372</c:v>
                </c:pt>
                <c:pt idx="372">
                  <c:v>CO-373</c:v>
                </c:pt>
                <c:pt idx="373">
                  <c:v>CO-374</c:v>
                </c:pt>
                <c:pt idx="374">
                  <c:v>CO-375</c:v>
                </c:pt>
                <c:pt idx="375">
                  <c:v>CO-376</c:v>
                </c:pt>
                <c:pt idx="376">
                  <c:v>CO-377</c:v>
                </c:pt>
                <c:pt idx="377">
                  <c:v>CO-378</c:v>
                </c:pt>
                <c:pt idx="378">
                  <c:v>CO-379</c:v>
                </c:pt>
                <c:pt idx="379">
                  <c:v>CO-380</c:v>
                </c:pt>
                <c:pt idx="380">
                  <c:v>CO-381</c:v>
                </c:pt>
                <c:pt idx="381">
                  <c:v>CO-382</c:v>
                </c:pt>
                <c:pt idx="382">
                  <c:v>CO-383</c:v>
                </c:pt>
                <c:pt idx="383">
                  <c:v>CO-384</c:v>
                </c:pt>
                <c:pt idx="384">
                  <c:v>CO-385</c:v>
                </c:pt>
                <c:pt idx="385">
                  <c:v>CO-386</c:v>
                </c:pt>
                <c:pt idx="386">
                  <c:v>CO-387</c:v>
                </c:pt>
                <c:pt idx="387">
                  <c:v>CO-388</c:v>
                </c:pt>
                <c:pt idx="388">
                  <c:v>CO-389</c:v>
                </c:pt>
                <c:pt idx="389">
                  <c:v>CO-390</c:v>
                </c:pt>
                <c:pt idx="390">
                  <c:v>CO-391</c:v>
                </c:pt>
                <c:pt idx="391">
                  <c:v>CO-392</c:v>
                </c:pt>
                <c:pt idx="392">
                  <c:v>CO-393</c:v>
                </c:pt>
                <c:pt idx="393">
                  <c:v>CO-394</c:v>
                </c:pt>
                <c:pt idx="394">
                  <c:v>CO-395</c:v>
                </c:pt>
                <c:pt idx="395">
                  <c:v>CO-396</c:v>
                </c:pt>
                <c:pt idx="396">
                  <c:v>CO-397</c:v>
                </c:pt>
                <c:pt idx="397">
                  <c:v>CO-398</c:v>
                </c:pt>
                <c:pt idx="398">
                  <c:v>CO-399</c:v>
                </c:pt>
                <c:pt idx="399">
                  <c:v>CO-400</c:v>
                </c:pt>
                <c:pt idx="400">
                  <c:v>CO-401</c:v>
                </c:pt>
                <c:pt idx="401">
                  <c:v>CO-402</c:v>
                </c:pt>
                <c:pt idx="402">
                  <c:v>CO-403</c:v>
                </c:pt>
                <c:pt idx="403">
                  <c:v>CO-404</c:v>
                </c:pt>
                <c:pt idx="404">
                  <c:v>CO-405</c:v>
                </c:pt>
                <c:pt idx="405">
                  <c:v>CO-406</c:v>
                </c:pt>
                <c:pt idx="406">
                  <c:v>CO-407</c:v>
                </c:pt>
                <c:pt idx="407">
                  <c:v>CO-408</c:v>
                </c:pt>
                <c:pt idx="408">
                  <c:v>CO-409</c:v>
                </c:pt>
                <c:pt idx="409">
                  <c:v>CO-410</c:v>
                </c:pt>
                <c:pt idx="410">
                  <c:v>CO-411</c:v>
                </c:pt>
                <c:pt idx="411">
                  <c:v>CO-412</c:v>
                </c:pt>
                <c:pt idx="412">
                  <c:v>CO-413</c:v>
                </c:pt>
                <c:pt idx="413">
                  <c:v>CO-414</c:v>
                </c:pt>
                <c:pt idx="414">
                  <c:v>CO-415</c:v>
                </c:pt>
                <c:pt idx="415">
                  <c:v>CO-416</c:v>
                </c:pt>
                <c:pt idx="416">
                  <c:v>CO-417</c:v>
                </c:pt>
                <c:pt idx="417">
                  <c:v>CO-418</c:v>
                </c:pt>
                <c:pt idx="418">
                  <c:v>CO-419</c:v>
                </c:pt>
                <c:pt idx="419">
                  <c:v>CO-420</c:v>
                </c:pt>
                <c:pt idx="420">
                  <c:v>CO-421</c:v>
                </c:pt>
                <c:pt idx="421">
                  <c:v>CO-422</c:v>
                </c:pt>
                <c:pt idx="422">
                  <c:v>CO-423</c:v>
                </c:pt>
                <c:pt idx="423">
                  <c:v>CO-424</c:v>
                </c:pt>
                <c:pt idx="424">
                  <c:v>CO-425</c:v>
                </c:pt>
                <c:pt idx="425">
                  <c:v>CO-426</c:v>
                </c:pt>
                <c:pt idx="426">
                  <c:v>CO-427</c:v>
                </c:pt>
                <c:pt idx="427">
                  <c:v>CO-428</c:v>
                </c:pt>
                <c:pt idx="428">
                  <c:v>CO-429</c:v>
                </c:pt>
                <c:pt idx="429">
                  <c:v>CO-430</c:v>
                </c:pt>
                <c:pt idx="430">
                  <c:v>CO-431</c:v>
                </c:pt>
                <c:pt idx="431">
                  <c:v>CO-432</c:v>
                </c:pt>
                <c:pt idx="432">
                  <c:v>CO-433</c:v>
                </c:pt>
                <c:pt idx="433">
                  <c:v>CO-434</c:v>
                </c:pt>
                <c:pt idx="434">
                  <c:v>CO-435</c:v>
                </c:pt>
                <c:pt idx="435">
                  <c:v>CO-436</c:v>
                </c:pt>
                <c:pt idx="436">
                  <c:v>CO-437</c:v>
                </c:pt>
                <c:pt idx="437">
                  <c:v>CO-438</c:v>
                </c:pt>
                <c:pt idx="438">
                  <c:v>CO-439</c:v>
                </c:pt>
                <c:pt idx="439">
                  <c:v>CO-440</c:v>
                </c:pt>
                <c:pt idx="440">
                  <c:v>CO-441</c:v>
                </c:pt>
                <c:pt idx="441">
                  <c:v>CO-442</c:v>
                </c:pt>
                <c:pt idx="442">
                  <c:v>CO-443</c:v>
                </c:pt>
                <c:pt idx="443">
                  <c:v>CO-444</c:v>
                </c:pt>
                <c:pt idx="444">
                  <c:v>CO-445</c:v>
                </c:pt>
                <c:pt idx="445">
                  <c:v>CO-446</c:v>
                </c:pt>
                <c:pt idx="446">
                  <c:v>CO-447</c:v>
                </c:pt>
                <c:pt idx="447">
                  <c:v>CO-448</c:v>
                </c:pt>
                <c:pt idx="448">
                  <c:v>CO-449</c:v>
                </c:pt>
                <c:pt idx="449">
                  <c:v>CO-450</c:v>
                </c:pt>
                <c:pt idx="450">
                  <c:v>CO-451</c:v>
                </c:pt>
                <c:pt idx="451">
                  <c:v>CO-452</c:v>
                </c:pt>
                <c:pt idx="452">
                  <c:v>CO-453</c:v>
                </c:pt>
                <c:pt idx="453">
                  <c:v>CO-454</c:v>
                </c:pt>
                <c:pt idx="454">
                  <c:v>CO-455</c:v>
                </c:pt>
                <c:pt idx="455">
                  <c:v>CO-456</c:v>
                </c:pt>
                <c:pt idx="456">
                  <c:v>CO-457</c:v>
                </c:pt>
                <c:pt idx="457">
                  <c:v>CO-458</c:v>
                </c:pt>
                <c:pt idx="458">
                  <c:v>CO-459</c:v>
                </c:pt>
                <c:pt idx="459">
                  <c:v>CO-460</c:v>
                </c:pt>
                <c:pt idx="460">
                  <c:v>CO-461</c:v>
                </c:pt>
                <c:pt idx="461">
                  <c:v>CO-462</c:v>
                </c:pt>
                <c:pt idx="462">
                  <c:v>CO-463</c:v>
                </c:pt>
                <c:pt idx="463">
                  <c:v>CO-464</c:v>
                </c:pt>
                <c:pt idx="464">
                  <c:v>CO-465</c:v>
                </c:pt>
                <c:pt idx="465">
                  <c:v>CO-466</c:v>
                </c:pt>
                <c:pt idx="466">
                  <c:v>CO-467</c:v>
                </c:pt>
                <c:pt idx="467">
                  <c:v>CO-468</c:v>
                </c:pt>
                <c:pt idx="468">
                  <c:v>CO-469</c:v>
                </c:pt>
                <c:pt idx="469">
                  <c:v>CO-470</c:v>
                </c:pt>
                <c:pt idx="470">
                  <c:v>CO-471</c:v>
                </c:pt>
                <c:pt idx="471">
                  <c:v>CO-472</c:v>
                </c:pt>
                <c:pt idx="472">
                  <c:v>CO-473</c:v>
                </c:pt>
                <c:pt idx="473">
                  <c:v>CO-474</c:v>
                </c:pt>
                <c:pt idx="474">
                  <c:v>CO-475</c:v>
                </c:pt>
                <c:pt idx="475">
                  <c:v>CO-476</c:v>
                </c:pt>
                <c:pt idx="476">
                  <c:v>CO-477</c:v>
                </c:pt>
                <c:pt idx="477">
                  <c:v>CO-478</c:v>
                </c:pt>
                <c:pt idx="478">
                  <c:v>CO-479</c:v>
                </c:pt>
                <c:pt idx="479">
                  <c:v>CO-480</c:v>
                </c:pt>
                <c:pt idx="480">
                  <c:v>CO-481</c:v>
                </c:pt>
                <c:pt idx="481">
                  <c:v>CO-482</c:v>
                </c:pt>
                <c:pt idx="482">
                  <c:v>CO-483</c:v>
                </c:pt>
                <c:pt idx="483">
                  <c:v>CO-484</c:v>
                </c:pt>
                <c:pt idx="484">
                  <c:v>CO-485</c:v>
                </c:pt>
                <c:pt idx="485">
                  <c:v>CO-486</c:v>
                </c:pt>
                <c:pt idx="486">
                  <c:v>CO-487</c:v>
                </c:pt>
                <c:pt idx="487">
                  <c:v>CO-488</c:v>
                </c:pt>
                <c:pt idx="488">
                  <c:v>CO-489</c:v>
                </c:pt>
                <c:pt idx="489">
                  <c:v>CO-490</c:v>
                </c:pt>
                <c:pt idx="490">
                  <c:v>CO-491</c:v>
                </c:pt>
                <c:pt idx="491">
                  <c:v>CO-492</c:v>
                </c:pt>
                <c:pt idx="492">
                  <c:v>CO-493</c:v>
                </c:pt>
                <c:pt idx="493">
                  <c:v>CO-494</c:v>
                </c:pt>
                <c:pt idx="494">
                  <c:v>CO-495</c:v>
                </c:pt>
                <c:pt idx="495">
                  <c:v>CO-496</c:v>
                </c:pt>
                <c:pt idx="496">
                  <c:v>CO-497</c:v>
                </c:pt>
                <c:pt idx="497">
                  <c:v>CO-498</c:v>
                </c:pt>
                <c:pt idx="498">
                  <c:v>CO-499</c:v>
                </c:pt>
                <c:pt idx="499">
                  <c:v>CO-500</c:v>
                </c:pt>
                <c:pt idx="500">
                  <c:v>CO-501</c:v>
                </c:pt>
                <c:pt idx="501">
                  <c:v>CO-502</c:v>
                </c:pt>
                <c:pt idx="502">
                  <c:v>CO-503</c:v>
                </c:pt>
                <c:pt idx="503">
                  <c:v>CO-504</c:v>
                </c:pt>
                <c:pt idx="504">
                  <c:v>CO-505</c:v>
                </c:pt>
                <c:pt idx="505">
                  <c:v>CO-506</c:v>
                </c:pt>
                <c:pt idx="506">
                  <c:v>CO-507</c:v>
                </c:pt>
                <c:pt idx="507">
                  <c:v>CO-508</c:v>
                </c:pt>
                <c:pt idx="508">
                  <c:v>CO-509</c:v>
                </c:pt>
                <c:pt idx="509">
                  <c:v>CO-510</c:v>
                </c:pt>
                <c:pt idx="510">
                  <c:v>CO-511</c:v>
                </c:pt>
                <c:pt idx="511">
                  <c:v>CO-512</c:v>
                </c:pt>
                <c:pt idx="512">
                  <c:v>CO-513</c:v>
                </c:pt>
                <c:pt idx="513">
                  <c:v>CO-514</c:v>
                </c:pt>
                <c:pt idx="514">
                  <c:v>CO-515</c:v>
                </c:pt>
                <c:pt idx="515">
                  <c:v>CO-516</c:v>
                </c:pt>
                <c:pt idx="516">
                  <c:v>CO-517</c:v>
                </c:pt>
                <c:pt idx="517">
                  <c:v>CO-518</c:v>
                </c:pt>
                <c:pt idx="518">
                  <c:v>CO-519</c:v>
                </c:pt>
                <c:pt idx="519">
                  <c:v>CO-520</c:v>
                </c:pt>
                <c:pt idx="520">
                  <c:v>CO-521</c:v>
                </c:pt>
                <c:pt idx="521">
                  <c:v>CO-522</c:v>
                </c:pt>
                <c:pt idx="522">
                  <c:v>CO-523</c:v>
                </c:pt>
                <c:pt idx="523">
                  <c:v>CO-524</c:v>
                </c:pt>
                <c:pt idx="524">
                  <c:v>CO-525</c:v>
                </c:pt>
                <c:pt idx="525">
                  <c:v>CO-526</c:v>
                </c:pt>
                <c:pt idx="526">
                  <c:v>CO-527</c:v>
                </c:pt>
                <c:pt idx="527">
                  <c:v>CO-528</c:v>
                </c:pt>
                <c:pt idx="528">
                  <c:v>CO-529</c:v>
                </c:pt>
                <c:pt idx="529">
                  <c:v>CO-530</c:v>
                </c:pt>
                <c:pt idx="530">
                  <c:v>CO-531</c:v>
                </c:pt>
                <c:pt idx="531">
                  <c:v>CO-532</c:v>
                </c:pt>
                <c:pt idx="532">
                  <c:v>CO-533</c:v>
                </c:pt>
                <c:pt idx="533">
                  <c:v>CO-534</c:v>
                </c:pt>
                <c:pt idx="534">
                  <c:v>CO-535</c:v>
                </c:pt>
                <c:pt idx="535">
                  <c:v>CO-536</c:v>
                </c:pt>
                <c:pt idx="536">
                  <c:v>CO-537</c:v>
                </c:pt>
                <c:pt idx="537">
                  <c:v>CO-538</c:v>
                </c:pt>
                <c:pt idx="538">
                  <c:v>CO-539</c:v>
                </c:pt>
                <c:pt idx="539">
                  <c:v>CO-540</c:v>
                </c:pt>
                <c:pt idx="540">
                  <c:v>CO-541</c:v>
                </c:pt>
                <c:pt idx="541">
                  <c:v>CO-542</c:v>
                </c:pt>
                <c:pt idx="542">
                  <c:v>CO-543</c:v>
                </c:pt>
                <c:pt idx="543">
                  <c:v>CO-544</c:v>
                </c:pt>
                <c:pt idx="544">
                  <c:v>CO-545</c:v>
                </c:pt>
                <c:pt idx="545">
                  <c:v>CO-546</c:v>
                </c:pt>
                <c:pt idx="546">
                  <c:v>CO-547</c:v>
                </c:pt>
                <c:pt idx="547">
                  <c:v>CO-548</c:v>
                </c:pt>
                <c:pt idx="548">
                  <c:v>CO-549</c:v>
                </c:pt>
                <c:pt idx="549">
                  <c:v>CO-550</c:v>
                </c:pt>
                <c:pt idx="550">
                  <c:v>CO-551</c:v>
                </c:pt>
                <c:pt idx="551">
                  <c:v>CO-552</c:v>
                </c:pt>
                <c:pt idx="552">
                  <c:v>CO-553</c:v>
                </c:pt>
                <c:pt idx="553">
                  <c:v>CO-554</c:v>
                </c:pt>
                <c:pt idx="554">
                  <c:v>CO-555</c:v>
                </c:pt>
                <c:pt idx="555">
                  <c:v>CO-556</c:v>
                </c:pt>
                <c:pt idx="556">
                  <c:v>CO-557</c:v>
                </c:pt>
                <c:pt idx="557">
                  <c:v>CO-558</c:v>
                </c:pt>
                <c:pt idx="558">
                  <c:v>CO-559</c:v>
                </c:pt>
                <c:pt idx="559">
                  <c:v>CO-560</c:v>
                </c:pt>
                <c:pt idx="560">
                  <c:v>CO-561</c:v>
                </c:pt>
                <c:pt idx="561">
                  <c:v>CO-562</c:v>
                </c:pt>
                <c:pt idx="562">
                  <c:v>CO-563</c:v>
                </c:pt>
                <c:pt idx="563">
                  <c:v>CO-564</c:v>
                </c:pt>
                <c:pt idx="564">
                  <c:v>CO-565</c:v>
                </c:pt>
                <c:pt idx="565">
                  <c:v>CO-566</c:v>
                </c:pt>
                <c:pt idx="566">
                  <c:v>CO-567</c:v>
                </c:pt>
                <c:pt idx="567">
                  <c:v>CO-568</c:v>
                </c:pt>
                <c:pt idx="568">
                  <c:v>CO-569</c:v>
                </c:pt>
                <c:pt idx="569">
                  <c:v>CO-570</c:v>
                </c:pt>
                <c:pt idx="570">
                  <c:v>CO-571</c:v>
                </c:pt>
                <c:pt idx="571">
                  <c:v>CO-572</c:v>
                </c:pt>
                <c:pt idx="572">
                  <c:v>CO-573</c:v>
                </c:pt>
                <c:pt idx="573">
                  <c:v>CO-574</c:v>
                </c:pt>
                <c:pt idx="574">
                  <c:v>CO-575</c:v>
                </c:pt>
                <c:pt idx="575">
                  <c:v>CO-576</c:v>
                </c:pt>
                <c:pt idx="576">
                  <c:v>CO-577</c:v>
                </c:pt>
                <c:pt idx="577">
                  <c:v>CO-578</c:v>
                </c:pt>
                <c:pt idx="578">
                  <c:v>CO-579</c:v>
                </c:pt>
                <c:pt idx="579">
                  <c:v>CO-580</c:v>
                </c:pt>
                <c:pt idx="580">
                  <c:v>CO-581</c:v>
                </c:pt>
                <c:pt idx="581">
                  <c:v>CO-582</c:v>
                </c:pt>
                <c:pt idx="582">
                  <c:v>CO-583</c:v>
                </c:pt>
                <c:pt idx="583">
                  <c:v>CO-584</c:v>
                </c:pt>
                <c:pt idx="584">
                  <c:v>CO-585</c:v>
                </c:pt>
                <c:pt idx="585">
                  <c:v>CO-586</c:v>
                </c:pt>
                <c:pt idx="586">
                  <c:v>CO-587</c:v>
                </c:pt>
                <c:pt idx="587">
                  <c:v>CO-588</c:v>
                </c:pt>
                <c:pt idx="588">
                  <c:v>CO-589</c:v>
                </c:pt>
                <c:pt idx="589">
                  <c:v>CO-590</c:v>
                </c:pt>
                <c:pt idx="590">
                  <c:v>CO-591</c:v>
                </c:pt>
                <c:pt idx="591">
                  <c:v>CO-592</c:v>
                </c:pt>
                <c:pt idx="592">
                  <c:v>CO-593</c:v>
                </c:pt>
                <c:pt idx="593">
                  <c:v>CO-594</c:v>
                </c:pt>
                <c:pt idx="594">
                  <c:v>CO-595</c:v>
                </c:pt>
                <c:pt idx="595">
                  <c:v>CO-596</c:v>
                </c:pt>
                <c:pt idx="596">
                  <c:v>CO-597</c:v>
                </c:pt>
                <c:pt idx="597">
                  <c:v>CO-598</c:v>
                </c:pt>
                <c:pt idx="598">
                  <c:v>CO-599</c:v>
                </c:pt>
                <c:pt idx="599">
                  <c:v>CO-600</c:v>
                </c:pt>
                <c:pt idx="600">
                  <c:v>CO-601</c:v>
                </c:pt>
                <c:pt idx="601">
                  <c:v>CO-602</c:v>
                </c:pt>
                <c:pt idx="602">
                  <c:v>CO-603</c:v>
                </c:pt>
                <c:pt idx="603">
                  <c:v>CO-604</c:v>
                </c:pt>
                <c:pt idx="604">
                  <c:v>CO-605</c:v>
                </c:pt>
                <c:pt idx="605">
                  <c:v>CO-606</c:v>
                </c:pt>
                <c:pt idx="606">
                  <c:v>CO-607</c:v>
                </c:pt>
                <c:pt idx="607">
                  <c:v>CO-608</c:v>
                </c:pt>
                <c:pt idx="608">
                  <c:v>CO-609</c:v>
                </c:pt>
                <c:pt idx="609">
                  <c:v>CO-610</c:v>
                </c:pt>
                <c:pt idx="610">
                  <c:v>CO-611</c:v>
                </c:pt>
                <c:pt idx="611">
                  <c:v>CO-612</c:v>
                </c:pt>
                <c:pt idx="612">
                  <c:v>CO-613</c:v>
                </c:pt>
                <c:pt idx="613">
                  <c:v>CO-614</c:v>
                </c:pt>
                <c:pt idx="614">
                  <c:v>CO-615</c:v>
                </c:pt>
                <c:pt idx="615">
                  <c:v>CO-616</c:v>
                </c:pt>
                <c:pt idx="616">
                  <c:v>CO-617</c:v>
                </c:pt>
                <c:pt idx="617">
                  <c:v>CO-618</c:v>
                </c:pt>
                <c:pt idx="618">
                  <c:v>CO-619</c:v>
                </c:pt>
                <c:pt idx="619">
                  <c:v>CO-620</c:v>
                </c:pt>
                <c:pt idx="620">
                  <c:v>CO-621</c:v>
                </c:pt>
                <c:pt idx="621">
                  <c:v>CO-622</c:v>
                </c:pt>
                <c:pt idx="622">
                  <c:v>CO-623</c:v>
                </c:pt>
                <c:pt idx="623">
                  <c:v>CO-624</c:v>
                </c:pt>
                <c:pt idx="624">
                  <c:v>CO-625</c:v>
                </c:pt>
                <c:pt idx="625">
                  <c:v>CO-626</c:v>
                </c:pt>
                <c:pt idx="626">
                  <c:v>CO-627</c:v>
                </c:pt>
                <c:pt idx="627">
                  <c:v>CO-628</c:v>
                </c:pt>
                <c:pt idx="628">
                  <c:v>CO-629</c:v>
                </c:pt>
                <c:pt idx="629">
                  <c:v>CO-630</c:v>
                </c:pt>
                <c:pt idx="630">
                  <c:v>CO-631</c:v>
                </c:pt>
                <c:pt idx="631">
                  <c:v>CO-632</c:v>
                </c:pt>
                <c:pt idx="632">
                  <c:v>CO-633</c:v>
                </c:pt>
                <c:pt idx="633">
                  <c:v>CO-634</c:v>
                </c:pt>
                <c:pt idx="634">
                  <c:v>CO-635</c:v>
                </c:pt>
                <c:pt idx="635">
                  <c:v>CO-636</c:v>
                </c:pt>
                <c:pt idx="636">
                  <c:v>CO-637</c:v>
                </c:pt>
                <c:pt idx="637">
                  <c:v>CO-638</c:v>
                </c:pt>
                <c:pt idx="638">
                  <c:v>CO-639</c:v>
                </c:pt>
                <c:pt idx="639">
                  <c:v>CO-640</c:v>
                </c:pt>
                <c:pt idx="640">
                  <c:v>CO-641</c:v>
                </c:pt>
                <c:pt idx="641">
                  <c:v>CO-642</c:v>
                </c:pt>
                <c:pt idx="642">
                  <c:v>CO-643</c:v>
                </c:pt>
                <c:pt idx="643">
                  <c:v>CO-644</c:v>
                </c:pt>
                <c:pt idx="644">
                  <c:v>CO-645</c:v>
                </c:pt>
                <c:pt idx="645">
                  <c:v>CO-646</c:v>
                </c:pt>
                <c:pt idx="646">
                  <c:v>CO-647</c:v>
                </c:pt>
                <c:pt idx="647">
                  <c:v>CO-648</c:v>
                </c:pt>
                <c:pt idx="648">
                  <c:v>CO-649</c:v>
                </c:pt>
                <c:pt idx="649">
                  <c:v>CO-650</c:v>
                </c:pt>
                <c:pt idx="650">
                  <c:v>CO-651</c:v>
                </c:pt>
                <c:pt idx="651">
                  <c:v>CO-652</c:v>
                </c:pt>
                <c:pt idx="652">
                  <c:v>CO-653</c:v>
                </c:pt>
                <c:pt idx="653">
                  <c:v>CO-654</c:v>
                </c:pt>
                <c:pt idx="654">
                  <c:v>CO-655</c:v>
                </c:pt>
                <c:pt idx="655">
                  <c:v>CO-656</c:v>
                </c:pt>
                <c:pt idx="656">
                  <c:v>CO-657</c:v>
                </c:pt>
                <c:pt idx="657">
                  <c:v>CO-658</c:v>
                </c:pt>
                <c:pt idx="658">
                  <c:v>CO-659</c:v>
                </c:pt>
                <c:pt idx="659">
                  <c:v>CO-660</c:v>
                </c:pt>
                <c:pt idx="660">
                  <c:v>CO-661</c:v>
                </c:pt>
                <c:pt idx="661">
                  <c:v>CO-662</c:v>
                </c:pt>
                <c:pt idx="662">
                  <c:v>CO-663</c:v>
                </c:pt>
                <c:pt idx="663">
                  <c:v>CO-664</c:v>
                </c:pt>
                <c:pt idx="664">
                  <c:v>CO-665</c:v>
                </c:pt>
                <c:pt idx="665">
                  <c:v>CO-666</c:v>
                </c:pt>
                <c:pt idx="666">
                  <c:v>CO-667</c:v>
                </c:pt>
                <c:pt idx="667">
                  <c:v>CO-668</c:v>
                </c:pt>
                <c:pt idx="668">
                  <c:v>CO-669</c:v>
                </c:pt>
                <c:pt idx="669">
                  <c:v>CO-670</c:v>
                </c:pt>
                <c:pt idx="670">
                  <c:v>CO-671</c:v>
                </c:pt>
                <c:pt idx="671">
                  <c:v>CO-672</c:v>
                </c:pt>
                <c:pt idx="672">
                  <c:v>CO-673</c:v>
                </c:pt>
                <c:pt idx="673">
                  <c:v>CO-674</c:v>
                </c:pt>
                <c:pt idx="674">
                  <c:v>CO-675</c:v>
                </c:pt>
                <c:pt idx="675">
                  <c:v>CO-676</c:v>
                </c:pt>
                <c:pt idx="676">
                  <c:v>CO-677</c:v>
                </c:pt>
                <c:pt idx="677">
                  <c:v>CO-678</c:v>
                </c:pt>
                <c:pt idx="678">
                  <c:v>CO-679</c:v>
                </c:pt>
              </c:strCache>
            </c:strRef>
          </c:xVal>
          <c:yVal>
            <c:numRef>
              <c:f>ورقة1!$B$2:$B$680</c:f>
              <c:numCache>
                <c:formatCode>General</c:formatCode>
                <c:ptCount val="679"/>
                <c:pt idx="0">
                  <c:v>1.5</c:v>
                </c:pt>
                <c:pt idx="1">
                  <c:v>1.51</c:v>
                </c:pt>
                <c:pt idx="2">
                  <c:v>1.28</c:v>
                </c:pt>
                <c:pt idx="3">
                  <c:v>1.22</c:v>
                </c:pt>
                <c:pt idx="4">
                  <c:v>1.6</c:v>
                </c:pt>
                <c:pt idx="5">
                  <c:v>1.6</c:v>
                </c:pt>
                <c:pt idx="6">
                  <c:v>1.61</c:v>
                </c:pt>
                <c:pt idx="7">
                  <c:v>1.6</c:v>
                </c:pt>
                <c:pt idx="8">
                  <c:v>0.59</c:v>
                </c:pt>
                <c:pt idx="9">
                  <c:v>1.6500000000000001</c:v>
                </c:pt>
                <c:pt idx="10">
                  <c:v>1.62</c:v>
                </c:pt>
                <c:pt idx="11">
                  <c:v>1.82</c:v>
                </c:pt>
                <c:pt idx="12">
                  <c:v>1.46</c:v>
                </c:pt>
                <c:pt idx="13">
                  <c:v>0.77000000000000102</c:v>
                </c:pt>
                <c:pt idx="14">
                  <c:v>0.73000000000000065</c:v>
                </c:pt>
                <c:pt idx="15">
                  <c:v>0.81</c:v>
                </c:pt>
                <c:pt idx="16">
                  <c:v>0.58000000000000007</c:v>
                </c:pt>
                <c:pt idx="17">
                  <c:v>1.22</c:v>
                </c:pt>
                <c:pt idx="18">
                  <c:v>0.99</c:v>
                </c:pt>
                <c:pt idx="19">
                  <c:v>0.61000000000000065</c:v>
                </c:pt>
                <c:pt idx="20">
                  <c:v>1.26</c:v>
                </c:pt>
                <c:pt idx="21">
                  <c:v>1.34</c:v>
                </c:pt>
                <c:pt idx="22">
                  <c:v>1.36</c:v>
                </c:pt>
                <c:pt idx="23">
                  <c:v>0.56999999999999995</c:v>
                </c:pt>
                <c:pt idx="24">
                  <c:v>1.34</c:v>
                </c:pt>
                <c:pt idx="25">
                  <c:v>0.31000000000000044</c:v>
                </c:pt>
                <c:pt idx="26">
                  <c:v>1.24</c:v>
                </c:pt>
                <c:pt idx="27">
                  <c:v>1.23</c:v>
                </c:pt>
                <c:pt idx="28">
                  <c:v>1.53</c:v>
                </c:pt>
                <c:pt idx="29">
                  <c:v>0.96000000000000063</c:v>
                </c:pt>
                <c:pt idx="30">
                  <c:v>1.45</c:v>
                </c:pt>
                <c:pt idx="31">
                  <c:v>0.97000000000000064</c:v>
                </c:pt>
                <c:pt idx="32">
                  <c:v>1.3900000000000001</c:v>
                </c:pt>
                <c:pt idx="33">
                  <c:v>0.97000000000000064</c:v>
                </c:pt>
                <c:pt idx="34">
                  <c:v>1.3800000000000001</c:v>
                </c:pt>
                <c:pt idx="35">
                  <c:v>1</c:v>
                </c:pt>
                <c:pt idx="36">
                  <c:v>1.27</c:v>
                </c:pt>
                <c:pt idx="37">
                  <c:v>1.1800000000000017</c:v>
                </c:pt>
                <c:pt idx="38">
                  <c:v>0.97000000000000064</c:v>
                </c:pt>
                <c:pt idx="39">
                  <c:v>0.58000000000000007</c:v>
                </c:pt>
                <c:pt idx="40">
                  <c:v>1.51</c:v>
                </c:pt>
                <c:pt idx="41">
                  <c:v>0.56999999999999995</c:v>
                </c:pt>
                <c:pt idx="42">
                  <c:v>0.77000000000000102</c:v>
                </c:pt>
                <c:pt idx="43">
                  <c:v>1.1900000000000017</c:v>
                </c:pt>
                <c:pt idx="44">
                  <c:v>0.77000000000000102</c:v>
                </c:pt>
                <c:pt idx="45">
                  <c:v>0.9</c:v>
                </c:pt>
                <c:pt idx="46">
                  <c:v>0.79</c:v>
                </c:pt>
                <c:pt idx="47">
                  <c:v>1.21</c:v>
                </c:pt>
                <c:pt idx="48">
                  <c:v>0.56999999999999995</c:v>
                </c:pt>
                <c:pt idx="49">
                  <c:v>0.56999999999999995</c:v>
                </c:pt>
                <c:pt idx="50">
                  <c:v>0.56999999999999995</c:v>
                </c:pt>
                <c:pt idx="51">
                  <c:v>0.56999999999999995</c:v>
                </c:pt>
                <c:pt idx="52">
                  <c:v>0.56999999999999995</c:v>
                </c:pt>
                <c:pt idx="53">
                  <c:v>0.56999999999999995</c:v>
                </c:pt>
                <c:pt idx="54">
                  <c:v>0.56999999999999995</c:v>
                </c:pt>
                <c:pt idx="55">
                  <c:v>0.58000000000000007</c:v>
                </c:pt>
                <c:pt idx="56">
                  <c:v>0.55000000000000004</c:v>
                </c:pt>
                <c:pt idx="57">
                  <c:v>1.05</c:v>
                </c:pt>
                <c:pt idx="58">
                  <c:v>1.1900000000000017</c:v>
                </c:pt>
                <c:pt idx="59">
                  <c:v>0.9</c:v>
                </c:pt>
                <c:pt idx="60">
                  <c:v>1.31</c:v>
                </c:pt>
                <c:pt idx="61">
                  <c:v>1.37</c:v>
                </c:pt>
                <c:pt idx="62">
                  <c:v>0.92</c:v>
                </c:pt>
                <c:pt idx="63">
                  <c:v>0.97000000000000064</c:v>
                </c:pt>
                <c:pt idx="64">
                  <c:v>0.56999999999999995</c:v>
                </c:pt>
                <c:pt idx="65">
                  <c:v>0.65000000000000113</c:v>
                </c:pt>
                <c:pt idx="66">
                  <c:v>0.66000000000000114</c:v>
                </c:pt>
                <c:pt idx="67">
                  <c:v>0.66000000000000114</c:v>
                </c:pt>
                <c:pt idx="68">
                  <c:v>0.67000000000000115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0.56999999999999995</c:v>
                </c:pt>
                <c:pt idx="72">
                  <c:v>0.71000000000000063</c:v>
                </c:pt>
                <c:pt idx="73">
                  <c:v>0.56999999999999995</c:v>
                </c:pt>
                <c:pt idx="74">
                  <c:v>0.72000000000000064</c:v>
                </c:pt>
                <c:pt idx="75">
                  <c:v>0.73000000000000065</c:v>
                </c:pt>
                <c:pt idx="76">
                  <c:v>1.6500000000000001</c:v>
                </c:pt>
                <c:pt idx="77">
                  <c:v>0.89</c:v>
                </c:pt>
                <c:pt idx="78">
                  <c:v>1.3</c:v>
                </c:pt>
                <c:pt idx="79">
                  <c:v>1.1700000000000017</c:v>
                </c:pt>
                <c:pt idx="80">
                  <c:v>1.43</c:v>
                </c:pt>
                <c:pt idx="81">
                  <c:v>1.1599999999999981</c:v>
                </c:pt>
                <c:pt idx="82">
                  <c:v>1.24</c:v>
                </c:pt>
                <c:pt idx="83">
                  <c:v>1.1599999999999981</c:v>
                </c:pt>
                <c:pt idx="84">
                  <c:v>1.25</c:v>
                </c:pt>
                <c:pt idx="85">
                  <c:v>1.1599999999999981</c:v>
                </c:pt>
                <c:pt idx="86">
                  <c:v>1.22</c:v>
                </c:pt>
                <c:pt idx="87">
                  <c:v>1.1599999999999981</c:v>
                </c:pt>
                <c:pt idx="88">
                  <c:v>1.23</c:v>
                </c:pt>
                <c:pt idx="89">
                  <c:v>1.1599999999999981</c:v>
                </c:pt>
                <c:pt idx="90">
                  <c:v>1.1599999999999981</c:v>
                </c:pt>
                <c:pt idx="91">
                  <c:v>0.56999999999999995</c:v>
                </c:pt>
                <c:pt idx="92">
                  <c:v>1.1599999999999981</c:v>
                </c:pt>
                <c:pt idx="93">
                  <c:v>0.56999999999999995</c:v>
                </c:pt>
                <c:pt idx="94">
                  <c:v>1.42</c:v>
                </c:pt>
                <c:pt idx="95">
                  <c:v>0.94000000000000061</c:v>
                </c:pt>
                <c:pt idx="96">
                  <c:v>1.48</c:v>
                </c:pt>
                <c:pt idx="97">
                  <c:v>0.82000000000000062</c:v>
                </c:pt>
                <c:pt idx="98">
                  <c:v>0.81</c:v>
                </c:pt>
                <c:pt idx="99">
                  <c:v>0.89</c:v>
                </c:pt>
                <c:pt idx="100">
                  <c:v>0.64000000000000101</c:v>
                </c:pt>
                <c:pt idx="101">
                  <c:v>1.1599999999999981</c:v>
                </c:pt>
                <c:pt idx="102">
                  <c:v>0.60000000000000064</c:v>
                </c:pt>
                <c:pt idx="103">
                  <c:v>1.4</c:v>
                </c:pt>
                <c:pt idx="104">
                  <c:v>0.59</c:v>
                </c:pt>
                <c:pt idx="105">
                  <c:v>0.91</c:v>
                </c:pt>
                <c:pt idx="106">
                  <c:v>0.59</c:v>
                </c:pt>
                <c:pt idx="107">
                  <c:v>1.3800000000000001</c:v>
                </c:pt>
                <c:pt idx="108">
                  <c:v>0.59</c:v>
                </c:pt>
                <c:pt idx="109">
                  <c:v>1.9400000000000017</c:v>
                </c:pt>
                <c:pt idx="110">
                  <c:v>0.69000000000000061</c:v>
                </c:pt>
                <c:pt idx="111">
                  <c:v>1.62</c:v>
                </c:pt>
                <c:pt idx="112">
                  <c:v>1.46</c:v>
                </c:pt>
                <c:pt idx="113">
                  <c:v>0.67000000000000115</c:v>
                </c:pt>
                <c:pt idx="114">
                  <c:v>1.47</c:v>
                </c:pt>
                <c:pt idx="115">
                  <c:v>0.66000000000000114</c:v>
                </c:pt>
                <c:pt idx="116">
                  <c:v>1.35</c:v>
                </c:pt>
                <c:pt idx="117">
                  <c:v>0.81</c:v>
                </c:pt>
                <c:pt idx="118">
                  <c:v>1.51</c:v>
                </c:pt>
                <c:pt idx="119">
                  <c:v>0.84000000000000064</c:v>
                </c:pt>
                <c:pt idx="120">
                  <c:v>1.02</c:v>
                </c:pt>
                <c:pt idx="121">
                  <c:v>0.9</c:v>
                </c:pt>
                <c:pt idx="122">
                  <c:v>1.1800000000000017</c:v>
                </c:pt>
                <c:pt idx="123">
                  <c:v>0.96000000000000063</c:v>
                </c:pt>
                <c:pt idx="124">
                  <c:v>1.1599999999999981</c:v>
                </c:pt>
                <c:pt idx="125">
                  <c:v>0.99</c:v>
                </c:pt>
                <c:pt idx="126">
                  <c:v>0.56999999999999995</c:v>
                </c:pt>
                <c:pt idx="127">
                  <c:v>1.1200000000000001</c:v>
                </c:pt>
                <c:pt idx="128">
                  <c:v>0.58000000000000007</c:v>
                </c:pt>
                <c:pt idx="129">
                  <c:v>0.77000000000000102</c:v>
                </c:pt>
                <c:pt idx="130">
                  <c:v>0.56999999999999995</c:v>
                </c:pt>
                <c:pt idx="131">
                  <c:v>1.24</c:v>
                </c:pt>
                <c:pt idx="132">
                  <c:v>0.56999999999999995</c:v>
                </c:pt>
                <c:pt idx="133">
                  <c:v>1.58</c:v>
                </c:pt>
                <c:pt idx="134">
                  <c:v>0.58000000000000007</c:v>
                </c:pt>
                <c:pt idx="135">
                  <c:v>0.68</c:v>
                </c:pt>
                <c:pt idx="136">
                  <c:v>0.58000000000000007</c:v>
                </c:pt>
                <c:pt idx="137">
                  <c:v>0.61000000000000065</c:v>
                </c:pt>
                <c:pt idx="138">
                  <c:v>0.58000000000000007</c:v>
                </c:pt>
                <c:pt idx="139">
                  <c:v>0.59</c:v>
                </c:pt>
                <c:pt idx="140">
                  <c:v>0.58000000000000007</c:v>
                </c:pt>
                <c:pt idx="141">
                  <c:v>0.59</c:v>
                </c:pt>
                <c:pt idx="142">
                  <c:v>0.88</c:v>
                </c:pt>
                <c:pt idx="143">
                  <c:v>0.59</c:v>
                </c:pt>
                <c:pt idx="144">
                  <c:v>0.89</c:v>
                </c:pt>
                <c:pt idx="145">
                  <c:v>0.89</c:v>
                </c:pt>
                <c:pt idx="146">
                  <c:v>0.94000000000000061</c:v>
                </c:pt>
                <c:pt idx="147">
                  <c:v>0.94000000000000061</c:v>
                </c:pt>
                <c:pt idx="148">
                  <c:v>1.02</c:v>
                </c:pt>
                <c:pt idx="149">
                  <c:v>0.95000000000000062</c:v>
                </c:pt>
                <c:pt idx="150">
                  <c:v>0.99</c:v>
                </c:pt>
                <c:pt idx="151">
                  <c:v>1.1000000000000001</c:v>
                </c:pt>
                <c:pt idx="152">
                  <c:v>0.96000000000000063</c:v>
                </c:pt>
                <c:pt idx="153">
                  <c:v>0.93</c:v>
                </c:pt>
                <c:pt idx="154">
                  <c:v>0.98</c:v>
                </c:pt>
                <c:pt idx="155">
                  <c:v>0.92</c:v>
                </c:pt>
                <c:pt idx="156">
                  <c:v>0.96000000000000063</c:v>
                </c:pt>
                <c:pt idx="157">
                  <c:v>0.91</c:v>
                </c:pt>
                <c:pt idx="158">
                  <c:v>0.95000000000000062</c:v>
                </c:pt>
                <c:pt idx="159">
                  <c:v>0.88</c:v>
                </c:pt>
                <c:pt idx="160">
                  <c:v>1.35</c:v>
                </c:pt>
                <c:pt idx="161">
                  <c:v>1.52</c:v>
                </c:pt>
                <c:pt idx="162">
                  <c:v>1.1100000000000001</c:v>
                </c:pt>
                <c:pt idx="163">
                  <c:v>0.93</c:v>
                </c:pt>
                <c:pt idx="164">
                  <c:v>1.28</c:v>
                </c:pt>
                <c:pt idx="165">
                  <c:v>0.69000000000000061</c:v>
                </c:pt>
                <c:pt idx="166">
                  <c:v>1.44</c:v>
                </c:pt>
                <c:pt idx="167">
                  <c:v>1.42</c:v>
                </c:pt>
                <c:pt idx="168">
                  <c:v>0.62000000000000088</c:v>
                </c:pt>
                <c:pt idx="169">
                  <c:v>1.72</c:v>
                </c:pt>
                <c:pt idx="170">
                  <c:v>0.23</c:v>
                </c:pt>
                <c:pt idx="171">
                  <c:v>1.1100000000000001</c:v>
                </c:pt>
                <c:pt idx="172">
                  <c:v>0.58000000000000007</c:v>
                </c:pt>
                <c:pt idx="173">
                  <c:v>0.56000000000000005</c:v>
                </c:pt>
                <c:pt idx="174">
                  <c:v>0.58000000000000007</c:v>
                </c:pt>
                <c:pt idx="175">
                  <c:v>0.93</c:v>
                </c:pt>
                <c:pt idx="176">
                  <c:v>1.28</c:v>
                </c:pt>
                <c:pt idx="177">
                  <c:v>1.43</c:v>
                </c:pt>
                <c:pt idx="178">
                  <c:v>1.6500000000000001</c:v>
                </c:pt>
                <c:pt idx="179">
                  <c:v>1.6800000000000017</c:v>
                </c:pt>
                <c:pt idx="180">
                  <c:v>1.57</c:v>
                </c:pt>
                <c:pt idx="181">
                  <c:v>0.750000000000001</c:v>
                </c:pt>
                <c:pt idx="182">
                  <c:v>0.74000000000000088</c:v>
                </c:pt>
                <c:pt idx="183">
                  <c:v>1.9100000000000001</c:v>
                </c:pt>
                <c:pt idx="184">
                  <c:v>1.48</c:v>
                </c:pt>
                <c:pt idx="185">
                  <c:v>1.34</c:v>
                </c:pt>
                <c:pt idx="186">
                  <c:v>0.83000000000000063</c:v>
                </c:pt>
                <c:pt idx="187">
                  <c:v>0.66000000000000114</c:v>
                </c:pt>
                <c:pt idx="188">
                  <c:v>0.65000000000000113</c:v>
                </c:pt>
                <c:pt idx="189">
                  <c:v>0.92</c:v>
                </c:pt>
                <c:pt idx="190">
                  <c:v>1</c:v>
                </c:pt>
                <c:pt idx="191">
                  <c:v>1.08</c:v>
                </c:pt>
                <c:pt idx="192">
                  <c:v>0.9</c:v>
                </c:pt>
                <c:pt idx="193">
                  <c:v>0.66000000000000114</c:v>
                </c:pt>
                <c:pt idx="194">
                  <c:v>0.59</c:v>
                </c:pt>
                <c:pt idx="195">
                  <c:v>0.55000000000000004</c:v>
                </c:pt>
                <c:pt idx="196">
                  <c:v>0.33000000000000057</c:v>
                </c:pt>
                <c:pt idx="197">
                  <c:v>1.46</c:v>
                </c:pt>
                <c:pt idx="198">
                  <c:v>1.6600000000000001</c:v>
                </c:pt>
                <c:pt idx="199">
                  <c:v>1.44</c:v>
                </c:pt>
                <c:pt idx="200">
                  <c:v>1.6400000000000001</c:v>
                </c:pt>
                <c:pt idx="201">
                  <c:v>1.73</c:v>
                </c:pt>
                <c:pt idx="202">
                  <c:v>1.42</c:v>
                </c:pt>
                <c:pt idx="203">
                  <c:v>1.1800000000000017</c:v>
                </c:pt>
                <c:pt idx="204">
                  <c:v>0.56999999999999995</c:v>
                </c:pt>
                <c:pt idx="205">
                  <c:v>0.67000000000000115</c:v>
                </c:pt>
                <c:pt idx="206">
                  <c:v>0.58000000000000007</c:v>
                </c:pt>
                <c:pt idx="207">
                  <c:v>0.58000000000000007</c:v>
                </c:pt>
                <c:pt idx="208">
                  <c:v>0.3800000000000005</c:v>
                </c:pt>
                <c:pt idx="209">
                  <c:v>0.22</c:v>
                </c:pt>
                <c:pt idx="210">
                  <c:v>0.56000000000000005</c:v>
                </c:pt>
                <c:pt idx="211">
                  <c:v>0.56999999999999995</c:v>
                </c:pt>
                <c:pt idx="212">
                  <c:v>0.56999999999999995</c:v>
                </c:pt>
                <c:pt idx="213">
                  <c:v>0.58000000000000007</c:v>
                </c:pt>
                <c:pt idx="214">
                  <c:v>0.81</c:v>
                </c:pt>
                <c:pt idx="215">
                  <c:v>0.77000000000000102</c:v>
                </c:pt>
                <c:pt idx="216">
                  <c:v>0.58000000000000007</c:v>
                </c:pt>
                <c:pt idx="217">
                  <c:v>0.58000000000000007</c:v>
                </c:pt>
                <c:pt idx="218">
                  <c:v>0.58000000000000007</c:v>
                </c:pt>
                <c:pt idx="219">
                  <c:v>0.58000000000000007</c:v>
                </c:pt>
                <c:pt idx="220">
                  <c:v>0.8</c:v>
                </c:pt>
                <c:pt idx="221">
                  <c:v>0.84000000000000064</c:v>
                </c:pt>
                <c:pt idx="222">
                  <c:v>0.83000000000000063</c:v>
                </c:pt>
                <c:pt idx="223">
                  <c:v>0.83000000000000063</c:v>
                </c:pt>
                <c:pt idx="224">
                  <c:v>0.83000000000000063</c:v>
                </c:pt>
                <c:pt idx="225">
                  <c:v>0.83000000000000063</c:v>
                </c:pt>
                <c:pt idx="226">
                  <c:v>0.85000000000000064</c:v>
                </c:pt>
                <c:pt idx="227">
                  <c:v>1.3</c:v>
                </c:pt>
                <c:pt idx="228">
                  <c:v>1.9100000000000001</c:v>
                </c:pt>
                <c:pt idx="229">
                  <c:v>0.750000000000001</c:v>
                </c:pt>
                <c:pt idx="230">
                  <c:v>0.8</c:v>
                </c:pt>
                <c:pt idx="231">
                  <c:v>0.79</c:v>
                </c:pt>
                <c:pt idx="232">
                  <c:v>0.83000000000000063</c:v>
                </c:pt>
                <c:pt idx="233">
                  <c:v>0.86000000000000065</c:v>
                </c:pt>
                <c:pt idx="234">
                  <c:v>1.1800000000000017</c:v>
                </c:pt>
                <c:pt idx="235">
                  <c:v>0.91</c:v>
                </c:pt>
                <c:pt idx="236">
                  <c:v>1.05</c:v>
                </c:pt>
                <c:pt idx="237">
                  <c:v>0.64000000000000101</c:v>
                </c:pt>
                <c:pt idx="238">
                  <c:v>0.78</c:v>
                </c:pt>
                <c:pt idx="239">
                  <c:v>0.59</c:v>
                </c:pt>
                <c:pt idx="240">
                  <c:v>0.56999999999999995</c:v>
                </c:pt>
                <c:pt idx="241">
                  <c:v>1.03</c:v>
                </c:pt>
                <c:pt idx="242">
                  <c:v>1.24</c:v>
                </c:pt>
                <c:pt idx="243">
                  <c:v>1.47</c:v>
                </c:pt>
                <c:pt idx="244">
                  <c:v>1.46</c:v>
                </c:pt>
                <c:pt idx="245">
                  <c:v>0.85000000000000064</c:v>
                </c:pt>
                <c:pt idx="246">
                  <c:v>0.71000000000000063</c:v>
                </c:pt>
                <c:pt idx="247">
                  <c:v>0.59</c:v>
                </c:pt>
                <c:pt idx="248">
                  <c:v>0.56999999999999995</c:v>
                </c:pt>
                <c:pt idx="249">
                  <c:v>0.70000000000000062</c:v>
                </c:pt>
                <c:pt idx="250">
                  <c:v>0.71000000000000063</c:v>
                </c:pt>
                <c:pt idx="251">
                  <c:v>0.78</c:v>
                </c:pt>
                <c:pt idx="252">
                  <c:v>0.86000000000000065</c:v>
                </c:pt>
                <c:pt idx="253">
                  <c:v>0.67000000000000115</c:v>
                </c:pt>
                <c:pt idx="254">
                  <c:v>0.79</c:v>
                </c:pt>
                <c:pt idx="255">
                  <c:v>0.70000000000000062</c:v>
                </c:pt>
                <c:pt idx="256">
                  <c:v>0.630000000000001</c:v>
                </c:pt>
                <c:pt idx="257">
                  <c:v>0.58000000000000007</c:v>
                </c:pt>
                <c:pt idx="258">
                  <c:v>0.56999999999999995</c:v>
                </c:pt>
                <c:pt idx="259">
                  <c:v>0.58000000000000007</c:v>
                </c:pt>
                <c:pt idx="260">
                  <c:v>0.56999999999999995</c:v>
                </c:pt>
                <c:pt idx="261">
                  <c:v>0.56999999999999995</c:v>
                </c:pt>
                <c:pt idx="262">
                  <c:v>0.56999999999999995</c:v>
                </c:pt>
                <c:pt idx="263">
                  <c:v>0.56999999999999995</c:v>
                </c:pt>
                <c:pt idx="264">
                  <c:v>0.58000000000000007</c:v>
                </c:pt>
                <c:pt idx="265">
                  <c:v>0.58000000000000007</c:v>
                </c:pt>
                <c:pt idx="266">
                  <c:v>0.85000000000000064</c:v>
                </c:pt>
                <c:pt idx="267">
                  <c:v>0.8</c:v>
                </c:pt>
                <c:pt idx="268">
                  <c:v>0.58000000000000007</c:v>
                </c:pt>
                <c:pt idx="269">
                  <c:v>0.58000000000000007</c:v>
                </c:pt>
                <c:pt idx="270">
                  <c:v>0.55000000000000004</c:v>
                </c:pt>
                <c:pt idx="271">
                  <c:v>0.2</c:v>
                </c:pt>
                <c:pt idx="272">
                  <c:v>0.95000000000000062</c:v>
                </c:pt>
                <c:pt idx="273">
                  <c:v>0.86000000000000065</c:v>
                </c:pt>
                <c:pt idx="274">
                  <c:v>0.91</c:v>
                </c:pt>
                <c:pt idx="275">
                  <c:v>0.56999999999999995</c:v>
                </c:pt>
                <c:pt idx="276">
                  <c:v>1.07</c:v>
                </c:pt>
                <c:pt idx="277">
                  <c:v>0.56999999999999995</c:v>
                </c:pt>
                <c:pt idx="278">
                  <c:v>0.64000000000000101</c:v>
                </c:pt>
                <c:pt idx="279">
                  <c:v>1.05</c:v>
                </c:pt>
                <c:pt idx="280">
                  <c:v>0.71000000000000063</c:v>
                </c:pt>
                <c:pt idx="281">
                  <c:v>0.68</c:v>
                </c:pt>
                <c:pt idx="282">
                  <c:v>0.69000000000000061</c:v>
                </c:pt>
                <c:pt idx="283">
                  <c:v>0.69000000000000061</c:v>
                </c:pt>
                <c:pt idx="284">
                  <c:v>0.58000000000000007</c:v>
                </c:pt>
                <c:pt idx="285">
                  <c:v>0.750000000000001</c:v>
                </c:pt>
                <c:pt idx="286">
                  <c:v>0.59</c:v>
                </c:pt>
                <c:pt idx="287">
                  <c:v>0.56999999999999995</c:v>
                </c:pt>
                <c:pt idx="288">
                  <c:v>1.49</c:v>
                </c:pt>
                <c:pt idx="289">
                  <c:v>1.52</c:v>
                </c:pt>
                <c:pt idx="290">
                  <c:v>1.61</c:v>
                </c:pt>
                <c:pt idx="291">
                  <c:v>1.59</c:v>
                </c:pt>
                <c:pt idx="292">
                  <c:v>1.42</c:v>
                </c:pt>
                <c:pt idx="293">
                  <c:v>1.1499999999999981</c:v>
                </c:pt>
                <c:pt idx="294">
                  <c:v>1.33</c:v>
                </c:pt>
                <c:pt idx="295">
                  <c:v>1.53</c:v>
                </c:pt>
                <c:pt idx="296">
                  <c:v>1.54</c:v>
                </c:pt>
                <c:pt idx="297">
                  <c:v>0.61000000000000065</c:v>
                </c:pt>
                <c:pt idx="298">
                  <c:v>0.76000000000000101</c:v>
                </c:pt>
                <c:pt idx="299">
                  <c:v>0.83000000000000063</c:v>
                </c:pt>
                <c:pt idx="300">
                  <c:v>0.72000000000000064</c:v>
                </c:pt>
                <c:pt idx="301">
                  <c:v>0.58000000000000007</c:v>
                </c:pt>
                <c:pt idx="302">
                  <c:v>0.56999999999999995</c:v>
                </c:pt>
                <c:pt idx="303">
                  <c:v>0.56999999999999995</c:v>
                </c:pt>
                <c:pt idx="304">
                  <c:v>0.58000000000000007</c:v>
                </c:pt>
                <c:pt idx="305">
                  <c:v>0.56999999999999995</c:v>
                </c:pt>
                <c:pt idx="306">
                  <c:v>0.56999999999999995</c:v>
                </c:pt>
                <c:pt idx="307">
                  <c:v>0.58000000000000007</c:v>
                </c:pt>
                <c:pt idx="308">
                  <c:v>0.56999999999999995</c:v>
                </c:pt>
                <c:pt idx="309">
                  <c:v>0.56999999999999995</c:v>
                </c:pt>
                <c:pt idx="310">
                  <c:v>0.56999999999999995</c:v>
                </c:pt>
                <c:pt idx="311">
                  <c:v>0.56999999999999995</c:v>
                </c:pt>
                <c:pt idx="312">
                  <c:v>0.58000000000000007</c:v>
                </c:pt>
                <c:pt idx="313">
                  <c:v>1.53</c:v>
                </c:pt>
                <c:pt idx="314">
                  <c:v>1.58</c:v>
                </c:pt>
                <c:pt idx="315">
                  <c:v>1.59</c:v>
                </c:pt>
                <c:pt idx="316">
                  <c:v>0.66000000000000114</c:v>
                </c:pt>
                <c:pt idx="317">
                  <c:v>0.66000000000000114</c:v>
                </c:pt>
                <c:pt idx="318">
                  <c:v>1.33</c:v>
                </c:pt>
                <c:pt idx="319">
                  <c:v>1.1299999999999979</c:v>
                </c:pt>
                <c:pt idx="320">
                  <c:v>1.1000000000000001</c:v>
                </c:pt>
                <c:pt idx="321">
                  <c:v>0.8</c:v>
                </c:pt>
                <c:pt idx="322">
                  <c:v>1.6</c:v>
                </c:pt>
                <c:pt idx="323">
                  <c:v>0.66000000000000114</c:v>
                </c:pt>
                <c:pt idx="324">
                  <c:v>0.61000000000000065</c:v>
                </c:pt>
                <c:pt idx="325">
                  <c:v>0.61000000000000065</c:v>
                </c:pt>
                <c:pt idx="326">
                  <c:v>0.61000000000000065</c:v>
                </c:pt>
                <c:pt idx="327">
                  <c:v>0.62000000000000088</c:v>
                </c:pt>
                <c:pt idx="328">
                  <c:v>0.630000000000001</c:v>
                </c:pt>
                <c:pt idx="329">
                  <c:v>0.66000000000000114</c:v>
                </c:pt>
                <c:pt idx="330">
                  <c:v>0.66000000000000114</c:v>
                </c:pt>
                <c:pt idx="331">
                  <c:v>0.59</c:v>
                </c:pt>
                <c:pt idx="332">
                  <c:v>0.9</c:v>
                </c:pt>
                <c:pt idx="333">
                  <c:v>0.58000000000000007</c:v>
                </c:pt>
                <c:pt idx="334">
                  <c:v>0.71000000000000063</c:v>
                </c:pt>
                <c:pt idx="335">
                  <c:v>0.67000000000000115</c:v>
                </c:pt>
                <c:pt idx="336">
                  <c:v>0.630000000000001</c:v>
                </c:pt>
                <c:pt idx="337">
                  <c:v>0.56999999999999995</c:v>
                </c:pt>
                <c:pt idx="338">
                  <c:v>0.55000000000000004</c:v>
                </c:pt>
                <c:pt idx="339">
                  <c:v>0.29000000000000031</c:v>
                </c:pt>
                <c:pt idx="340">
                  <c:v>0.22</c:v>
                </c:pt>
                <c:pt idx="341">
                  <c:v>0.58000000000000007</c:v>
                </c:pt>
                <c:pt idx="342">
                  <c:v>0.58000000000000007</c:v>
                </c:pt>
                <c:pt idx="343">
                  <c:v>0.58000000000000007</c:v>
                </c:pt>
                <c:pt idx="344">
                  <c:v>0.56999999999999995</c:v>
                </c:pt>
                <c:pt idx="345">
                  <c:v>0.66000000000000114</c:v>
                </c:pt>
                <c:pt idx="346">
                  <c:v>0.630000000000001</c:v>
                </c:pt>
                <c:pt idx="347">
                  <c:v>0.55000000000000004</c:v>
                </c:pt>
                <c:pt idx="348">
                  <c:v>0.67000000000000115</c:v>
                </c:pt>
                <c:pt idx="349">
                  <c:v>0.82000000000000062</c:v>
                </c:pt>
                <c:pt idx="350">
                  <c:v>0.87000000000000088</c:v>
                </c:pt>
                <c:pt idx="351">
                  <c:v>1.07</c:v>
                </c:pt>
                <c:pt idx="352">
                  <c:v>0.56999999999999995</c:v>
                </c:pt>
                <c:pt idx="353">
                  <c:v>0.56999999999999995</c:v>
                </c:pt>
                <c:pt idx="354">
                  <c:v>0.56999999999999995</c:v>
                </c:pt>
                <c:pt idx="355">
                  <c:v>0.56999999999999995</c:v>
                </c:pt>
                <c:pt idx="356">
                  <c:v>0.58000000000000007</c:v>
                </c:pt>
                <c:pt idx="357">
                  <c:v>0.56999999999999995</c:v>
                </c:pt>
                <c:pt idx="358">
                  <c:v>0.58000000000000007</c:v>
                </c:pt>
                <c:pt idx="359">
                  <c:v>0.56999999999999995</c:v>
                </c:pt>
                <c:pt idx="360">
                  <c:v>0.72000000000000064</c:v>
                </c:pt>
                <c:pt idx="361">
                  <c:v>0.74000000000000088</c:v>
                </c:pt>
                <c:pt idx="362">
                  <c:v>0.9</c:v>
                </c:pt>
                <c:pt idx="363">
                  <c:v>0.97000000000000064</c:v>
                </c:pt>
                <c:pt idx="364">
                  <c:v>0.56000000000000005</c:v>
                </c:pt>
                <c:pt idx="365">
                  <c:v>0.65000000000000113</c:v>
                </c:pt>
                <c:pt idx="366">
                  <c:v>0.77000000000000102</c:v>
                </c:pt>
                <c:pt idx="367">
                  <c:v>0.79</c:v>
                </c:pt>
                <c:pt idx="368">
                  <c:v>0.76000000000000101</c:v>
                </c:pt>
                <c:pt idx="369">
                  <c:v>0.630000000000001</c:v>
                </c:pt>
                <c:pt idx="370">
                  <c:v>0.630000000000001</c:v>
                </c:pt>
                <c:pt idx="371">
                  <c:v>0.62000000000000088</c:v>
                </c:pt>
                <c:pt idx="372">
                  <c:v>1.06</c:v>
                </c:pt>
                <c:pt idx="373">
                  <c:v>1.1200000000000001</c:v>
                </c:pt>
                <c:pt idx="374">
                  <c:v>1.0900000000000001</c:v>
                </c:pt>
                <c:pt idx="375">
                  <c:v>1.07</c:v>
                </c:pt>
                <c:pt idx="376">
                  <c:v>0.59</c:v>
                </c:pt>
                <c:pt idx="377">
                  <c:v>0.69000000000000061</c:v>
                </c:pt>
                <c:pt idx="378">
                  <c:v>0.64000000000000101</c:v>
                </c:pt>
                <c:pt idx="379">
                  <c:v>0.61000000000000065</c:v>
                </c:pt>
                <c:pt idx="380">
                  <c:v>0.60000000000000064</c:v>
                </c:pt>
                <c:pt idx="381">
                  <c:v>0.60000000000000064</c:v>
                </c:pt>
                <c:pt idx="382">
                  <c:v>0.59</c:v>
                </c:pt>
                <c:pt idx="383">
                  <c:v>0.59</c:v>
                </c:pt>
                <c:pt idx="384">
                  <c:v>0.59</c:v>
                </c:pt>
                <c:pt idx="385">
                  <c:v>0.59</c:v>
                </c:pt>
                <c:pt idx="386">
                  <c:v>0.59</c:v>
                </c:pt>
                <c:pt idx="387">
                  <c:v>0.59</c:v>
                </c:pt>
                <c:pt idx="388">
                  <c:v>1.06</c:v>
                </c:pt>
                <c:pt idx="389">
                  <c:v>1.1800000000000017</c:v>
                </c:pt>
                <c:pt idx="390">
                  <c:v>1.1200000000000001</c:v>
                </c:pt>
                <c:pt idx="391">
                  <c:v>1.21</c:v>
                </c:pt>
                <c:pt idx="392">
                  <c:v>0.95000000000000062</c:v>
                </c:pt>
                <c:pt idx="393">
                  <c:v>1.07</c:v>
                </c:pt>
                <c:pt idx="394">
                  <c:v>0.8</c:v>
                </c:pt>
                <c:pt idx="395">
                  <c:v>1.24</c:v>
                </c:pt>
                <c:pt idx="396">
                  <c:v>0.94000000000000061</c:v>
                </c:pt>
                <c:pt idx="397">
                  <c:v>1.1900000000000017</c:v>
                </c:pt>
                <c:pt idx="398">
                  <c:v>1.31</c:v>
                </c:pt>
                <c:pt idx="399">
                  <c:v>1.3900000000000001</c:v>
                </c:pt>
                <c:pt idx="400">
                  <c:v>1.24</c:v>
                </c:pt>
                <c:pt idx="401">
                  <c:v>1.24</c:v>
                </c:pt>
                <c:pt idx="402">
                  <c:v>1.1800000000000017</c:v>
                </c:pt>
                <c:pt idx="403">
                  <c:v>0.56999999999999995</c:v>
                </c:pt>
                <c:pt idx="404">
                  <c:v>0.56999999999999995</c:v>
                </c:pt>
                <c:pt idx="405">
                  <c:v>0.58000000000000007</c:v>
                </c:pt>
                <c:pt idx="406">
                  <c:v>0.56999999999999995</c:v>
                </c:pt>
                <c:pt idx="407">
                  <c:v>0.56999999999999995</c:v>
                </c:pt>
                <c:pt idx="408">
                  <c:v>0.56999999999999995</c:v>
                </c:pt>
                <c:pt idx="409">
                  <c:v>0.56999999999999995</c:v>
                </c:pt>
                <c:pt idx="410">
                  <c:v>1.32</c:v>
                </c:pt>
                <c:pt idx="411">
                  <c:v>0.58000000000000007</c:v>
                </c:pt>
                <c:pt idx="412">
                  <c:v>0.49000000000000032</c:v>
                </c:pt>
                <c:pt idx="413">
                  <c:v>0.51</c:v>
                </c:pt>
                <c:pt idx="414">
                  <c:v>0.51</c:v>
                </c:pt>
                <c:pt idx="415">
                  <c:v>0.71000000000000063</c:v>
                </c:pt>
                <c:pt idx="416">
                  <c:v>0.65000000000000113</c:v>
                </c:pt>
                <c:pt idx="417">
                  <c:v>0.68</c:v>
                </c:pt>
                <c:pt idx="418">
                  <c:v>0.56999999999999995</c:v>
                </c:pt>
                <c:pt idx="419">
                  <c:v>0.58000000000000007</c:v>
                </c:pt>
                <c:pt idx="420">
                  <c:v>1.1800000000000017</c:v>
                </c:pt>
                <c:pt idx="421">
                  <c:v>1.1599999999999981</c:v>
                </c:pt>
                <c:pt idx="422">
                  <c:v>0.84000000000000064</c:v>
                </c:pt>
                <c:pt idx="423">
                  <c:v>0.85000000000000064</c:v>
                </c:pt>
                <c:pt idx="424">
                  <c:v>1.26</c:v>
                </c:pt>
                <c:pt idx="425">
                  <c:v>0.98</c:v>
                </c:pt>
                <c:pt idx="426">
                  <c:v>0.9</c:v>
                </c:pt>
                <c:pt idx="427">
                  <c:v>0.59</c:v>
                </c:pt>
                <c:pt idx="428">
                  <c:v>0.58000000000000007</c:v>
                </c:pt>
                <c:pt idx="429">
                  <c:v>0.58000000000000007</c:v>
                </c:pt>
                <c:pt idx="430">
                  <c:v>0.58000000000000007</c:v>
                </c:pt>
                <c:pt idx="431">
                  <c:v>0.56999999999999995</c:v>
                </c:pt>
                <c:pt idx="432">
                  <c:v>1.48</c:v>
                </c:pt>
                <c:pt idx="433">
                  <c:v>1.33</c:v>
                </c:pt>
                <c:pt idx="434">
                  <c:v>1.37</c:v>
                </c:pt>
                <c:pt idx="435">
                  <c:v>0.78</c:v>
                </c:pt>
                <c:pt idx="436">
                  <c:v>0.750000000000001</c:v>
                </c:pt>
                <c:pt idx="437">
                  <c:v>0.750000000000001</c:v>
                </c:pt>
                <c:pt idx="438">
                  <c:v>0.66000000000000114</c:v>
                </c:pt>
                <c:pt idx="439">
                  <c:v>0.85000000000000064</c:v>
                </c:pt>
                <c:pt idx="440">
                  <c:v>1.28</c:v>
                </c:pt>
                <c:pt idx="441">
                  <c:v>1.3</c:v>
                </c:pt>
                <c:pt idx="442">
                  <c:v>1.07</c:v>
                </c:pt>
                <c:pt idx="443">
                  <c:v>0.55000000000000004</c:v>
                </c:pt>
                <c:pt idx="444">
                  <c:v>0.58000000000000007</c:v>
                </c:pt>
                <c:pt idx="445">
                  <c:v>0.56999999999999995</c:v>
                </c:pt>
                <c:pt idx="446">
                  <c:v>0.58000000000000007</c:v>
                </c:pt>
                <c:pt idx="447">
                  <c:v>0.61000000000000065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0.59</c:v>
                </c:pt>
                <c:pt idx="451">
                  <c:v>0.59</c:v>
                </c:pt>
                <c:pt idx="452">
                  <c:v>0.8</c:v>
                </c:pt>
                <c:pt idx="453">
                  <c:v>0.8</c:v>
                </c:pt>
                <c:pt idx="454">
                  <c:v>0.8</c:v>
                </c:pt>
                <c:pt idx="455">
                  <c:v>0.8</c:v>
                </c:pt>
                <c:pt idx="456">
                  <c:v>0.81</c:v>
                </c:pt>
                <c:pt idx="457">
                  <c:v>0.81</c:v>
                </c:pt>
                <c:pt idx="458">
                  <c:v>1.1499999999999981</c:v>
                </c:pt>
                <c:pt idx="459">
                  <c:v>1.1599999999999981</c:v>
                </c:pt>
                <c:pt idx="460">
                  <c:v>1.1599999999999981</c:v>
                </c:pt>
                <c:pt idx="461">
                  <c:v>1.86</c:v>
                </c:pt>
                <c:pt idx="462">
                  <c:v>1.8</c:v>
                </c:pt>
                <c:pt idx="463">
                  <c:v>1.87</c:v>
                </c:pt>
                <c:pt idx="464">
                  <c:v>1.85</c:v>
                </c:pt>
                <c:pt idx="465">
                  <c:v>2.84</c:v>
                </c:pt>
                <c:pt idx="466">
                  <c:v>2.84</c:v>
                </c:pt>
                <c:pt idx="467">
                  <c:v>2.15</c:v>
                </c:pt>
                <c:pt idx="468">
                  <c:v>2.04</c:v>
                </c:pt>
                <c:pt idx="469">
                  <c:v>2.12</c:v>
                </c:pt>
                <c:pt idx="470">
                  <c:v>2.8099999999999987</c:v>
                </c:pt>
                <c:pt idx="471">
                  <c:v>2.11</c:v>
                </c:pt>
                <c:pt idx="472">
                  <c:v>2.0499999999999998</c:v>
                </c:pt>
                <c:pt idx="473">
                  <c:v>2.23</c:v>
                </c:pt>
                <c:pt idx="474">
                  <c:v>2.75</c:v>
                </c:pt>
                <c:pt idx="475">
                  <c:v>1.32</c:v>
                </c:pt>
                <c:pt idx="476">
                  <c:v>0.87000000000000088</c:v>
                </c:pt>
                <c:pt idx="477">
                  <c:v>0.87000000000000088</c:v>
                </c:pt>
                <c:pt idx="478">
                  <c:v>2.46</c:v>
                </c:pt>
                <c:pt idx="479">
                  <c:v>1.21</c:v>
                </c:pt>
                <c:pt idx="480">
                  <c:v>1.24</c:v>
                </c:pt>
                <c:pt idx="481">
                  <c:v>1.1599999999999981</c:v>
                </c:pt>
                <c:pt idx="482">
                  <c:v>1.1000000000000001</c:v>
                </c:pt>
                <c:pt idx="483">
                  <c:v>1.05</c:v>
                </c:pt>
                <c:pt idx="484">
                  <c:v>0.82000000000000062</c:v>
                </c:pt>
                <c:pt idx="485">
                  <c:v>0.77000000000000102</c:v>
                </c:pt>
                <c:pt idx="486">
                  <c:v>0.71000000000000063</c:v>
                </c:pt>
                <c:pt idx="487">
                  <c:v>0.69000000000000061</c:v>
                </c:pt>
                <c:pt idx="488">
                  <c:v>0.62000000000000088</c:v>
                </c:pt>
                <c:pt idx="489">
                  <c:v>0.56999999999999995</c:v>
                </c:pt>
                <c:pt idx="490">
                  <c:v>0.56999999999999995</c:v>
                </c:pt>
                <c:pt idx="491">
                  <c:v>0.58000000000000007</c:v>
                </c:pt>
                <c:pt idx="492">
                  <c:v>0.60000000000000064</c:v>
                </c:pt>
                <c:pt idx="493">
                  <c:v>1.1299999999999979</c:v>
                </c:pt>
                <c:pt idx="494">
                  <c:v>0.87000000000000088</c:v>
                </c:pt>
                <c:pt idx="495">
                  <c:v>0.58000000000000007</c:v>
                </c:pt>
                <c:pt idx="496">
                  <c:v>0.56999999999999995</c:v>
                </c:pt>
                <c:pt idx="497">
                  <c:v>0.58000000000000007</c:v>
                </c:pt>
                <c:pt idx="498">
                  <c:v>0.56999999999999995</c:v>
                </c:pt>
                <c:pt idx="499">
                  <c:v>0.56999999999999995</c:v>
                </c:pt>
                <c:pt idx="500">
                  <c:v>0.56999999999999995</c:v>
                </c:pt>
                <c:pt idx="501">
                  <c:v>0.58000000000000007</c:v>
                </c:pt>
                <c:pt idx="502">
                  <c:v>0.56999999999999995</c:v>
                </c:pt>
                <c:pt idx="503">
                  <c:v>0.69000000000000061</c:v>
                </c:pt>
                <c:pt idx="504">
                  <c:v>1.57</c:v>
                </c:pt>
                <c:pt idx="505">
                  <c:v>1.9300000000000017</c:v>
                </c:pt>
                <c:pt idx="506">
                  <c:v>2.69</c:v>
                </c:pt>
                <c:pt idx="507">
                  <c:v>2.79</c:v>
                </c:pt>
                <c:pt idx="508">
                  <c:v>1.9600000000000017</c:v>
                </c:pt>
                <c:pt idx="509">
                  <c:v>1.1900000000000017</c:v>
                </c:pt>
                <c:pt idx="510">
                  <c:v>1.23</c:v>
                </c:pt>
                <c:pt idx="511">
                  <c:v>1.71</c:v>
                </c:pt>
                <c:pt idx="512">
                  <c:v>1.4</c:v>
                </c:pt>
                <c:pt idx="513">
                  <c:v>1.43</c:v>
                </c:pt>
                <c:pt idx="514">
                  <c:v>1.42</c:v>
                </c:pt>
                <c:pt idx="515">
                  <c:v>1.36</c:v>
                </c:pt>
                <c:pt idx="516">
                  <c:v>1.75</c:v>
                </c:pt>
                <c:pt idx="517">
                  <c:v>1.28</c:v>
                </c:pt>
                <c:pt idx="518">
                  <c:v>0.78</c:v>
                </c:pt>
                <c:pt idx="519">
                  <c:v>0.77000000000000102</c:v>
                </c:pt>
                <c:pt idx="520">
                  <c:v>0.81</c:v>
                </c:pt>
                <c:pt idx="521">
                  <c:v>0.84000000000000064</c:v>
                </c:pt>
                <c:pt idx="522">
                  <c:v>0.94000000000000061</c:v>
                </c:pt>
                <c:pt idx="523">
                  <c:v>0.96000000000000063</c:v>
                </c:pt>
                <c:pt idx="524">
                  <c:v>0.87000000000000088</c:v>
                </c:pt>
                <c:pt idx="525">
                  <c:v>0.99</c:v>
                </c:pt>
                <c:pt idx="526">
                  <c:v>1.03</c:v>
                </c:pt>
                <c:pt idx="527">
                  <c:v>1</c:v>
                </c:pt>
                <c:pt idx="528">
                  <c:v>0.56999999999999995</c:v>
                </c:pt>
                <c:pt idx="529">
                  <c:v>0.58000000000000007</c:v>
                </c:pt>
                <c:pt idx="530">
                  <c:v>0.56999999999999995</c:v>
                </c:pt>
                <c:pt idx="531">
                  <c:v>0.56999999999999995</c:v>
                </c:pt>
                <c:pt idx="532">
                  <c:v>0.65000000000000113</c:v>
                </c:pt>
                <c:pt idx="533">
                  <c:v>1.49</c:v>
                </c:pt>
                <c:pt idx="534">
                  <c:v>1.1000000000000001</c:v>
                </c:pt>
                <c:pt idx="535">
                  <c:v>1.2</c:v>
                </c:pt>
                <c:pt idx="536">
                  <c:v>1.42</c:v>
                </c:pt>
                <c:pt idx="537">
                  <c:v>1.46</c:v>
                </c:pt>
                <c:pt idx="538">
                  <c:v>1.42</c:v>
                </c:pt>
                <c:pt idx="539">
                  <c:v>1.35</c:v>
                </c:pt>
                <c:pt idx="540">
                  <c:v>1.29</c:v>
                </c:pt>
                <c:pt idx="541">
                  <c:v>1.1900000000000017</c:v>
                </c:pt>
                <c:pt idx="542">
                  <c:v>1.03</c:v>
                </c:pt>
                <c:pt idx="543">
                  <c:v>0.56999999999999995</c:v>
                </c:pt>
                <c:pt idx="544">
                  <c:v>0.56999999999999995</c:v>
                </c:pt>
                <c:pt idx="545">
                  <c:v>0.58000000000000007</c:v>
                </c:pt>
                <c:pt idx="546">
                  <c:v>0.56999999999999995</c:v>
                </c:pt>
                <c:pt idx="547">
                  <c:v>0.56999999999999995</c:v>
                </c:pt>
                <c:pt idx="548">
                  <c:v>0.92</c:v>
                </c:pt>
                <c:pt idx="549">
                  <c:v>0.8</c:v>
                </c:pt>
                <c:pt idx="550">
                  <c:v>0.67000000000000115</c:v>
                </c:pt>
                <c:pt idx="551">
                  <c:v>0.73000000000000065</c:v>
                </c:pt>
                <c:pt idx="552">
                  <c:v>0.64000000000000101</c:v>
                </c:pt>
                <c:pt idx="553">
                  <c:v>0.630000000000001</c:v>
                </c:pt>
                <c:pt idx="554">
                  <c:v>0.630000000000001</c:v>
                </c:pt>
                <c:pt idx="555">
                  <c:v>0.62000000000000088</c:v>
                </c:pt>
                <c:pt idx="556">
                  <c:v>0.62000000000000088</c:v>
                </c:pt>
                <c:pt idx="557">
                  <c:v>1.01</c:v>
                </c:pt>
                <c:pt idx="558">
                  <c:v>0.95000000000000062</c:v>
                </c:pt>
                <c:pt idx="559">
                  <c:v>0.9</c:v>
                </c:pt>
                <c:pt idx="560">
                  <c:v>1.1100000000000001</c:v>
                </c:pt>
                <c:pt idx="561">
                  <c:v>0.73000000000000065</c:v>
                </c:pt>
                <c:pt idx="562">
                  <c:v>0.61000000000000065</c:v>
                </c:pt>
                <c:pt idx="563">
                  <c:v>0.59</c:v>
                </c:pt>
                <c:pt idx="564">
                  <c:v>0.69000000000000061</c:v>
                </c:pt>
                <c:pt idx="565">
                  <c:v>0.65000000000000113</c:v>
                </c:pt>
                <c:pt idx="566">
                  <c:v>0.58000000000000007</c:v>
                </c:pt>
                <c:pt idx="567">
                  <c:v>0.58000000000000007</c:v>
                </c:pt>
                <c:pt idx="568">
                  <c:v>0.58000000000000007</c:v>
                </c:pt>
                <c:pt idx="569">
                  <c:v>1.26</c:v>
                </c:pt>
                <c:pt idx="570">
                  <c:v>1.1700000000000017</c:v>
                </c:pt>
                <c:pt idx="571">
                  <c:v>1.1900000000000017</c:v>
                </c:pt>
                <c:pt idx="572">
                  <c:v>1.3</c:v>
                </c:pt>
                <c:pt idx="573">
                  <c:v>1.1700000000000017</c:v>
                </c:pt>
                <c:pt idx="574">
                  <c:v>1.32</c:v>
                </c:pt>
                <c:pt idx="575">
                  <c:v>1.3</c:v>
                </c:pt>
                <c:pt idx="576">
                  <c:v>1.3</c:v>
                </c:pt>
                <c:pt idx="577">
                  <c:v>1.24</c:v>
                </c:pt>
                <c:pt idx="578">
                  <c:v>1.2</c:v>
                </c:pt>
                <c:pt idx="579">
                  <c:v>1.1299999999999979</c:v>
                </c:pt>
                <c:pt idx="580">
                  <c:v>1.0900000000000001</c:v>
                </c:pt>
                <c:pt idx="581">
                  <c:v>1.08</c:v>
                </c:pt>
                <c:pt idx="582">
                  <c:v>0.98</c:v>
                </c:pt>
                <c:pt idx="583">
                  <c:v>0.81</c:v>
                </c:pt>
                <c:pt idx="584">
                  <c:v>0.62000000000000088</c:v>
                </c:pt>
                <c:pt idx="585">
                  <c:v>0.87000000000000088</c:v>
                </c:pt>
                <c:pt idx="586">
                  <c:v>0.87000000000000088</c:v>
                </c:pt>
                <c:pt idx="587">
                  <c:v>0.81</c:v>
                </c:pt>
                <c:pt idx="588">
                  <c:v>0.82000000000000062</c:v>
                </c:pt>
                <c:pt idx="589">
                  <c:v>0.8</c:v>
                </c:pt>
                <c:pt idx="590">
                  <c:v>0.65000000000000113</c:v>
                </c:pt>
                <c:pt idx="591">
                  <c:v>0.70000000000000062</c:v>
                </c:pt>
                <c:pt idx="592">
                  <c:v>0.61000000000000065</c:v>
                </c:pt>
                <c:pt idx="593">
                  <c:v>0.76000000000000101</c:v>
                </c:pt>
                <c:pt idx="594">
                  <c:v>0.74000000000000088</c:v>
                </c:pt>
                <c:pt idx="595">
                  <c:v>0.71000000000000063</c:v>
                </c:pt>
                <c:pt idx="596">
                  <c:v>0.58000000000000007</c:v>
                </c:pt>
                <c:pt idx="597">
                  <c:v>0.58000000000000007</c:v>
                </c:pt>
                <c:pt idx="598">
                  <c:v>0.60000000000000064</c:v>
                </c:pt>
                <c:pt idx="599">
                  <c:v>0.53</c:v>
                </c:pt>
                <c:pt idx="600">
                  <c:v>0.51</c:v>
                </c:pt>
                <c:pt idx="601">
                  <c:v>0.52</c:v>
                </c:pt>
                <c:pt idx="602">
                  <c:v>0.33000000000000057</c:v>
                </c:pt>
                <c:pt idx="603">
                  <c:v>0.47000000000000008</c:v>
                </c:pt>
                <c:pt idx="604">
                  <c:v>0.65000000000000113</c:v>
                </c:pt>
                <c:pt idx="605">
                  <c:v>0.53</c:v>
                </c:pt>
                <c:pt idx="606">
                  <c:v>1.34</c:v>
                </c:pt>
                <c:pt idx="607">
                  <c:v>1.34</c:v>
                </c:pt>
                <c:pt idx="608">
                  <c:v>1.3900000000000001</c:v>
                </c:pt>
                <c:pt idx="609">
                  <c:v>0.37000000000000038</c:v>
                </c:pt>
                <c:pt idx="610">
                  <c:v>0.35000000000000031</c:v>
                </c:pt>
                <c:pt idx="611">
                  <c:v>0.58000000000000007</c:v>
                </c:pt>
                <c:pt idx="612">
                  <c:v>0.69000000000000061</c:v>
                </c:pt>
                <c:pt idx="613">
                  <c:v>0.67000000000000115</c:v>
                </c:pt>
                <c:pt idx="614">
                  <c:v>0.64000000000000101</c:v>
                </c:pt>
                <c:pt idx="615">
                  <c:v>0.630000000000001</c:v>
                </c:pt>
                <c:pt idx="616">
                  <c:v>0.62000000000000088</c:v>
                </c:pt>
                <c:pt idx="617">
                  <c:v>0.62000000000000088</c:v>
                </c:pt>
                <c:pt idx="618">
                  <c:v>0.61000000000000065</c:v>
                </c:pt>
                <c:pt idx="619">
                  <c:v>0.61000000000000065</c:v>
                </c:pt>
                <c:pt idx="620">
                  <c:v>0.60000000000000064</c:v>
                </c:pt>
                <c:pt idx="621">
                  <c:v>0.60000000000000064</c:v>
                </c:pt>
                <c:pt idx="622">
                  <c:v>0.60000000000000064</c:v>
                </c:pt>
                <c:pt idx="623">
                  <c:v>0.60000000000000064</c:v>
                </c:pt>
                <c:pt idx="624">
                  <c:v>0.60000000000000064</c:v>
                </c:pt>
                <c:pt idx="625">
                  <c:v>0.59</c:v>
                </c:pt>
                <c:pt idx="626">
                  <c:v>1.28</c:v>
                </c:pt>
                <c:pt idx="627">
                  <c:v>1.57</c:v>
                </c:pt>
                <c:pt idx="628">
                  <c:v>1.44</c:v>
                </c:pt>
                <c:pt idx="629">
                  <c:v>1.59</c:v>
                </c:pt>
                <c:pt idx="630">
                  <c:v>1.78</c:v>
                </c:pt>
                <c:pt idx="631">
                  <c:v>2.09</c:v>
                </c:pt>
                <c:pt idx="632">
                  <c:v>1.9500000000000017</c:v>
                </c:pt>
                <c:pt idx="633">
                  <c:v>0.56999999999999995</c:v>
                </c:pt>
                <c:pt idx="634">
                  <c:v>0.56999999999999995</c:v>
                </c:pt>
                <c:pt idx="635">
                  <c:v>0.58000000000000007</c:v>
                </c:pt>
                <c:pt idx="636">
                  <c:v>0.56999999999999995</c:v>
                </c:pt>
                <c:pt idx="637">
                  <c:v>0.58000000000000007</c:v>
                </c:pt>
                <c:pt idx="638">
                  <c:v>0.56999999999999995</c:v>
                </c:pt>
                <c:pt idx="639">
                  <c:v>0.56999999999999995</c:v>
                </c:pt>
                <c:pt idx="640">
                  <c:v>0.58000000000000007</c:v>
                </c:pt>
                <c:pt idx="641">
                  <c:v>0.56999999999999995</c:v>
                </c:pt>
                <c:pt idx="642">
                  <c:v>0.58000000000000007</c:v>
                </c:pt>
                <c:pt idx="643">
                  <c:v>0.56999999999999995</c:v>
                </c:pt>
                <c:pt idx="644">
                  <c:v>0.56999999999999995</c:v>
                </c:pt>
                <c:pt idx="645">
                  <c:v>0.56999999999999995</c:v>
                </c:pt>
                <c:pt idx="646">
                  <c:v>0.58000000000000007</c:v>
                </c:pt>
                <c:pt idx="647">
                  <c:v>0.58000000000000007</c:v>
                </c:pt>
                <c:pt idx="648">
                  <c:v>0.56999999999999995</c:v>
                </c:pt>
                <c:pt idx="649">
                  <c:v>0.58000000000000007</c:v>
                </c:pt>
                <c:pt idx="650">
                  <c:v>0.60000000000000064</c:v>
                </c:pt>
                <c:pt idx="651">
                  <c:v>0.59</c:v>
                </c:pt>
                <c:pt idx="652">
                  <c:v>0.60000000000000064</c:v>
                </c:pt>
                <c:pt idx="653">
                  <c:v>1.1499999999999981</c:v>
                </c:pt>
                <c:pt idx="654">
                  <c:v>0.630000000000001</c:v>
                </c:pt>
                <c:pt idx="655">
                  <c:v>0.68</c:v>
                </c:pt>
                <c:pt idx="656">
                  <c:v>0.58000000000000007</c:v>
                </c:pt>
                <c:pt idx="657">
                  <c:v>1.05</c:v>
                </c:pt>
                <c:pt idx="658">
                  <c:v>1.04</c:v>
                </c:pt>
                <c:pt idx="659">
                  <c:v>0.95000000000000062</c:v>
                </c:pt>
                <c:pt idx="660">
                  <c:v>0.750000000000001</c:v>
                </c:pt>
                <c:pt idx="661">
                  <c:v>0.81</c:v>
                </c:pt>
                <c:pt idx="662">
                  <c:v>0.81</c:v>
                </c:pt>
                <c:pt idx="663">
                  <c:v>0.82000000000000062</c:v>
                </c:pt>
                <c:pt idx="664">
                  <c:v>0.65000000000000113</c:v>
                </c:pt>
                <c:pt idx="665">
                  <c:v>0.58000000000000007</c:v>
                </c:pt>
                <c:pt idx="666">
                  <c:v>0.59</c:v>
                </c:pt>
                <c:pt idx="667">
                  <c:v>0.56999999999999995</c:v>
                </c:pt>
                <c:pt idx="668">
                  <c:v>0.56000000000000005</c:v>
                </c:pt>
                <c:pt idx="669">
                  <c:v>0.58000000000000007</c:v>
                </c:pt>
                <c:pt idx="670">
                  <c:v>0.58000000000000007</c:v>
                </c:pt>
                <c:pt idx="671">
                  <c:v>0.56999999999999995</c:v>
                </c:pt>
                <c:pt idx="672">
                  <c:v>0.58000000000000007</c:v>
                </c:pt>
                <c:pt idx="673">
                  <c:v>1.1700000000000017</c:v>
                </c:pt>
                <c:pt idx="674">
                  <c:v>1.04</c:v>
                </c:pt>
                <c:pt idx="675">
                  <c:v>0.56999999999999995</c:v>
                </c:pt>
                <c:pt idx="676">
                  <c:v>0.58000000000000007</c:v>
                </c:pt>
                <c:pt idx="677">
                  <c:v>0.60000000000000064</c:v>
                </c:pt>
                <c:pt idx="678">
                  <c:v>0.9</c:v>
                </c:pt>
              </c:numCache>
            </c:numRef>
          </c:yVal>
        </c:ser>
        <c:axId val="133931008"/>
        <c:axId val="133932544"/>
      </c:scatterChart>
      <c:valAx>
        <c:axId val="133931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33932544"/>
        <c:crosses val="autoZero"/>
        <c:crossBetween val="midCat"/>
      </c:valAx>
      <c:valAx>
        <c:axId val="133932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33931008"/>
        <c:crosses val="autoZero"/>
        <c:crossBetween val="midCat"/>
      </c:valAx>
    </c:plotArea>
    <c:plotVisOnly val="1"/>
  </c:chart>
  <c:spPr>
    <a:solidFill>
      <a:schemeClr val="accent5">
        <a:lumMod val="50000"/>
      </a:schemeClr>
    </a:solidFill>
    <a:ln>
      <a:solidFill>
        <a:srgbClr val="7030A0"/>
      </a:solidFill>
    </a:ln>
    <a:effectLst>
      <a:outerShdw blurRad="95000" algn="tl" rotWithShape="0">
        <a:srgbClr val="000000">
          <a:alpha val="50000"/>
        </a:srgbClr>
      </a:outerShdw>
    </a:effectLst>
    <a:scene3d>
      <a:camera prst="orthographicFront"/>
      <a:lightRig rig="soft" dir="t">
        <a:rot lat="0" lon="0" rev="18000000"/>
      </a:lightRig>
    </a:scene3d>
    <a:sp3d prstMaterial="dkEdge">
      <a:bevelT w="73660" h="44450" prst="riblet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ar-JO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JO"/>
  <c:chart>
    <c:title>
      <c:tx>
        <c:rich>
          <a:bodyPr/>
          <a:lstStyle/>
          <a:p>
            <a:pPr>
              <a:defRPr lang="en-US"/>
            </a:pPr>
            <a:r>
              <a:rPr lang="en-US"/>
              <a:t>Cover(m)</a:t>
            </a:r>
          </a:p>
        </c:rich>
      </c:tx>
      <c:layout>
        <c:manualLayout>
          <c:xMode val="edge"/>
          <c:yMode val="edge"/>
          <c:x val="0.34765616797900389"/>
          <c:y val="9.3750000000000291E-3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ورقة1!$B$1</c:f>
              <c:strCache>
                <c:ptCount val="1"/>
                <c:pt idx="0">
                  <c:v>Cover</c:v>
                </c:pt>
              </c:strCache>
            </c:strRef>
          </c:tx>
          <c:spPr>
            <a:ln w="38100">
              <a:noFill/>
            </a:ln>
          </c:spPr>
          <c:xVal>
            <c:strRef>
              <c:f>ورقة1!$A$2:$A$680</c:f>
              <c:strCache>
                <c:ptCount val="679"/>
                <c:pt idx="0">
                  <c:v>CO-1</c:v>
                </c:pt>
                <c:pt idx="1">
                  <c:v>CO-2</c:v>
                </c:pt>
                <c:pt idx="2">
                  <c:v>CO-3</c:v>
                </c:pt>
                <c:pt idx="3">
                  <c:v>CO-4</c:v>
                </c:pt>
                <c:pt idx="4">
                  <c:v>CO-5</c:v>
                </c:pt>
                <c:pt idx="5">
                  <c:v>CO-6</c:v>
                </c:pt>
                <c:pt idx="6">
                  <c:v>CO-7</c:v>
                </c:pt>
                <c:pt idx="7">
                  <c:v>CO-8</c:v>
                </c:pt>
                <c:pt idx="8">
                  <c:v>CO-9</c:v>
                </c:pt>
                <c:pt idx="9">
                  <c:v>CO-10</c:v>
                </c:pt>
                <c:pt idx="10">
                  <c:v>CO-11</c:v>
                </c:pt>
                <c:pt idx="11">
                  <c:v>CO-12</c:v>
                </c:pt>
                <c:pt idx="12">
                  <c:v>CO-13</c:v>
                </c:pt>
                <c:pt idx="13">
                  <c:v>CO-14</c:v>
                </c:pt>
                <c:pt idx="14">
                  <c:v>CO-15</c:v>
                </c:pt>
                <c:pt idx="15">
                  <c:v>CO-16</c:v>
                </c:pt>
                <c:pt idx="16">
                  <c:v>CO-17</c:v>
                </c:pt>
                <c:pt idx="17">
                  <c:v>CO-18</c:v>
                </c:pt>
                <c:pt idx="18">
                  <c:v>CO-19</c:v>
                </c:pt>
                <c:pt idx="19">
                  <c:v>CO-20</c:v>
                </c:pt>
                <c:pt idx="20">
                  <c:v>CO-21</c:v>
                </c:pt>
                <c:pt idx="21">
                  <c:v>CO-22</c:v>
                </c:pt>
                <c:pt idx="22">
                  <c:v>CO-23</c:v>
                </c:pt>
                <c:pt idx="23">
                  <c:v>CO-24</c:v>
                </c:pt>
                <c:pt idx="24">
                  <c:v>CO-25</c:v>
                </c:pt>
                <c:pt idx="25">
                  <c:v>CO-26</c:v>
                </c:pt>
                <c:pt idx="26">
                  <c:v>CO-27</c:v>
                </c:pt>
                <c:pt idx="27">
                  <c:v>CO-28</c:v>
                </c:pt>
                <c:pt idx="28">
                  <c:v>CO-29</c:v>
                </c:pt>
                <c:pt idx="29">
                  <c:v>CO-30</c:v>
                </c:pt>
                <c:pt idx="30">
                  <c:v>CO-31</c:v>
                </c:pt>
                <c:pt idx="31">
                  <c:v>CO-32</c:v>
                </c:pt>
                <c:pt idx="32">
                  <c:v>CO-33</c:v>
                </c:pt>
                <c:pt idx="33">
                  <c:v>CO-34</c:v>
                </c:pt>
                <c:pt idx="34">
                  <c:v>CO-35</c:v>
                </c:pt>
                <c:pt idx="35">
                  <c:v>CO-36</c:v>
                </c:pt>
                <c:pt idx="36">
                  <c:v>CO-37</c:v>
                </c:pt>
                <c:pt idx="37">
                  <c:v>CO-38</c:v>
                </c:pt>
                <c:pt idx="38">
                  <c:v>CO-39</c:v>
                </c:pt>
                <c:pt idx="39">
                  <c:v>CO-40</c:v>
                </c:pt>
                <c:pt idx="40">
                  <c:v>CO-41</c:v>
                </c:pt>
                <c:pt idx="41">
                  <c:v>CO-42</c:v>
                </c:pt>
                <c:pt idx="42">
                  <c:v>CO-43</c:v>
                </c:pt>
                <c:pt idx="43">
                  <c:v>CO-44</c:v>
                </c:pt>
                <c:pt idx="44">
                  <c:v>CO-45</c:v>
                </c:pt>
                <c:pt idx="45">
                  <c:v>CO-46</c:v>
                </c:pt>
                <c:pt idx="46">
                  <c:v>CO-47</c:v>
                </c:pt>
                <c:pt idx="47">
                  <c:v>CO-48</c:v>
                </c:pt>
                <c:pt idx="48">
                  <c:v>CO-49</c:v>
                </c:pt>
                <c:pt idx="49">
                  <c:v>CO-50</c:v>
                </c:pt>
                <c:pt idx="50">
                  <c:v>CO-51</c:v>
                </c:pt>
                <c:pt idx="51">
                  <c:v>CO-52</c:v>
                </c:pt>
                <c:pt idx="52">
                  <c:v>CO-53</c:v>
                </c:pt>
                <c:pt idx="53">
                  <c:v>CO-54</c:v>
                </c:pt>
                <c:pt idx="54">
                  <c:v>CO-55</c:v>
                </c:pt>
                <c:pt idx="55">
                  <c:v>CO-56</c:v>
                </c:pt>
                <c:pt idx="56">
                  <c:v>CO-57</c:v>
                </c:pt>
                <c:pt idx="57">
                  <c:v>CO-58</c:v>
                </c:pt>
                <c:pt idx="58">
                  <c:v>CO-59</c:v>
                </c:pt>
                <c:pt idx="59">
                  <c:v>CO-60</c:v>
                </c:pt>
                <c:pt idx="60">
                  <c:v>CO-61</c:v>
                </c:pt>
                <c:pt idx="61">
                  <c:v>CO-62</c:v>
                </c:pt>
                <c:pt idx="62">
                  <c:v>CO-63</c:v>
                </c:pt>
                <c:pt idx="63">
                  <c:v>CO-64</c:v>
                </c:pt>
                <c:pt idx="64">
                  <c:v>CO-65</c:v>
                </c:pt>
                <c:pt idx="65">
                  <c:v>CO-66</c:v>
                </c:pt>
                <c:pt idx="66">
                  <c:v>CO-67</c:v>
                </c:pt>
                <c:pt idx="67">
                  <c:v>CO-68</c:v>
                </c:pt>
                <c:pt idx="68">
                  <c:v>CO-69</c:v>
                </c:pt>
                <c:pt idx="69">
                  <c:v>CO-70</c:v>
                </c:pt>
                <c:pt idx="70">
                  <c:v>CO-71</c:v>
                </c:pt>
                <c:pt idx="71">
                  <c:v>CO-72</c:v>
                </c:pt>
                <c:pt idx="72">
                  <c:v>CO-73</c:v>
                </c:pt>
                <c:pt idx="73">
                  <c:v>CO-74</c:v>
                </c:pt>
                <c:pt idx="74">
                  <c:v>CO-75</c:v>
                </c:pt>
                <c:pt idx="75">
                  <c:v>CO-76</c:v>
                </c:pt>
                <c:pt idx="76">
                  <c:v>CO-77</c:v>
                </c:pt>
                <c:pt idx="77">
                  <c:v>CO-78</c:v>
                </c:pt>
                <c:pt idx="78">
                  <c:v>CO-79</c:v>
                </c:pt>
                <c:pt idx="79">
                  <c:v>CO-80</c:v>
                </c:pt>
                <c:pt idx="80">
                  <c:v>CO-81</c:v>
                </c:pt>
                <c:pt idx="81">
                  <c:v>CO-82</c:v>
                </c:pt>
                <c:pt idx="82">
                  <c:v>CO-83</c:v>
                </c:pt>
                <c:pt idx="83">
                  <c:v>CO-84</c:v>
                </c:pt>
                <c:pt idx="84">
                  <c:v>CO-85</c:v>
                </c:pt>
                <c:pt idx="85">
                  <c:v>CO-86</c:v>
                </c:pt>
                <c:pt idx="86">
                  <c:v>CO-87</c:v>
                </c:pt>
                <c:pt idx="87">
                  <c:v>CO-88</c:v>
                </c:pt>
                <c:pt idx="88">
                  <c:v>CO-89</c:v>
                </c:pt>
                <c:pt idx="89">
                  <c:v>CO-90</c:v>
                </c:pt>
                <c:pt idx="90">
                  <c:v>CO-91</c:v>
                </c:pt>
                <c:pt idx="91">
                  <c:v>CO-92</c:v>
                </c:pt>
                <c:pt idx="92">
                  <c:v>CO-93</c:v>
                </c:pt>
                <c:pt idx="93">
                  <c:v>CO-94</c:v>
                </c:pt>
                <c:pt idx="94">
                  <c:v>CO-95</c:v>
                </c:pt>
                <c:pt idx="95">
                  <c:v>CO-96</c:v>
                </c:pt>
                <c:pt idx="96">
                  <c:v>CO-97</c:v>
                </c:pt>
                <c:pt idx="97">
                  <c:v>CO-98</c:v>
                </c:pt>
                <c:pt idx="98">
                  <c:v>CO-99</c:v>
                </c:pt>
                <c:pt idx="99">
                  <c:v>CO-100</c:v>
                </c:pt>
                <c:pt idx="100">
                  <c:v>CO-101</c:v>
                </c:pt>
                <c:pt idx="101">
                  <c:v>CO-102</c:v>
                </c:pt>
                <c:pt idx="102">
                  <c:v>CO-103</c:v>
                </c:pt>
                <c:pt idx="103">
                  <c:v>CO-104</c:v>
                </c:pt>
                <c:pt idx="104">
                  <c:v>CO-105</c:v>
                </c:pt>
                <c:pt idx="105">
                  <c:v>CO-106</c:v>
                </c:pt>
                <c:pt idx="106">
                  <c:v>CO-107</c:v>
                </c:pt>
                <c:pt idx="107">
                  <c:v>CO-108</c:v>
                </c:pt>
                <c:pt idx="108">
                  <c:v>CO-109</c:v>
                </c:pt>
                <c:pt idx="109">
                  <c:v>CO-110</c:v>
                </c:pt>
                <c:pt idx="110">
                  <c:v>CO-111</c:v>
                </c:pt>
                <c:pt idx="111">
                  <c:v>CO-112</c:v>
                </c:pt>
                <c:pt idx="112">
                  <c:v>CO-113</c:v>
                </c:pt>
                <c:pt idx="113">
                  <c:v>CO-114</c:v>
                </c:pt>
                <c:pt idx="114">
                  <c:v>CO-115</c:v>
                </c:pt>
                <c:pt idx="115">
                  <c:v>CO-116</c:v>
                </c:pt>
                <c:pt idx="116">
                  <c:v>CO-117</c:v>
                </c:pt>
                <c:pt idx="117">
                  <c:v>CO-118</c:v>
                </c:pt>
                <c:pt idx="118">
                  <c:v>CO-119</c:v>
                </c:pt>
                <c:pt idx="119">
                  <c:v>CO-120</c:v>
                </c:pt>
                <c:pt idx="120">
                  <c:v>CO-121</c:v>
                </c:pt>
                <c:pt idx="121">
                  <c:v>CO-122</c:v>
                </c:pt>
                <c:pt idx="122">
                  <c:v>CO-123</c:v>
                </c:pt>
                <c:pt idx="123">
                  <c:v>CO-124</c:v>
                </c:pt>
                <c:pt idx="124">
                  <c:v>CO-125</c:v>
                </c:pt>
                <c:pt idx="125">
                  <c:v>CO-126</c:v>
                </c:pt>
                <c:pt idx="126">
                  <c:v>CO-127</c:v>
                </c:pt>
                <c:pt idx="127">
                  <c:v>CO-128</c:v>
                </c:pt>
                <c:pt idx="128">
                  <c:v>CO-129</c:v>
                </c:pt>
                <c:pt idx="129">
                  <c:v>CO-130</c:v>
                </c:pt>
                <c:pt idx="130">
                  <c:v>CO-131</c:v>
                </c:pt>
                <c:pt idx="131">
                  <c:v>CO-132</c:v>
                </c:pt>
                <c:pt idx="132">
                  <c:v>CO-133</c:v>
                </c:pt>
                <c:pt idx="133">
                  <c:v>CO-134</c:v>
                </c:pt>
                <c:pt idx="134">
                  <c:v>CO-135</c:v>
                </c:pt>
                <c:pt idx="135">
                  <c:v>CO-136</c:v>
                </c:pt>
                <c:pt idx="136">
                  <c:v>CO-137</c:v>
                </c:pt>
                <c:pt idx="137">
                  <c:v>CO-138</c:v>
                </c:pt>
                <c:pt idx="138">
                  <c:v>CO-139</c:v>
                </c:pt>
                <c:pt idx="139">
                  <c:v>CO-140</c:v>
                </c:pt>
                <c:pt idx="140">
                  <c:v>CO-141</c:v>
                </c:pt>
                <c:pt idx="141">
                  <c:v>CO-142</c:v>
                </c:pt>
                <c:pt idx="142">
                  <c:v>CO-143</c:v>
                </c:pt>
                <c:pt idx="143">
                  <c:v>CO-144</c:v>
                </c:pt>
                <c:pt idx="144">
                  <c:v>CO-145</c:v>
                </c:pt>
                <c:pt idx="145">
                  <c:v>CO-146</c:v>
                </c:pt>
                <c:pt idx="146">
                  <c:v>CO-147</c:v>
                </c:pt>
                <c:pt idx="147">
                  <c:v>CO-148</c:v>
                </c:pt>
                <c:pt idx="148">
                  <c:v>CO-149</c:v>
                </c:pt>
                <c:pt idx="149">
                  <c:v>CO-150</c:v>
                </c:pt>
                <c:pt idx="150">
                  <c:v>CO-151</c:v>
                </c:pt>
                <c:pt idx="151">
                  <c:v>CO-152</c:v>
                </c:pt>
                <c:pt idx="152">
                  <c:v>CO-153</c:v>
                </c:pt>
                <c:pt idx="153">
                  <c:v>CO-154</c:v>
                </c:pt>
                <c:pt idx="154">
                  <c:v>CO-155</c:v>
                </c:pt>
                <c:pt idx="155">
                  <c:v>CO-156</c:v>
                </c:pt>
                <c:pt idx="156">
                  <c:v>CO-157</c:v>
                </c:pt>
                <c:pt idx="157">
                  <c:v>CO-158</c:v>
                </c:pt>
                <c:pt idx="158">
                  <c:v>CO-159</c:v>
                </c:pt>
                <c:pt idx="159">
                  <c:v>CO-160</c:v>
                </c:pt>
                <c:pt idx="160">
                  <c:v>CO-161</c:v>
                </c:pt>
                <c:pt idx="161">
                  <c:v>CO-162</c:v>
                </c:pt>
                <c:pt idx="162">
                  <c:v>CO-163</c:v>
                </c:pt>
                <c:pt idx="163">
                  <c:v>CO-164</c:v>
                </c:pt>
                <c:pt idx="164">
                  <c:v>CO-165</c:v>
                </c:pt>
                <c:pt idx="165">
                  <c:v>CO-166</c:v>
                </c:pt>
                <c:pt idx="166">
                  <c:v>CO-167</c:v>
                </c:pt>
                <c:pt idx="167">
                  <c:v>CO-168</c:v>
                </c:pt>
                <c:pt idx="168">
                  <c:v>CO-169</c:v>
                </c:pt>
                <c:pt idx="169">
                  <c:v>CO-170</c:v>
                </c:pt>
                <c:pt idx="170">
                  <c:v>CO-171</c:v>
                </c:pt>
                <c:pt idx="171">
                  <c:v>CO-172</c:v>
                </c:pt>
                <c:pt idx="172">
                  <c:v>CO-173</c:v>
                </c:pt>
                <c:pt idx="173">
                  <c:v>CO-174</c:v>
                </c:pt>
                <c:pt idx="174">
                  <c:v>CO-175</c:v>
                </c:pt>
                <c:pt idx="175">
                  <c:v>CO-176</c:v>
                </c:pt>
                <c:pt idx="176">
                  <c:v>CO-177</c:v>
                </c:pt>
                <c:pt idx="177">
                  <c:v>CO-178</c:v>
                </c:pt>
                <c:pt idx="178">
                  <c:v>CO-179</c:v>
                </c:pt>
                <c:pt idx="179">
                  <c:v>CO-180</c:v>
                </c:pt>
                <c:pt idx="180">
                  <c:v>CO-181</c:v>
                </c:pt>
                <c:pt idx="181">
                  <c:v>CO-182</c:v>
                </c:pt>
                <c:pt idx="182">
                  <c:v>CO-183</c:v>
                </c:pt>
                <c:pt idx="183">
                  <c:v>CO-184</c:v>
                </c:pt>
                <c:pt idx="184">
                  <c:v>CO-185</c:v>
                </c:pt>
                <c:pt idx="185">
                  <c:v>CO-186</c:v>
                </c:pt>
                <c:pt idx="186">
                  <c:v>CO-187</c:v>
                </c:pt>
                <c:pt idx="187">
                  <c:v>CO-188</c:v>
                </c:pt>
                <c:pt idx="188">
                  <c:v>CO-189</c:v>
                </c:pt>
                <c:pt idx="189">
                  <c:v>CO-190</c:v>
                </c:pt>
                <c:pt idx="190">
                  <c:v>CO-191</c:v>
                </c:pt>
                <c:pt idx="191">
                  <c:v>CO-192</c:v>
                </c:pt>
                <c:pt idx="192">
                  <c:v>CO-193</c:v>
                </c:pt>
                <c:pt idx="193">
                  <c:v>CO-194</c:v>
                </c:pt>
                <c:pt idx="194">
                  <c:v>CO-195</c:v>
                </c:pt>
                <c:pt idx="195">
                  <c:v>CO-196</c:v>
                </c:pt>
                <c:pt idx="196">
                  <c:v>CO-197</c:v>
                </c:pt>
                <c:pt idx="197">
                  <c:v>CO-198</c:v>
                </c:pt>
                <c:pt idx="198">
                  <c:v>CO-199</c:v>
                </c:pt>
                <c:pt idx="199">
                  <c:v>CO-200</c:v>
                </c:pt>
                <c:pt idx="200">
                  <c:v>CO-201</c:v>
                </c:pt>
                <c:pt idx="201">
                  <c:v>CO-202</c:v>
                </c:pt>
                <c:pt idx="202">
                  <c:v>CO-203</c:v>
                </c:pt>
                <c:pt idx="203">
                  <c:v>CO-204</c:v>
                </c:pt>
                <c:pt idx="204">
                  <c:v>CO-205</c:v>
                </c:pt>
                <c:pt idx="205">
                  <c:v>CO-206</c:v>
                </c:pt>
                <c:pt idx="206">
                  <c:v>CO-207</c:v>
                </c:pt>
                <c:pt idx="207">
                  <c:v>CO-208</c:v>
                </c:pt>
                <c:pt idx="208">
                  <c:v>CO-209</c:v>
                </c:pt>
                <c:pt idx="209">
                  <c:v>CO-210</c:v>
                </c:pt>
                <c:pt idx="210">
                  <c:v>CO-211</c:v>
                </c:pt>
                <c:pt idx="211">
                  <c:v>CO-212</c:v>
                </c:pt>
                <c:pt idx="212">
                  <c:v>CO-213</c:v>
                </c:pt>
                <c:pt idx="213">
                  <c:v>CO-214</c:v>
                </c:pt>
                <c:pt idx="214">
                  <c:v>CO-215</c:v>
                </c:pt>
                <c:pt idx="215">
                  <c:v>CO-216</c:v>
                </c:pt>
                <c:pt idx="216">
                  <c:v>CO-217</c:v>
                </c:pt>
                <c:pt idx="217">
                  <c:v>CO-218</c:v>
                </c:pt>
                <c:pt idx="218">
                  <c:v>CO-219</c:v>
                </c:pt>
                <c:pt idx="219">
                  <c:v>CO-220</c:v>
                </c:pt>
                <c:pt idx="220">
                  <c:v>CO-221</c:v>
                </c:pt>
                <c:pt idx="221">
                  <c:v>CO-222</c:v>
                </c:pt>
                <c:pt idx="222">
                  <c:v>CO-223</c:v>
                </c:pt>
                <c:pt idx="223">
                  <c:v>CO-224</c:v>
                </c:pt>
                <c:pt idx="224">
                  <c:v>CO-225</c:v>
                </c:pt>
                <c:pt idx="225">
                  <c:v>CO-226</c:v>
                </c:pt>
                <c:pt idx="226">
                  <c:v>CO-227</c:v>
                </c:pt>
                <c:pt idx="227">
                  <c:v>CO-228</c:v>
                </c:pt>
                <c:pt idx="228">
                  <c:v>CO-229</c:v>
                </c:pt>
                <c:pt idx="229">
                  <c:v>CO-230</c:v>
                </c:pt>
                <c:pt idx="230">
                  <c:v>CO-231</c:v>
                </c:pt>
                <c:pt idx="231">
                  <c:v>CO-232</c:v>
                </c:pt>
                <c:pt idx="232">
                  <c:v>CO-233</c:v>
                </c:pt>
                <c:pt idx="233">
                  <c:v>CO-234</c:v>
                </c:pt>
                <c:pt idx="234">
                  <c:v>CO-235</c:v>
                </c:pt>
                <c:pt idx="235">
                  <c:v>CO-236</c:v>
                </c:pt>
                <c:pt idx="236">
                  <c:v>CO-237</c:v>
                </c:pt>
                <c:pt idx="237">
                  <c:v>CO-238</c:v>
                </c:pt>
                <c:pt idx="238">
                  <c:v>CO-239</c:v>
                </c:pt>
                <c:pt idx="239">
                  <c:v>CO-240</c:v>
                </c:pt>
                <c:pt idx="240">
                  <c:v>CO-241</c:v>
                </c:pt>
                <c:pt idx="241">
                  <c:v>CO-242</c:v>
                </c:pt>
                <c:pt idx="242">
                  <c:v>CO-243</c:v>
                </c:pt>
                <c:pt idx="243">
                  <c:v>CO-244</c:v>
                </c:pt>
                <c:pt idx="244">
                  <c:v>CO-245</c:v>
                </c:pt>
                <c:pt idx="245">
                  <c:v>CO-246</c:v>
                </c:pt>
                <c:pt idx="246">
                  <c:v>CO-247</c:v>
                </c:pt>
                <c:pt idx="247">
                  <c:v>CO-248</c:v>
                </c:pt>
                <c:pt idx="248">
                  <c:v>CO-249</c:v>
                </c:pt>
                <c:pt idx="249">
                  <c:v>CO-250</c:v>
                </c:pt>
                <c:pt idx="250">
                  <c:v>CO-251</c:v>
                </c:pt>
                <c:pt idx="251">
                  <c:v>CO-252</c:v>
                </c:pt>
                <c:pt idx="252">
                  <c:v>CO-253</c:v>
                </c:pt>
                <c:pt idx="253">
                  <c:v>CO-254</c:v>
                </c:pt>
                <c:pt idx="254">
                  <c:v>CO-255</c:v>
                </c:pt>
                <c:pt idx="255">
                  <c:v>CO-256</c:v>
                </c:pt>
                <c:pt idx="256">
                  <c:v>CO-257</c:v>
                </c:pt>
                <c:pt idx="257">
                  <c:v>CO-258</c:v>
                </c:pt>
                <c:pt idx="258">
                  <c:v>CO-259</c:v>
                </c:pt>
                <c:pt idx="259">
                  <c:v>CO-260</c:v>
                </c:pt>
                <c:pt idx="260">
                  <c:v>CO-261</c:v>
                </c:pt>
                <c:pt idx="261">
                  <c:v>CO-262</c:v>
                </c:pt>
                <c:pt idx="262">
                  <c:v>CO-263</c:v>
                </c:pt>
                <c:pt idx="263">
                  <c:v>CO-264</c:v>
                </c:pt>
                <c:pt idx="264">
                  <c:v>CO-265</c:v>
                </c:pt>
                <c:pt idx="265">
                  <c:v>CO-266</c:v>
                </c:pt>
                <c:pt idx="266">
                  <c:v>CO-267</c:v>
                </c:pt>
                <c:pt idx="267">
                  <c:v>CO-268</c:v>
                </c:pt>
                <c:pt idx="268">
                  <c:v>CO-269</c:v>
                </c:pt>
                <c:pt idx="269">
                  <c:v>CO-270</c:v>
                </c:pt>
                <c:pt idx="270">
                  <c:v>CO-271</c:v>
                </c:pt>
                <c:pt idx="271">
                  <c:v>CO-272</c:v>
                </c:pt>
                <c:pt idx="272">
                  <c:v>CO-273</c:v>
                </c:pt>
                <c:pt idx="273">
                  <c:v>CO-274</c:v>
                </c:pt>
                <c:pt idx="274">
                  <c:v>CO-275</c:v>
                </c:pt>
                <c:pt idx="275">
                  <c:v>CO-276</c:v>
                </c:pt>
                <c:pt idx="276">
                  <c:v>CO-277</c:v>
                </c:pt>
                <c:pt idx="277">
                  <c:v>CO-278</c:v>
                </c:pt>
                <c:pt idx="278">
                  <c:v>CO-279</c:v>
                </c:pt>
                <c:pt idx="279">
                  <c:v>CO-280</c:v>
                </c:pt>
                <c:pt idx="280">
                  <c:v>CO-281</c:v>
                </c:pt>
                <c:pt idx="281">
                  <c:v>CO-282</c:v>
                </c:pt>
                <c:pt idx="282">
                  <c:v>CO-283</c:v>
                </c:pt>
                <c:pt idx="283">
                  <c:v>CO-284</c:v>
                </c:pt>
                <c:pt idx="284">
                  <c:v>CO-285</c:v>
                </c:pt>
                <c:pt idx="285">
                  <c:v>CO-286</c:v>
                </c:pt>
                <c:pt idx="286">
                  <c:v>CO-287</c:v>
                </c:pt>
                <c:pt idx="287">
                  <c:v>CO-288</c:v>
                </c:pt>
                <c:pt idx="288">
                  <c:v>CO-289</c:v>
                </c:pt>
                <c:pt idx="289">
                  <c:v>CO-290</c:v>
                </c:pt>
                <c:pt idx="290">
                  <c:v>CO-291</c:v>
                </c:pt>
                <c:pt idx="291">
                  <c:v>CO-292</c:v>
                </c:pt>
                <c:pt idx="292">
                  <c:v>CO-293</c:v>
                </c:pt>
                <c:pt idx="293">
                  <c:v>CO-294</c:v>
                </c:pt>
                <c:pt idx="294">
                  <c:v>CO-295</c:v>
                </c:pt>
                <c:pt idx="295">
                  <c:v>CO-296</c:v>
                </c:pt>
                <c:pt idx="296">
                  <c:v>CO-297</c:v>
                </c:pt>
                <c:pt idx="297">
                  <c:v>CO-298</c:v>
                </c:pt>
                <c:pt idx="298">
                  <c:v>CO-299</c:v>
                </c:pt>
                <c:pt idx="299">
                  <c:v>CO-300</c:v>
                </c:pt>
                <c:pt idx="300">
                  <c:v>CO-301</c:v>
                </c:pt>
                <c:pt idx="301">
                  <c:v>CO-302</c:v>
                </c:pt>
                <c:pt idx="302">
                  <c:v>CO-303</c:v>
                </c:pt>
                <c:pt idx="303">
                  <c:v>CO-304</c:v>
                </c:pt>
                <c:pt idx="304">
                  <c:v>CO-305</c:v>
                </c:pt>
                <c:pt idx="305">
                  <c:v>CO-306</c:v>
                </c:pt>
                <c:pt idx="306">
                  <c:v>CO-307</c:v>
                </c:pt>
                <c:pt idx="307">
                  <c:v>CO-308</c:v>
                </c:pt>
                <c:pt idx="308">
                  <c:v>CO-309</c:v>
                </c:pt>
                <c:pt idx="309">
                  <c:v>CO-310</c:v>
                </c:pt>
                <c:pt idx="310">
                  <c:v>CO-311</c:v>
                </c:pt>
                <c:pt idx="311">
                  <c:v>CO-312</c:v>
                </c:pt>
                <c:pt idx="312">
                  <c:v>CO-313</c:v>
                </c:pt>
                <c:pt idx="313">
                  <c:v>CO-314</c:v>
                </c:pt>
                <c:pt idx="314">
                  <c:v>CO-315</c:v>
                </c:pt>
                <c:pt idx="315">
                  <c:v>CO-316</c:v>
                </c:pt>
                <c:pt idx="316">
                  <c:v>CO-317</c:v>
                </c:pt>
                <c:pt idx="317">
                  <c:v>CO-318</c:v>
                </c:pt>
                <c:pt idx="318">
                  <c:v>CO-319</c:v>
                </c:pt>
                <c:pt idx="319">
                  <c:v>CO-320</c:v>
                </c:pt>
                <c:pt idx="320">
                  <c:v>CO-321</c:v>
                </c:pt>
                <c:pt idx="321">
                  <c:v>CO-322</c:v>
                </c:pt>
                <c:pt idx="322">
                  <c:v>CO-323</c:v>
                </c:pt>
                <c:pt idx="323">
                  <c:v>CO-324</c:v>
                </c:pt>
                <c:pt idx="324">
                  <c:v>CO-325</c:v>
                </c:pt>
                <c:pt idx="325">
                  <c:v>CO-326</c:v>
                </c:pt>
                <c:pt idx="326">
                  <c:v>CO-327</c:v>
                </c:pt>
                <c:pt idx="327">
                  <c:v>CO-328</c:v>
                </c:pt>
                <c:pt idx="328">
                  <c:v>CO-329</c:v>
                </c:pt>
                <c:pt idx="329">
                  <c:v>CO-330</c:v>
                </c:pt>
                <c:pt idx="330">
                  <c:v>CO-331</c:v>
                </c:pt>
                <c:pt idx="331">
                  <c:v>CO-332</c:v>
                </c:pt>
                <c:pt idx="332">
                  <c:v>CO-333</c:v>
                </c:pt>
                <c:pt idx="333">
                  <c:v>CO-334</c:v>
                </c:pt>
                <c:pt idx="334">
                  <c:v>CO-335</c:v>
                </c:pt>
                <c:pt idx="335">
                  <c:v>CO-336</c:v>
                </c:pt>
                <c:pt idx="336">
                  <c:v>CO-337</c:v>
                </c:pt>
                <c:pt idx="337">
                  <c:v>CO-338</c:v>
                </c:pt>
                <c:pt idx="338">
                  <c:v>CO-339</c:v>
                </c:pt>
                <c:pt idx="339">
                  <c:v>CO-340</c:v>
                </c:pt>
                <c:pt idx="340">
                  <c:v>CO-341</c:v>
                </c:pt>
                <c:pt idx="341">
                  <c:v>CO-342</c:v>
                </c:pt>
                <c:pt idx="342">
                  <c:v>CO-343</c:v>
                </c:pt>
                <c:pt idx="343">
                  <c:v>CO-344</c:v>
                </c:pt>
                <c:pt idx="344">
                  <c:v>CO-345</c:v>
                </c:pt>
                <c:pt idx="345">
                  <c:v>CO-346</c:v>
                </c:pt>
                <c:pt idx="346">
                  <c:v>CO-347</c:v>
                </c:pt>
                <c:pt idx="347">
                  <c:v>CO-348</c:v>
                </c:pt>
                <c:pt idx="348">
                  <c:v>CO-349</c:v>
                </c:pt>
                <c:pt idx="349">
                  <c:v>CO-350</c:v>
                </c:pt>
                <c:pt idx="350">
                  <c:v>CO-351</c:v>
                </c:pt>
                <c:pt idx="351">
                  <c:v>CO-352</c:v>
                </c:pt>
                <c:pt idx="352">
                  <c:v>CO-353</c:v>
                </c:pt>
                <c:pt idx="353">
                  <c:v>CO-354</c:v>
                </c:pt>
                <c:pt idx="354">
                  <c:v>CO-355</c:v>
                </c:pt>
                <c:pt idx="355">
                  <c:v>CO-356</c:v>
                </c:pt>
                <c:pt idx="356">
                  <c:v>CO-357</c:v>
                </c:pt>
                <c:pt idx="357">
                  <c:v>CO-358</c:v>
                </c:pt>
                <c:pt idx="358">
                  <c:v>CO-359</c:v>
                </c:pt>
                <c:pt idx="359">
                  <c:v>CO-360</c:v>
                </c:pt>
                <c:pt idx="360">
                  <c:v>CO-361</c:v>
                </c:pt>
                <c:pt idx="361">
                  <c:v>CO-362</c:v>
                </c:pt>
                <c:pt idx="362">
                  <c:v>CO-363</c:v>
                </c:pt>
                <c:pt idx="363">
                  <c:v>CO-364</c:v>
                </c:pt>
                <c:pt idx="364">
                  <c:v>CO-365</c:v>
                </c:pt>
                <c:pt idx="365">
                  <c:v>CO-366</c:v>
                </c:pt>
                <c:pt idx="366">
                  <c:v>CO-367</c:v>
                </c:pt>
                <c:pt idx="367">
                  <c:v>CO-368</c:v>
                </c:pt>
                <c:pt idx="368">
                  <c:v>CO-369</c:v>
                </c:pt>
                <c:pt idx="369">
                  <c:v>CO-370</c:v>
                </c:pt>
                <c:pt idx="370">
                  <c:v>CO-371</c:v>
                </c:pt>
                <c:pt idx="371">
                  <c:v>CO-372</c:v>
                </c:pt>
                <c:pt idx="372">
                  <c:v>CO-373</c:v>
                </c:pt>
                <c:pt idx="373">
                  <c:v>CO-374</c:v>
                </c:pt>
                <c:pt idx="374">
                  <c:v>CO-375</c:v>
                </c:pt>
                <c:pt idx="375">
                  <c:v>CO-376</c:v>
                </c:pt>
                <c:pt idx="376">
                  <c:v>CO-377</c:v>
                </c:pt>
                <c:pt idx="377">
                  <c:v>CO-378</c:v>
                </c:pt>
                <c:pt idx="378">
                  <c:v>CO-379</c:v>
                </c:pt>
                <c:pt idx="379">
                  <c:v>CO-380</c:v>
                </c:pt>
                <c:pt idx="380">
                  <c:v>CO-381</c:v>
                </c:pt>
                <c:pt idx="381">
                  <c:v>CO-382</c:v>
                </c:pt>
                <c:pt idx="382">
                  <c:v>CO-383</c:v>
                </c:pt>
                <c:pt idx="383">
                  <c:v>CO-384</c:v>
                </c:pt>
                <c:pt idx="384">
                  <c:v>CO-385</c:v>
                </c:pt>
                <c:pt idx="385">
                  <c:v>CO-386</c:v>
                </c:pt>
                <c:pt idx="386">
                  <c:v>CO-387</c:v>
                </c:pt>
                <c:pt idx="387">
                  <c:v>CO-388</c:v>
                </c:pt>
                <c:pt idx="388">
                  <c:v>CO-389</c:v>
                </c:pt>
                <c:pt idx="389">
                  <c:v>CO-390</c:v>
                </c:pt>
                <c:pt idx="390">
                  <c:v>CO-391</c:v>
                </c:pt>
                <c:pt idx="391">
                  <c:v>CO-392</c:v>
                </c:pt>
                <c:pt idx="392">
                  <c:v>CO-393</c:v>
                </c:pt>
                <c:pt idx="393">
                  <c:v>CO-394</c:v>
                </c:pt>
                <c:pt idx="394">
                  <c:v>CO-395</c:v>
                </c:pt>
                <c:pt idx="395">
                  <c:v>CO-396</c:v>
                </c:pt>
                <c:pt idx="396">
                  <c:v>CO-397</c:v>
                </c:pt>
                <c:pt idx="397">
                  <c:v>CO-398</c:v>
                </c:pt>
                <c:pt idx="398">
                  <c:v>CO-399</c:v>
                </c:pt>
                <c:pt idx="399">
                  <c:v>CO-400</c:v>
                </c:pt>
                <c:pt idx="400">
                  <c:v>CO-401</c:v>
                </c:pt>
                <c:pt idx="401">
                  <c:v>CO-402</c:v>
                </c:pt>
                <c:pt idx="402">
                  <c:v>CO-403</c:v>
                </c:pt>
                <c:pt idx="403">
                  <c:v>CO-404</c:v>
                </c:pt>
                <c:pt idx="404">
                  <c:v>CO-405</c:v>
                </c:pt>
                <c:pt idx="405">
                  <c:v>CO-406</c:v>
                </c:pt>
                <c:pt idx="406">
                  <c:v>CO-407</c:v>
                </c:pt>
                <c:pt idx="407">
                  <c:v>CO-408</c:v>
                </c:pt>
                <c:pt idx="408">
                  <c:v>CO-409</c:v>
                </c:pt>
                <c:pt idx="409">
                  <c:v>CO-410</c:v>
                </c:pt>
                <c:pt idx="410">
                  <c:v>CO-411</c:v>
                </c:pt>
                <c:pt idx="411">
                  <c:v>CO-412</c:v>
                </c:pt>
                <c:pt idx="412">
                  <c:v>CO-413</c:v>
                </c:pt>
                <c:pt idx="413">
                  <c:v>CO-414</c:v>
                </c:pt>
                <c:pt idx="414">
                  <c:v>CO-415</c:v>
                </c:pt>
                <c:pt idx="415">
                  <c:v>CO-416</c:v>
                </c:pt>
                <c:pt idx="416">
                  <c:v>CO-417</c:v>
                </c:pt>
                <c:pt idx="417">
                  <c:v>CO-418</c:v>
                </c:pt>
                <c:pt idx="418">
                  <c:v>CO-419</c:v>
                </c:pt>
                <c:pt idx="419">
                  <c:v>CO-420</c:v>
                </c:pt>
                <c:pt idx="420">
                  <c:v>CO-421</c:v>
                </c:pt>
                <c:pt idx="421">
                  <c:v>CO-422</c:v>
                </c:pt>
                <c:pt idx="422">
                  <c:v>CO-423</c:v>
                </c:pt>
                <c:pt idx="423">
                  <c:v>CO-424</c:v>
                </c:pt>
                <c:pt idx="424">
                  <c:v>CO-425</c:v>
                </c:pt>
                <c:pt idx="425">
                  <c:v>CO-426</c:v>
                </c:pt>
                <c:pt idx="426">
                  <c:v>CO-427</c:v>
                </c:pt>
                <c:pt idx="427">
                  <c:v>CO-428</c:v>
                </c:pt>
                <c:pt idx="428">
                  <c:v>CO-429</c:v>
                </c:pt>
                <c:pt idx="429">
                  <c:v>CO-430</c:v>
                </c:pt>
                <c:pt idx="430">
                  <c:v>CO-431</c:v>
                </c:pt>
                <c:pt idx="431">
                  <c:v>CO-432</c:v>
                </c:pt>
                <c:pt idx="432">
                  <c:v>CO-433</c:v>
                </c:pt>
                <c:pt idx="433">
                  <c:v>CO-434</c:v>
                </c:pt>
                <c:pt idx="434">
                  <c:v>CO-435</c:v>
                </c:pt>
                <c:pt idx="435">
                  <c:v>CO-436</c:v>
                </c:pt>
                <c:pt idx="436">
                  <c:v>CO-437</c:v>
                </c:pt>
                <c:pt idx="437">
                  <c:v>CO-438</c:v>
                </c:pt>
                <c:pt idx="438">
                  <c:v>CO-439</c:v>
                </c:pt>
                <c:pt idx="439">
                  <c:v>CO-440</c:v>
                </c:pt>
                <c:pt idx="440">
                  <c:v>CO-441</c:v>
                </c:pt>
                <c:pt idx="441">
                  <c:v>CO-442</c:v>
                </c:pt>
                <c:pt idx="442">
                  <c:v>CO-443</c:v>
                </c:pt>
                <c:pt idx="443">
                  <c:v>CO-444</c:v>
                </c:pt>
                <c:pt idx="444">
                  <c:v>CO-445</c:v>
                </c:pt>
                <c:pt idx="445">
                  <c:v>CO-446</c:v>
                </c:pt>
                <c:pt idx="446">
                  <c:v>CO-447</c:v>
                </c:pt>
                <c:pt idx="447">
                  <c:v>CO-448</c:v>
                </c:pt>
                <c:pt idx="448">
                  <c:v>CO-449</c:v>
                </c:pt>
                <c:pt idx="449">
                  <c:v>CO-450</c:v>
                </c:pt>
                <c:pt idx="450">
                  <c:v>CO-451</c:v>
                </c:pt>
                <c:pt idx="451">
                  <c:v>CO-452</c:v>
                </c:pt>
                <c:pt idx="452">
                  <c:v>CO-453</c:v>
                </c:pt>
                <c:pt idx="453">
                  <c:v>CO-454</c:v>
                </c:pt>
                <c:pt idx="454">
                  <c:v>CO-455</c:v>
                </c:pt>
                <c:pt idx="455">
                  <c:v>CO-456</c:v>
                </c:pt>
                <c:pt idx="456">
                  <c:v>CO-457</c:v>
                </c:pt>
                <c:pt idx="457">
                  <c:v>CO-458</c:v>
                </c:pt>
                <c:pt idx="458">
                  <c:v>CO-459</c:v>
                </c:pt>
                <c:pt idx="459">
                  <c:v>CO-460</c:v>
                </c:pt>
                <c:pt idx="460">
                  <c:v>CO-461</c:v>
                </c:pt>
                <c:pt idx="461">
                  <c:v>CO-462</c:v>
                </c:pt>
                <c:pt idx="462">
                  <c:v>CO-463</c:v>
                </c:pt>
                <c:pt idx="463">
                  <c:v>CO-464</c:v>
                </c:pt>
                <c:pt idx="464">
                  <c:v>CO-465</c:v>
                </c:pt>
                <c:pt idx="465">
                  <c:v>CO-466</c:v>
                </c:pt>
                <c:pt idx="466">
                  <c:v>CO-467</c:v>
                </c:pt>
                <c:pt idx="467">
                  <c:v>CO-468</c:v>
                </c:pt>
                <c:pt idx="468">
                  <c:v>CO-469</c:v>
                </c:pt>
                <c:pt idx="469">
                  <c:v>CO-470</c:v>
                </c:pt>
                <c:pt idx="470">
                  <c:v>CO-471</c:v>
                </c:pt>
                <c:pt idx="471">
                  <c:v>CO-472</c:v>
                </c:pt>
                <c:pt idx="472">
                  <c:v>CO-473</c:v>
                </c:pt>
                <c:pt idx="473">
                  <c:v>CO-474</c:v>
                </c:pt>
                <c:pt idx="474">
                  <c:v>CO-475</c:v>
                </c:pt>
                <c:pt idx="475">
                  <c:v>CO-476</c:v>
                </c:pt>
                <c:pt idx="476">
                  <c:v>CO-477</c:v>
                </c:pt>
                <c:pt idx="477">
                  <c:v>CO-478</c:v>
                </c:pt>
                <c:pt idx="478">
                  <c:v>CO-479</c:v>
                </c:pt>
                <c:pt idx="479">
                  <c:v>CO-480</c:v>
                </c:pt>
                <c:pt idx="480">
                  <c:v>CO-481</c:v>
                </c:pt>
                <c:pt idx="481">
                  <c:v>CO-482</c:v>
                </c:pt>
                <c:pt idx="482">
                  <c:v>CO-483</c:v>
                </c:pt>
                <c:pt idx="483">
                  <c:v>CO-484</c:v>
                </c:pt>
                <c:pt idx="484">
                  <c:v>CO-485</c:v>
                </c:pt>
                <c:pt idx="485">
                  <c:v>CO-486</c:v>
                </c:pt>
                <c:pt idx="486">
                  <c:v>CO-487</c:v>
                </c:pt>
                <c:pt idx="487">
                  <c:v>CO-488</c:v>
                </c:pt>
                <c:pt idx="488">
                  <c:v>CO-489</c:v>
                </c:pt>
                <c:pt idx="489">
                  <c:v>CO-490</c:v>
                </c:pt>
                <c:pt idx="490">
                  <c:v>CO-491</c:v>
                </c:pt>
                <c:pt idx="491">
                  <c:v>CO-492</c:v>
                </c:pt>
                <c:pt idx="492">
                  <c:v>CO-493</c:v>
                </c:pt>
                <c:pt idx="493">
                  <c:v>CO-494</c:v>
                </c:pt>
                <c:pt idx="494">
                  <c:v>CO-495</c:v>
                </c:pt>
                <c:pt idx="495">
                  <c:v>CO-496</c:v>
                </c:pt>
                <c:pt idx="496">
                  <c:v>CO-497</c:v>
                </c:pt>
                <c:pt idx="497">
                  <c:v>CO-498</c:v>
                </c:pt>
                <c:pt idx="498">
                  <c:v>CO-499</c:v>
                </c:pt>
                <c:pt idx="499">
                  <c:v>CO-500</c:v>
                </c:pt>
                <c:pt idx="500">
                  <c:v>CO-501</c:v>
                </c:pt>
                <c:pt idx="501">
                  <c:v>CO-502</c:v>
                </c:pt>
                <c:pt idx="502">
                  <c:v>CO-503</c:v>
                </c:pt>
                <c:pt idx="503">
                  <c:v>CO-504</c:v>
                </c:pt>
                <c:pt idx="504">
                  <c:v>CO-505</c:v>
                </c:pt>
                <c:pt idx="505">
                  <c:v>CO-506</c:v>
                </c:pt>
                <c:pt idx="506">
                  <c:v>CO-507</c:v>
                </c:pt>
                <c:pt idx="507">
                  <c:v>CO-508</c:v>
                </c:pt>
                <c:pt idx="508">
                  <c:v>CO-509</c:v>
                </c:pt>
                <c:pt idx="509">
                  <c:v>CO-510</c:v>
                </c:pt>
                <c:pt idx="510">
                  <c:v>CO-511</c:v>
                </c:pt>
                <c:pt idx="511">
                  <c:v>CO-512</c:v>
                </c:pt>
                <c:pt idx="512">
                  <c:v>CO-513</c:v>
                </c:pt>
                <c:pt idx="513">
                  <c:v>CO-514</c:v>
                </c:pt>
                <c:pt idx="514">
                  <c:v>CO-515</c:v>
                </c:pt>
                <c:pt idx="515">
                  <c:v>CO-516</c:v>
                </c:pt>
                <c:pt idx="516">
                  <c:v>CO-517</c:v>
                </c:pt>
                <c:pt idx="517">
                  <c:v>CO-518</c:v>
                </c:pt>
                <c:pt idx="518">
                  <c:v>CO-519</c:v>
                </c:pt>
                <c:pt idx="519">
                  <c:v>CO-520</c:v>
                </c:pt>
                <c:pt idx="520">
                  <c:v>CO-521</c:v>
                </c:pt>
                <c:pt idx="521">
                  <c:v>CO-522</c:v>
                </c:pt>
                <c:pt idx="522">
                  <c:v>CO-523</c:v>
                </c:pt>
                <c:pt idx="523">
                  <c:v>CO-524</c:v>
                </c:pt>
                <c:pt idx="524">
                  <c:v>CO-525</c:v>
                </c:pt>
                <c:pt idx="525">
                  <c:v>CO-526</c:v>
                </c:pt>
                <c:pt idx="526">
                  <c:v>CO-527</c:v>
                </c:pt>
                <c:pt idx="527">
                  <c:v>CO-528</c:v>
                </c:pt>
                <c:pt idx="528">
                  <c:v>CO-529</c:v>
                </c:pt>
                <c:pt idx="529">
                  <c:v>CO-530</c:v>
                </c:pt>
                <c:pt idx="530">
                  <c:v>CO-531</c:v>
                </c:pt>
                <c:pt idx="531">
                  <c:v>CO-532</c:v>
                </c:pt>
                <c:pt idx="532">
                  <c:v>CO-533</c:v>
                </c:pt>
                <c:pt idx="533">
                  <c:v>CO-534</c:v>
                </c:pt>
                <c:pt idx="534">
                  <c:v>CO-535</c:v>
                </c:pt>
                <c:pt idx="535">
                  <c:v>CO-536</c:v>
                </c:pt>
                <c:pt idx="536">
                  <c:v>CO-537</c:v>
                </c:pt>
                <c:pt idx="537">
                  <c:v>CO-538</c:v>
                </c:pt>
                <c:pt idx="538">
                  <c:v>CO-539</c:v>
                </c:pt>
                <c:pt idx="539">
                  <c:v>CO-540</c:v>
                </c:pt>
                <c:pt idx="540">
                  <c:v>CO-541</c:v>
                </c:pt>
                <c:pt idx="541">
                  <c:v>CO-542</c:v>
                </c:pt>
                <c:pt idx="542">
                  <c:v>CO-543</c:v>
                </c:pt>
                <c:pt idx="543">
                  <c:v>CO-544</c:v>
                </c:pt>
                <c:pt idx="544">
                  <c:v>CO-545</c:v>
                </c:pt>
                <c:pt idx="545">
                  <c:v>CO-546</c:v>
                </c:pt>
                <c:pt idx="546">
                  <c:v>CO-547</c:v>
                </c:pt>
                <c:pt idx="547">
                  <c:v>CO-548</c:v>
                </c:pt>
                <c:pt idx="548">
                  <c:v>CO-549</c:v>
                </c:pt>
                <c:pt idx="549">
                  <c:v>CO-550</c:v>
                </c:pt>
                <c:pt idx="550">
                  <c:v>CO-551</c:v>
                </c:pt>
                <c:pt idx="551">
                  <c:v>CO-552</c:v>
                </c:pt>
                <c:pt idx="552">
                  <c:v>CO-553</c:v>
                </c:pt>
                <c:pt idx="553">
                  <c:v>CO-554</c:v>
                </c:pt>
                <c:pt idx="554">
                  <c:v>CO-555</c:v>
                </c:pt>
                <c:pt idx="555">
                  <c:v>CO-556</c:v>
                </c:pt>
                <c:pt idx="556">
                  <c:v>CO-557</c:v>
                </c:pt>
                <c:pt idx="557">
                  <c:v>CO-558</c:v>
                </c:pt>
                <c:pt idx="558">
                  <c:v>CO-559</c:v>
                </c:pt>
                <c:pt idx="559">
                  <c:v>CO-560</c:v>
                </c:pt>
                <c:pt idx="560">
                  <c:v>CO-561</c:v>
                </c:pt>
                <c:pt idx="561">
                  <c:v>CO-562</c:v>
                </c:pt>
                <c:pt idx="562">
                  <c:v>CO-563</c:v>
                </c:pt>
                <c:pt idx="563">
                  <c:v>CO-564</c:v>
                </c:pt>
                <c:pt idx="564">
                  <c:v>CO-565</c:v>
                </c:pt>
                <c:pt idx="565">
                  <c:v>CO-566</c:v>
                </c:pt>
                <c:pt idx="566">
                  <c:v>CO-567</c:v>
                </c:pt>
                <c:pt idx="567">
                  <c:v>CO-568</c:v>
                </c:pt>
                <c:pt idx="568">
                  <c:v>CO-569</c:v>
                </c:pt>
                <c:pt idx="569">
                  <c:v>CO-570</c:v>
                </c:pt>
                <c:pt idx="570">
                  <c:v>CO-571</c:v>
                </c:pt>
                <c:pt idx="571">
                  <c:v>CO-572</c:v>
                </c:pt>
                <c:pt idx="572">
                  <c:v>CO-573</c:v>
                </c:pt>
                <c:pt idx="573">
                  <c:v>CO-574</c:v>
                </c:pt>
                <c:pt idx="574">
                  <c:v>CO-575</c:v>
                </c:pt>
                <c:pt idx="575">
                  <c:v>CO-576</c:v>
                </c:pt>
                <c:pt idx="576">
                  <c:v>CO-577</c:v>
                </c:pt>
                <c:pt idx="577">
                  <c:v>CO-578</c:v>
                </c:pt>
                <c:pt idx="578">
                  <c:v>CO-579</c:v>
                </c:pt>
                <c:pt idx="579">
                  <c:v>CO-580</c:v>
                </c:pt>
                <c:pt idx="580">
                  <c:v>CO-581</c:v>
                </c:pt>
                <c:pt idx="581">
                  <c:v>CO-582</c:v>
                </c:pt>
                <c:pt idx="582">
                  <c:v>CO-583</c:v>
                </c:pt>
                <c:pt idx="583">
                  <c:v>CO-584</c:v>
                </c:pt>
                <c:pt idx="584">
                  <c:v>CO-585</c:v>
                </c:pt>
                <c:pt idx="585">
                  <c:v>CO-586</c:v>
                </c:pt>
                <c:pt idx="586">
                  <c:v>CO-587</c:v>
                </c:pt>
                <c:pt idx="587">
                  <c:v>CO-588</c:v>
                </c:pt>
                <c:pt idx="588">
                  <c:v>CO-589</c:v>
                </c:pt>
                <c:pt idx="589">
                  <c:v>CO-590</c:v>
                </c:pt>
                <c:pt idx="590">
                  <c:v>CO-591</c:v>
                </c:pt>
                <c:pt idx="591">
                  <c:v>CO-592</c:v>
                </c:pt>
                <c:pt idx="592">
                  <c:v>CO-593</c:v>
                </c:pt>
                <c:pt idx="593">
                  <c:v>CO-594</c:v>
                </c:pt>
                <c:pt idx="594">
                  <c:v>CO-595</c:v>
                </c:pt>
                <c:pt idx="595">
                  <c:v>CO-596</c:v>
                </c:pt>
                <c:pt idx="596">
                  <c:v>CO-597</c:v>
                </c:pt>
                <c:pt idx="597">
                  <c:v>CO-598</c:v>
                </c:pt>
                <c:pt idx="598">
                  <c:v>CO-599</c:v>
                </c:pt>
                <c:pt idx="599">
                  <c:v>CO-600</c:v>
                </c:pt>
                <c:pt idx="600">
                  <c:v>CO-601</c:v>
                </c:pt>
                <c:pt idx="601">
                  <c:v>CO-602</c:v>
                </c:pt>
                <c:pt idx="602">
                  <c:v>CO-603</c:v>
                </c:pt>
                <c:pt idx="603">
                  <c:v>CO-604</c:v>
                </c:pt>
                <c:pt idx="604">
                  <c:v>CO-605</c:v>
                </c:pt>
                <c:pt idx="605">
                  <c:v>CO-606</c:v>
                </c:pt>
                <c:pt idx="606">
                  <c:v>CO-607</c:v>
                </c:pt>
                <c:pt idx="607">
                  <c:v>CO-608</c:v>
                </c:pt>
                <c:pt idx="608">
                  <c:v>CO-609</c:v>
                </c:pt>
                <c:pt idx="609">
                  <c:v>CO-610</c:v>
                </c:pt>
                <c:pt idx="610">
                  <c:v>CO-611</c:v>
                </c:pt>
                <c:pt idx="611">
                  <c:v>CO-612</c:v>
                </c:pt>
                <c:pt idx="612">
                  <c:v>CO-613</c:v>
                </c:pt>
                <c:pt idx="613">
                  <c:v>CO-614</c:v>
                </c:pt>
                <c:pt idx="614">
                  <c:v>CO-615</c:v>
                </c:pt>
                <c:pt idx="615">
                  <c:v>CO-616</c:v>
                </c:pt>
                <c:pt idx="616">
                  <c:v>CO-617</c:v>
                </c:pt>
                <c:pt idx="617">
                  <c:v>CO-618</c:v>
                </c:pt>
                <c:pt idx="618">
                  <c:v>CO-619</c:v>
                </c:pt>
                <c:pt idx="619">
                  <c:v>CO-620</c:v>
                </c:pt>
                <c:pt idx="620">
                  <c:v>CO-621</c:v>
                </c:pt>
                <c:pt idx="621">
                  <c:v>CO-622</c:v>
                </c:pt>
                <c:pt idx="622">
                  <c:v>CO-623</c:v>
                </c:pt>
                <c:pt idx="623">
                  <c:v>CO-624</c:v>
                </c:pt>
                <c:pt idx="624">
                  <c:v>CO-625</c:v>
                </c:pt>
                <c:pt idx="625">
                  <c:v>CO-626</c:v>
                </c:pt>
                <c:pt idx="626">
                  <c:v>CO-627</c:v>
                </c:pt>
                <c:pt idx="627">
                  <c:v>CO-628</c:v>
                </c:pt>
                <c:pt idx="628">
                  <c:v>CO-629</c:v>
                </c:pt>
                <c:pt idx="629">
                  <c:v>CO-630</c:v>
                </c:pt>
                <c:pt idx="630">
                  <c:v>CO-631</c:v>
                </c:pt>
                <c:pt idx="631">
                  <c:v>CO-632</c:v>
                </c:pt>
                <c:pt idx="632">
                  <c:v>CO-633</c:v>
                </c:pt>
                <c:pt idx="633">
                  <c:v>CO-634</c:v>
                </c:pt>
                <c:pt idx="634">
                  <c:v>CO-635</c:v>
                </c:pt>
                <c:pt idx="635">
                  <c:v>CO-636</c:v>
                </c:pt>
                <c:pt idx="636">
                  <c:v>CO-637</c:v>
                </c:pt>
                <c:pt idx="637">
                  <c:v>CO-638</c:v>
                </c:pt>
                <c:pt idx="638">
                  <c:v>CO-639</c:v>
                </c:pt>
                <c:pt idx="639">
                  <c:v>CO-640</c:v>
                </c:pt>
                <c:pt idx="640">
                  <c:v>CO-641</c:v>
                </c:pt>
                <c:pt idx="641">
                  <c:v>CO-642</c:v>
                </c:pt>
                <c:pt idx="642">
                  <c:v>CO-643</c:v>
                </c:pt>
                <c:pt idx="643">
                  <c:v>CO-644</c:v>
                </c:pt>
                <c:pt idx="644">
                  <c:v>CO-645</c:v>
                </c:pt>
                <c:pt idx="645">
                  <c:v>CO-646</c:v>
                </c:pt>
                <c:pt idx="646">
                  <c:v>CO-647</c:v>
                </c:pt>
                <c:pt idx="647">
                  <c:v>CO-648</c:v>
                </c:pt>
                <c:pt idx="648">
                  <c:v>CO-649</c:v>
                </c:pt>
                <c:pt idx="649">
                  <c:v>CO-650</c:v>
                </c:pt>
                <c:pt idx="650">
                  <c:v>CO-651</c:v>
                </c:pt>
                <c:pt idx="651">
                  <c:v>CO-652</c:v>
                </c:pt>
                <c:pt idx="652">
                  <c:v>CO-653</c:v>
                </c:pt>
                <c:pt idx="653">
                  <c:v>CO-654</c:v>
                </c:pt>
                <c:pt idx="654">
                  <c:v>CO-655</c:v>
                </c:pt>
                <c:pt idx="655">
                  <c:v>CO-656</c:v>
                </c:pt>
                <c:pt idx="656">
                  <c:v>CO-657</c:v>
                </c:pt>
                <c:pt idx="657">
                  <c:v>CO-658</c:v>
                </c:pt>
                <c:pt idx="658">
                  <c:v>CO-659</c:v>
                </c:pt>
                <c:pt idx="659">
                  <c:v>CO-660</c:v>
                </c:pt>
                <c:pt idx="660">
                  <c:v>CO-661</c:v>
                </c:pt>
                <c:pt idx="661">
                  <c:v>CO-662</c:v>
                </c:pt>
                <c:pt idx="662">
                  <c:v>CO-663</c:v>
                </c:pt>
                <c:pt idx="663">
                  <c:v>CO-664</c:v>
                </c:pt>
                <c:pt idx="664">
                  <c:v>CO-665</c:v>
                </c:pt>
                <c:pt idx="665">
                  <c:v>CO-666</c:v>
                </c:pt>
                <c:pt idx="666">
                  <c:v>CO-667</c:v>
                </c:pt>
                <c:pt idx="667">
                  <c:v>CO-668</c:v>
                </c:pt>
                <c:pt idx="668">
                  <c:v>CO-669</c:v>
                </c:pt>
                <c:pt idx="669">
                  <c:v>CO-670</c:v>
                </c:pt>
                <c:pt idx="670">
                  <c:v>CO-671</c:v>
                </c:pt>
                <c:pt idx="671">
                  <c:v>CO-672</c:v>
                </c:pt>
                <c:pt idx="672">
                  <c:v>CO-673</c:v>
                </c:pt>
                <c:pt idx="673">
                  <c:v>CO-674</c:v>
                </c:pt>
                <c:pt idx="674">
                  <c:v>CO-675</c:v>
                </c:pt>
                <c:pt idx="675">
                  <c:v>CO-676</c:v>
                </c:pt>
                <c:pt idx="676">
                  <c:v>CO-677</c:v>
                </c:pt>
                <c:pt idx="677">
                  <c:v>CO-678</c:v>
                </c:pt>
                <c:pt idx="678">
                  <c:v>CO-679</c:v>
                </c:pt>
              </c:strCache>
            </c:strRef>
          </c:xVal>
          <c:yVal>
            <c:numRef>
              <c:f>ورقة1!$B$2:$B$680</c:f>
              <c:numCache>
                <c:formatCode>General</c:formatCode>
                <c:ptCount val="679"/>
                <c:pt idx="0">
                  <c:v>2.8699999999999997</c:v>
                </c:pt>
                <c:pt idx="1">
                  <c:v>1.48</c:v>
                </c:pt>
                <c:pt idx="2">
                  <c:v>0.73000000000000065</c:v>
                </c:pt>
                <c:pt idx="3">
                  <c:v>0.60000000000000064</c:v>
                </c:pt>
                <c:pt idx="4">
                  <c:v>1.22</c:v>
                </c:pt>
                <c:pt idx="5">
                  <c:v>1.25</c:v>
                </c:pt>
                <c:pt idx="6">
                  <c:v>1.25</c:v>
                </c:pt>
                <c:pt idx="7">
                  <c:v>0.60000000000000064</c:v>
                </c:pt>
                <c:pt idx="8">
                  <c:v>1.73</c:v>
                </c:pt>
                <c:pt idx="9">
                  <c:v>1.37</c:v>
                </c:pt>
                <c:pt idx="10">
                  <c:v>0.60000000000000064</c:v>
                </c:pt>
                <c:pt idx="11">
                  <c:v>0.60000000000000064</c:v>
                </c:pt>
                <c:pt idx="12">
                  <c:v>4.3199999999999985</c:v>
                </c:pt>
                <c:pt idx="13">
                  <c:v>2.4499999999999997</c:v>
                </c:pt>
                <c:pt idx="14">
                  <c:v>1.9700000000000017</c:v>
                </c:pt>
                <c:pt idx="15">
                  <c:v>2.6</c:v>
                </c:pt>
                <c:pt idx="16">
                  <c:v>5</c:v>
                </c:pt>
                <c:pt idx="17">
                  <c:v>2.4499999999999997</c:v>
                </c:pt>
                <c:pt idx="18">
                  <c:v>2.88</c:v>
                </c:pt>
                <c:pt idx="19">
                  <c:v>1.25</c:v>
                </c:pt>
                <c:pt idx="20">
                  <c:v>2.75</c:v>
                </c:pt>
                <c:pt idx="21">
                  <c:v>2.21</c:v>
                </c:pt>
                <c:pt idx="22">
                  <c:v>2.09</c:v>
                </c:pt>
                <c:pt idx="23">
                  <c:v>0.99</c:v>
                </c:pt>
                <c:pt idx="24">
                  <c:v>0.60000000000000064</c:v>
                </c:pt>
                <c:pt idx="25">
                  <c:v>0.99</c:v>
                </c:pt>
                <c:pt idx="26">
                  <c:v>0.60000000000000064</c:v>
                </c:pt>
                <c:pt idx="27">
                  <c:v>3.3</c:v>
                </c:pt>
                <c:pt idx="28">
                  <c:v>0.60000000000000064</c:v>
                </c:pt>
                <c:pt idx="29">
                  <c:v>0.77000000000000102</c:v>
                </c:pt>
                <c:pt idx="30">
                  <c:v>0.60000000000000064</c:v>
                </c:pt>
                <c:pt idx="31">
                  <c:v>0.60000000000000064</c:v>
                </c:pt>
                <c:pt idx="32">
                  <c:v>0.60000000000000064</c:v>
                </c:pt>
                <c:pt idx="33">
                  <c:v>0.60000000000000064</c:v>
                </c:pt>
                <c:pt idx="34">
                  <c:v>0.60000000000000064</c:v>
                </c:pt>
                <c:pt idx="35">
                  <c:v>0.60000000000000064</c:v>
                </c:pt>
                <c:pt idx="36">
                  <c:v>0.60000000000000064</c:v>
                </c:pt>
                <c:pt idx="37">
                  <c:v>0.60000000000000064</c:v>
                </c:pt>
                <c:pt idx="38">
                  <c:v>0.60000000000000064</c:v>
                </c:pt>
                <c:pt idx="39">
                  <c:v>1.81</c:v>
                </c:pt>
                <c:pt idx="40">
                  <c:v>0.60000000000000064</c:v>
                </c:pt>
                <c:pt idx="41">
                  <c:v>1.8</c:v>
                </c:pt>
                <c:pt idx="42">
                  <c:v>0.76000000000000101</c:v>
                </c:pt>
                <c:pt idx="43">
                  <c:v>0.60000000000000064</c:v>
                </c:pt>
                <c:pt idx="44">
                  <c:v>0.60000000000000064</c:v>
                </c:pt>
                <c:pt idx="45">
                  <c:v>0.60000000000000064</c:v>
                </c:pt>
                <c:pt idx="46">
                  <c:v>0.60000000000000064</c:v>
                </c:pt>
                <c:pt idx="47">
                  <c:v>0.61000000000000065</c:v>
                </c:pt>
                <c:pt idx="48">
                  <c:v>0.60000000000000064</c:v>
                </c:pt>
                <c:pt idx="49">
                  <c:v>1.03</c:v>
                </c:pt>
                <c:pt idx="50">
                  <c:v>2.0699999999999998</c:v>
                </c:pt>
                <c:pt idx="51">
                  <c:v>1.9200000000000017</c:v>
                </c:pt>
                <c:pt idx="52">
                  <c:v>2.27</c:v>
                </c:pt>
                <c:pt idx="53">
                  <c:v>2.9099999999999997</c:v>
                </c:pt>
                <c:pt idx="54">
                  <c:v>2.27</c:v>
                </c:pt>
                <c:pt idx="55">
                  <c:v>1.24</c:v>
                </c:pt>
                <c:pt idx="56">
                  <c:v>0.60000000000000064</c:v>
                </c:pt>
                <c:pt idx="57">
                  <c:v>0.61000000000000065</c:v>
                </c:pt>
                <c:pt idx="58">
                  <c:v>0.60000000000000064</c:v>
                </c:pt>
                <c:pt idx="59">
                  <c:v>0.99</c:v>
                </c:pt>
                <c:pt idx="60">
                  <c:v>0.60000000000000064</c:v>
                </c:pt>
                <c:pt idx="61">
                  <c:v>1.42</c:v>
                </c:pt>
                <c:pt idx="62">
                  <c:v>0.93</c:v>
                </c:pt>
                <c:pt idx="63">
                  <c:v>0.60000000000000064</c:v>
                </c:pt>
                <c:pt idx="64">
                  <c:v>3.42</c:v>
                </c:pt>
                <c:pt idx="65">
                  <c:v>0.60000000000000064</c:v>
                </c:pt>
                <c:pt idx="66">
                  <c:v>1.81</c:v>
                </c:pt>
                <c:pt idx="67">
                  <c:v>1.74</c:v>
                </c:pt>
                <c:pt idx="68">
                  <c:v>1.33</c:v>
                </c:pt>
                <c:pt idx="69">
                  <c:v>1.04</c:v>
                </c:pt>
                <c:pt idx="70">
                  <c:v>0.87000000000000088</c:v>
                </c:pt>
                <c:pt idx="71">
                  <c:v>3.51</c:v>
                </c:pt>
                <c:pt idx="72">
                  <c:v>0.95000000000000062</c:v>
                </c:pt>
                <c:pt idx="73">
                  <c:v>1.85</c:v>
                </c:pt>
                <c:pt idx="74">
                  <c:v>1.1700000000000017</c:v>
                </c:pt>
                <c:pt idx="75">
                  <c:v>1.25</c:v>
                </c:pt>
                <c:pt idx="76">
                  <c:v>1.07</c:v>
                </c:pt>
                <c:pt idx="77">
                  <c:v>1.42</c:v>
                </c:pt>
                <c:pt idx="78">
                  <c:v>0.60000000000000064</c:v>
                </c:pt>
                <c:pt idx="79">
                  <c:v>1.27</c:v>
                </c:pt>
                <c:pt idx="80">
                  <c:v>0.60000000000000064</c:v>
                </c:pt>
                <c:pt idx="81">
                  <c:v>1.24</c:v>
                </c:pt>
                <c:pt idx="82">
                  <c:v>0.82000000000000062</c:v>
                </c:pt>
                <c:pt idx="83">
                  <c:v>0.87000000000000088</c:v>
                </c:pt>
                <c:pt idx="84">
                  <c:v>0.97000000000000064</c:v>
                </c:pt>
                <c:pt idx="85">
                  <c:v>3.59</c:v>
                </c:pt>
                <c:pt idx="86">
                  <c:v>1.04</c:v>
                </c:pt>
                <c:pt idx="87">
                  <c:v>3.62</c:v>
                </c:pt>
                <c:pt idx="88">
                  <c:v>1.04</c:v>
                </c:pt>
                <c:pt idx="89">
                  <c:v>3.3899999999999997</c:v>
                </c:pt>
                <c:pt idx="90">
                  <c:v>2.68</c:v>
                </c:pt>
                <c:pt idx="91">
                  <c:v>1.9000000000000001</c:v>
                </c:pt>
                <c:pt idx="92">
                  <c:v>2.65</c:v>
                </c:pt>
                <c:pt idx="93">
                  <c:v>1.07</c:v>
                </c:pt>
                <c:pt idx="94">
                  <c:v>1.47</c:v>
                </c:pt>
                <c:pt idx="95">
                  <c:v>0.64000000000000101</c:v>
                </c:pt>
                <c:pt idx="96">
                  <c:v>3.1</c:v>
                </c:pt>
                <c:pt idx="97">
                  <c:v>0.60000000000000064</c:v>
                </c:pt>
                <c:pt idx="98">
                  <c:v>3.1</c:v>
                </c:pt>
                <c:pt idx="99">
                  <c:v>0.60000000000000064</c:v>
                </c:pt>
                <c:pt idx="100">
                  <c:v>3.07</c:v>
                </c:pt>
                <c:pt idx="101">
                  <c:v>1.02</c:v>
                </c:pt>
                <c:pt idx="102">
                  <c:v>3.15</c:v>
                </c:pt>
                <c:pt idx="103">
                  <c:v>0.60000000000000064</c:v>
                </c:pt>
                <c:pt idx="104">
                  <c:v>2.9699999999999998</c:v>
                </c:pt>
                <c:pt idx="105">
                  <c:v>0.60000000000000064</c:v>
                </c:pt>
                <c:pt idx="106">
                  <c:v>1.6900000000000017</c:v>
                </c:pt>
                <c:pt idx="107">
                  <c:v>0.60000000000000064</c:v>
                </c:pt>
                <c:pt idx="108">
                  <c:v>0.8</c:v>
                </c:pt>
                <c:pt idx="109">
                  <c:v>0.60000000000000064</c:v>
                </c:pt>
                <c:pt idx="110">
                  <c:v>0.79</c:v>
                </c:pt>
                <c:pt idx="111">
                  <c:v>0.60000000000000064</c:v>
                </c:pt>
                <c:pt idx="112">
                  <c:v>0.60000000000000064</c:v>
                </c:pt>
                <c:pt idx="113">
                  <c:v>1.1800000000000017</c:v>
                </c:pt>
                <c:pt idx="114">
                  <c:v>0.60000000000000064</c:v>
                </c:pt>
                <c:pt idx="115">
                  <c:v>0.60000000000000064</c:v>
                </c:pt>
                <c:pt idx="116">
                  <c:v>0.60000000000000064</c:v>
                </c:pt>
                <c:pt idx="117">
                  <c:v>0.79</c:v>
                </c:pt>
                <c:pt idx="118">
                  <c:v>0.60000000000000064</c:v>
                </c:pt>
                <c:pt idx="119">
                  <c:v>1.26</c:v>
                </c:pt>
                <c:pt idx="120">
                  <c:v>1.03</c:v>
                </c:pt>
                <c:pt idx="121">
                  <c:v>0.71000000000000063</c:v>
                </c:pt>
                <c:pt idx="122">
                  <c:v>0.60000000000000064</c:v>
                </c:pt>
                <c:pt idx="123">
                  <c:v>0.99</c:v>
                </c:pt>
                <c:pt idx="124">
                  <c:v>0.60000000000000064</c:v>
                </c:pt>
                <c:pt idx="125">
                  <c:v>0.60000000000000064</c:v>
                </c:pt>
                <c:pt idx="126">
                  <c:v>0.60000000000000064</c:v>
                </c:pt>
                <c:pt idx="127">
                  <c:v>0.60000000000000064</c:v>
                </c:pt>
                <c:pt idx="128">
                  <c:v>0.92</c:v>
                </c:pt>
                <c:pt idx="129">
                  <c:v>0.60000000000000064</c:v>
                </c:pt>
                <c:pt idx="130">
                  <c:v>1.3900000000000001</c:v>
                </c:pt>
                <c:pt idx="131">
                  <c:v>0.60000000000000064</c:v>
                </c:pt>
                <c:pt idx="132">
                  <c:v>2.1800000000000002</c:v>
                </c:pt>
                <c:pt idx="133">
                  <c:v>1.02</c:v>
                </c:pt>
                <c:pt idx="134">
                  <c:v>2.5099999999999998</c:v>
                </c:pt>
                <c:pt idx="135">
                  <c:v>0.77000000000000102</c:v>
                </c:pt>
                <c:pt idx="136">
                  <c:v>2.64</c:v>
                </c:pt>
                <c:pt idx="137">
                  <c:v>0.60000000000000064</c:v>
                </c:pt>
                <c:pt idx="138">
                  <c:v>2.2799999999999998</c:v>
                </c:pt>
                <c:pt idx="139">
                  <c:v>0.60000000000000064</c:v>
                </c:pt>
                <c:pt idx="140">
                  <c:v>1.6500000000000001</c:v>
                </c:pt>
                <c:pt idx="141">
                  <c:v>0.66000000000000114</c:v>
                </c:pt>
                <c:pt idx="142">
                  <c:v>0.62000000000000088</c:v>
                </c:pt>
                <c:pt idx="143">
                  <c:v>0.69000000000000061</c:v>
                </c:pt>
                <c:pt idx="144">
                  <c:v>0.60000000000000064</c:v>
                </c:pt>
                <c:pt idx="145">
                  <c:v>0.69000000000000061</c:v>
                </c:pt>
                <c:pt idx="146">
                  <c:v>0.60000000000000064</c:v>
                </c:pt>
                <c:pt idx="147">
                  <c:v>0.82000000000000062</c:v>
                </c:pt>
                <c:pt idx="148">
                  <c:v>0.60000000000000064</c:v>
                </c:pt>
                <c:pt idx="149">
                  <c:v>0.60000000000000064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0.60000000000000064</c:v>
                </c:pt>
                <c:pt idx="157">
                  <c:v>0.60000000000000064</c:v>
                </c:pt>
                <c:pt idx="158">
                  <c:v>0.60000000000000064</c:v>
                </c:pt>
                <c:pt idx="159">
                  <c:v>0.60000000000000064</c:v>
                </c:pt>
                <c:pt idx="160">
                  <c:v>0.69000000000000061</c:v>
                </c:pt>
                <c:pt idx="161">
                  <c:v>0.60000000000000064</c:v>
                </c:pt>
                <c:pt idx="162">
                  <c:v>0.60000000000000064</c:v>
                </c:pt>
                <c:pt idx="163">
                  <c:v>0.60000000000000064</c:v>
                </c:pt>
                <c:pt idx="164">
                  <c:v>0.60000000000000064</c:v>
                </c:pt>
                <c:pt idx="165">
                  <c:v>0.60000000000000064</c:v>
                </c:pt>
                <c:pt idx="166">
                  <c:v>0.60000000000000064</c:v>
                </c:pt>
                <c:pt idx="167">
                  <c:v>0.60000000000000064</c:v>
                </c:pt>
                <c:pt idx="168">
                  <c:v>1.72</c:v>
                </c:pt>
                <c:pt idx="169">
                  <c:v>0.69000000000000061</c:v>
                </c:pt>
                <c:pt idx="170">
                  <c:v>0.60000000000000064</c:v>
                </c:pt>
                <c:pt idx="171">
                  <c:v>0.70000000000000062</c:v>
                </c:pt>
                <c:pt idx="172">
                  <c:v>1.37</c:v>
                </c:pt>
                <c:pt idx="173">
                  <c:v>1.48</c:v>
                </c:pt>
                <c:pt idx="174">
                  <c:v>2.0699999999999998</c:v>
                </c:pt>
                <c:pt idx="175">
                  <c:v>0.60000000000000064</c:v>
                </c:pt>
                <c:pt idx="176">
                  <c:v>0.60000000000000064</c:v>
                </c:pt>
                <c:pt idx="177">
                  <c:v>0.60000000000000064</c:v>
                </c:pt>
                <c:pt idx="178">
                  <c:v>0.60000000000000064</c:v>
                </c:pt>
                <c:pt idx="179">
                  <c:v>0.60000000000000064</c:v>
                </c:pt>
                <c:pt idx="180">
                  <c:v>0.60000000000000064</c:v>
                </c:pt>
                <c:pt idx="181">
                  <c:v>0.98</c:v>
                </c:pt>
                <c:pt idx="182">
                  <c:v>2.19</c:v>
                </c:pt>
                <c:pt idx="183">
                  <c:v>3.65</c:v>
                </c:pt>
                <c:pt idx="184">
                  <c:v>0.60000000000000064</c:v>
                </c:pt>
                <c:pt idx="185">
                  <c:v>0.94000000000000061</c:v>
                </c:pt>
                <c:pt idx="186">
                  <c:v>0.60000000000000064</c:v>
                </c:pt>
                <c:pt idx="187">
                  <c:v>0.60000000000000064</c:v>
                </c:pt>
                <c:pt idx="188">
                  <c:v>0.750000000000001</c:v>
                </c:pt>
                <c:pt idx="189">
                  <c:v>0.60000000000000064</c:v>
                </c:pt>
                <c:pt idx="190">
                  <c:v>0.60000000000000064</c:v>
                </c:pt>
                <c:pt idx="191">
                  <c:v>0.60000000000000064</c:v>
                </c:pt>
                <c:pt idx="192">
                  <c:v>0.60000000000000064</c:v>
                </c:pt>
                <c:pt idx="193">
                  <c:v>0.88</c:v>
                </c:pt>
                <c:pt idx="194">
                  <c:v>1.24</c:v>
                </c:pt>
                <c:pt idx="195">
                  <c:v>1.05</c:v>
                </c:pt>
                <c:pt idx="196">
                  <c:v>0.60000000000000064</c:v>
                </c:pt>
                <c:pt idx="197">
                  <c:v>0.60000000000000064</c:v>
                </c:pt>
                <c:pt idx="198">
                  <c:v>0.60000000000000064</c:v>
                </c:pt>
                <c:pt idx="199">
                  <c:v>0.60000000000000064</c:v>
                </c:pt>
                <c:pt idx="200">
                  <c:v>0.60000000000000064</c:v>
                </c:pt>
                <c:pt idx="201">
                  <c:v>0.60000000000000064</c:v>
                </c:pt>
                <c:pt idx="202">
                  <c:v>0.60000000000000064</c:v>
                </c:pt>
                <c:pt idx="203">
                  <c:v>0.60000000000000064</c:v>
                </c:pt>
                <c:pt idx="204">
                  <c:v>0.60000000000000064</c:v>
                </c:pt>
                <c:pt idx="205">
                  <c:v>0.93</c:v>
                </c:pt>
                <c:pt idx="206">
                  <c:v>1.1399999999999979</c:v>
                </c:pt>
                <c:pt idx="207">
                  <c:v>0.60000000000000064</c:v>
                </c:pt>
                <c:pt idx="208">
                  <c:v>0.60000000000000064</c:v>
                </c:pt>
                <c:pt idx="209">
                  <c:v>0.60000000000000064</c:v>
                </c:pt>
                <c:pt idx="210">
                  <c:v>0.69000000000000061</c:v>
                </c:pt>
                <c:pt idx="211">
                  <c:v>2.2400000000000002</c:v>
                </c:pt>
                <c:pt idx="212">
                  <c:v>2.9</c:v>
                </c:pt>
                <c:pt idx="213">
                  <c:v>3.6</c:v>
                </c:pt>
                <c:pt idx="214">
                  <c:v>1.1499999999999981</c:v>
                </c:pt>
                <c:pt idx="215">
                  <c:v>0.60000000000000064</c:v>
                </c:pt>
                <c:pt idx="216">
                  <c:v>3.11</c:v>
                </c:pt>
                <c:pt idx="217">
                  <c:v>2.68</c:v>
                </c:pt>
                <c:pt idx="218">
                  <c:v>2.6</c:v>
                </c:pt>
                <c:pt idx="219">
                  <c:v>0.60000000000000064</c:v>
                </c:pt>
                <c:pt idx="220">
                  <c:v>0.88</c:v>
                </c:pt>
                <c:pt idx="221">
                  <c:v>0.84000000000000064</c:v>
                </c:pt>
                <c:pt idx="222">
                  <c:v>0.91</c:v>
                </c:pt>
                <c:pt idx="223">
                  <c:v>0.77000000000000102</c:v>
                </c:pt>
                <c:pt idx="224">
                  <c:v>0.69000000000000061</c:v>
                </c:pt>
                <c:pt idx="225">
                  <c:v>0.72000000000000064</c:v>
                </c:pt>
                <c:pt idx="226">
                  <c:v>0.84000000000000064</c:v>
                </c:pt>
                <c:pt idx="227">
                  <c:v>0.69000000000000061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0.60000000000000064</c:v>
                </c:pt>
                <c:pt idx="241">
                  <c:v>0.61000000000000065</c:v>
                </c:pt>
                <c:pt idx="242">
                  <c:v>1.3</c:v>
                </c:pt>
                <c:pt idx="243">
                  <c:v>0.67000000000000115</c:v>
                </c:pt>
                <c:pt idx="244">
                  <c:v>0.60000000000000064</c:v>
                </c:pt>
                <c:pt idx="245">
                  <c:v>0.60000000000000064</c:v>
                </c:pt>
                <c:pt idx="246">
                  <c:v>0.60000000000000064</c:v>
                </c:pt>
                <c:pt idx="247">
                  <c:v>0.60000000000000064</c:v>
                </c:pt>
                <c:pt idx="248">
                  <c:v>0.85000000000000064</c:v>
                </c:pt>
                <c:pt idx="249">
                  <c:v>0.60000000000000064</c:v>
                </c:pt>
                <c:pt idx="250">
                  <c:v>0.60000000000000064</c:v>
                </c:pt>
                <c:pt idx="251">
                  <c:v>0.60000000000000064</c:v>
                </c:pt>
                <c:pt idx="252">
                  <c:v>0.60000000000000064</c:v>
                </c:pt>
                <c:pt idx="253">
                  <c:v>0.60000000000000064</c:v>
                </c:pt>
                <c:pt idx="254">
                  <c:v>0.60000000000000064</c:v>
                </c:pt>
                <c:pt idx="255">
                  <c:v>0.60000000000000064</c:v>
                </c:pt>
                <c:pt idx="256">
                  <c:v>0.60000000000000064</c:v>
                </c:pt>
                <c:pt idx="257">
                  <c:v>0.60000000000000064</c:v>
                </c:pt>
                <c:pt idx="258">
                  <c:v>0.60000000000000064</c:v>
                </c:pt>
                <c:pt idx="259">
                  <c:v>1.34</c:v>
                </c:pt>
                <c:pt idx="260">
                  <c:v>2.21</c:v>
                </c:pt>
                <c:pt idx="261">
                  <c:v>2.4099999999999997</c:v>
                </c:pt>
                <c:pt idx="262">
                  <c:v>2.3499999999999988</c:v>
                </c:pt>
                <c:pt idx="263">
                  <c:v>2.4099999999999997</c:v>
                </c:pt>
                <c:pt idx="264">
                  <c:v>2.12</c:v>
                </c:pt>
                <c:pt idx="265">
                  <c:v>1.27</c:v>
                </c:pt>
                <c:pt idx="266">
                  <c:v>0.70000000000000062</c:v>
                </c:pt>
                <c:pt idx="267">
                  <c:v>0.60000000000000064</c:v>
                </c:pt>
                <c:pt idx="268">
                  <c:v>2.9099999999999997</c:v>
                </c:pt>
                <c:pt idx="269">
                  <c:v>2.54</c:v>
                </c:pt>
                <c:pt idx="270">
                  <c:v>1.58</c:v>
                </c:pt>
                <c:pt idx="271">
                  <c:v>0.68</c:v>
                </c:pt>
                <c:pt idx="272">
                  <c:v>0.60000000000000064</c:v>
                </c:pt>
                <c:pt idx="273">
                  <c:v>0.91</c:v>
                </c:pt>
                <c:pt idx="274">
                  <c:v>1.22</c:v>
                </c:pt>
                <c:pt idx="275">
                  <c:v>1.9200000000000017</c:v>
                </c:pt>
                <c:pt idx="276">
                  <c:v>1.6400000000000001</c:v>
                </c:pt>
                <c:pt idx="277">
                  <c:v>0.60000000000000064</c:v>
                </c:pt>
                <c:pt idx="278">
                  <c:v>1.74</c:v>
                </c:pt>
                <c:pt idx="279">
                  <c:v>0.60000000000000064</c:v>
                </c:pt>
                <c:pt idx="280">
                  <c:v>0.60000000000000064</c:v>
                </c:pt>
                <c:pt idx="281">
                  <c:v>0.60000000000000064</c:v>
                </c:pt>
                <c:pt idx="282">
                  <c:v>0.87000000000000088</c:v>
                </c:pt>
                <c:pt idx="283">
                  <c:v>1.1100000000000001</c:v>
                </c:pt>
                <c:pt idx="284">
                  <c:v>0.70000000000000062</c:v>
                </c:pt>
                <c:pt idx="285">
                  <c:v>0.60000000000000064</c:v>
                </c:pt>
                <c:pt idx="286">
                  <c:v>0.60000000000000064</c:v>
                </c:pt>
                <c:pt idx="287">
                  <c:v>1.22</c:v>
                </c:pt>
                <c:pt idx="288">
                  <c:v>0.60000000000000064</c:v>
                </c:pt>
                <c:pt idx="289">
                  <c:v>0.60000000000000064</c:v>
                </c:pt>
                <c:pt idx="290">
                  <c:v>0.60000000000000064</c:v>
                </c:pt>
                <c:pt idx="291">
                  <c:v>0.60000000000000064</c:v>
                </c:pt>
                <c:pt idx="292">
                  <c:v>0.60000000000000064</c:v>
                </c:pt>
                <c:pt idx="293">
                  <c:v>0.60000000000000064</c:v>
                </c:pt>
                <c:pt idx="294">
                  <c:v>0.60000000000000064</c:v>
                </c:pt>
                <c:pt idx="295">
                  <c:v>0.60000000000000064</c:v>
                </c:pt>
                <c:pt idx="296">
                  <c:v>0.60000000000000064</c:v>
                </c:pt>
                <c:pt idx="297">
                  <c:v>0.60000000000000064</c:v>
                </c:pt>
                <c:pt idx="298">
                  <c:v>0.60000000000000064</c:v>
                </c:pt>
                <c:pt idx="299">
                  <c:v>0.60000000000000064</c:v>
                </c:pt>
                <c:pt idx="300">
                  <c:v>0.60000000000000064</c:v>
                </c:pt>
                <c:pt idx="301">
                  <c:v>0.86000000000000065</c:v>
                </c:pt>
                <c:pt idx="302">
                  <c:v>0.60000000000000064</c:v>
                </c:pt>
                <c:pt idx="303">
                  <c:v>0.67000000000000115</c:v>
                </c:pt>
                <c:pt idx="304">
                  <c:v>0.86000000000000065</c:v>
                </c:pt>
                <c:pt idx="305">
                  <c:v>1.31</c:v>
                </c:pt>
                <c:pt idx="306">
                  <c:v>1.59</c:v>
                </c:pt>
                <c:pt idx="307">
                  <c:v>1.8</c:v>
                </c:pt>
                <c:pt idx="308">
                  <c:v>1.45</c:v>
                </c:pt>
                <c:pt idx="309">
                  <c:v>1.5</c:v>
                </c:pt>
                <c:pt idx="310">
                  <c:v>1.45</c:v>
                </c:pt>
                <c:pt idx="311">
                  <c:v>1.59</c:v>
                </c:pt>
                <c:pt idx="312">
                  <c:v>1.58</c:v>
                </c:pt>
                <c:pt idx="313">
                  <c:v>1.26</c:v>
                </c:pt>
                <c:pt idx="314">
                  <c:v>0.88</c:v>
                </c:pt>
                <c:pt idx="315">
                  <c:v>0.86000000000000065</c:v>
                </c:pt>
                <c:pt idx="316">
                  <c:v>3.24</c:v>
                </c:pt>
                <c:pt idx="317">
                  <c:v>1.9900000000000018</c:v>
                </c:pt>
                <c:pt idx="318">
                  <c:v>0.71000000000000063</c:v>
                </c:pt>
                <c:pt idx="319">
                  <c:v>0.60000000000000064</c:v>
                </c:pt>
                <c:pt idx="320">
                  <c:v>0.60000000000000064</c:v>
                </c:pt>
                <c:pt idx="321">
                  <c:v>0.60000000000000064</c:v>
                </c:pt>
                <c:pt idx="322">
                  <c:v>0.60000000000000064</c:v>
                </c:pt>
                <c:pt idx="323">
                  <c:v>3.61</c:v>
                </c:pt>
                <c:pt idx="324">
                  <c:v>3.61</c:v>
                </c:pt>
                <c:pt idx="325">
                  <c:v>3.8299999999999987</c:v>
                </c:pt>
                <c:pt idx="326">
                  <c:v>3.8299999999999987</c:v>
                </c:pt>
                <c:pt idx="327">
                  <c:v>3.12</c:v>
                </c:pt>
                <c:pt idx="328">
                  <c:v>2.3199999999999967</c:v>
                </c:pt>
                <c:pt idx="329">
                  <c:v>2.11</c:v>
                </c:pt>
                <c:pt idx="330">
                  <c:v>1.26</c:v>
                </c:pt>
                <c:pt idx="331">
                  <c:v>0.60000000000000064</c:v>
                </c:pt>
                <c:pt idx="332">
                  <c:v>4.18</c:v>
                </c:pt>
                <c:pt idx="333">
                  <c:v>3.9699999999999998</c:v>
                </c:pt>
                <c:pt idx="334">
                  <c:v>3.6</c:v>
                </c:pt>
                <c:pt idx="335">
                  <c:v>2.92</c:v>
                </c:pt>
                <c:pt idx="336">
                  <c:v>2.2999999999999998</c:v>
                </c:pt>
                <c:pt idx="337">
                  <c:v>1.25</c:v>
                </c:pt>
                <c:pt idx="338">
                  <c:v>1.02</c:v>
                </c:pt>
                <c:pt idx="339">
                  <c:v>0.60000000000000064</c:v>
                </c:pt>
                <c:pt idx="340">
                  <c:v>0.60000000000000064</c:v>
                </c:pt>
                <c:pt idx="341">
                  <c:v>0.69000000000000061</c:v>
                </c:pt>
                <c:pt idx="342">
                  <c:v>2.7800000000000002</c:v>
                </c:pt>
                <c:pt idx="343">
                  <c:v>3.62</c:v>
                </c:pt>
                <c:pt idx="344">
                  <c:v>3.71</c:v>
                </c:pt>
                <c:pt idx="345">
                  <c:v>1.37</c:v>
                </c:pt>
                <c:pt idx="346">
                  <c:v>0.60000000000000064</c:v>
                </c:pt>
                <c:pt idx="347">
                  <c:v>0.60000000000000064</c:v>
                </c:pt>
                <c:pt idx="348">
                  <c:v>2.19</c:v>
                </c:pt>
                <c:pt idx="349">
                  <c:v>1.86</c:v>
                </c:pt>
                <c:pt idx="350">
                  <c:v>0.72000000000000064</c:v>
                </c:pt>
                <c:pt idx="351">
                  <c:v>0.60000000000000064</c:v>
                </c:pt>
                <c:pt idx="352">
                  <c:v>0.85000000000000064</c:v>
                </c:pt>
                <c:pt idx="353">
                  <c:v>0.85000000000000064</c:v>
                </c:pt>
                <c:pt idx="354">
                  <c:v>0.65000000000000113</c:v>
                </c:pt>
                <c:pt idx="355">
                  <c:v>0.750000000000001</c:v>
                </c:pt>
                <c:pt idx="356">
                  <c:v>0.60000000000000064</c:v>
                </c:pt>
                <c:pt idx="357">
                  <c:v>1.49</c:v>
                </c:pt>
                <c:pt idx="358">
                  <c:v>1.57</c:v>
                </c:pt>
                <c:pt idx="359">
                  <c:v>1.42</c:v>
                </c:pt>
                <c:pt idx="360">
                  <c:v>0.73000000000000065</c:v>
                </c:pt>
                <c:pt idx="361">
                  <c:v>0.60000000000000064</c:v>
                </c:pt>
                <c:pt idx="362">
                  <c:v>0.60000000000000064</c:v>
                </c:pt>
                <c:pt idx="363">
                  <c:v>0.60000000000000064</c:v>
                </c:pt>
                <c:pt idx="364">
                  <c:v>0.60000000000000064</c:v>
                </c:pt>
                <c:pt idx="365">
                  <c:v>0.60000000000000064</c:v>
                </c:pt>
                <c:pt idx="366">
                  <c:v>0.60000000000000064</c:v>
                </c:pt>
                <c:pt idx="367">
                  <c:v>0.60000000000000064</c:v>
                </c:pt>
                <c:pt idx="368">
                  <c:v>0.60000000000000064</c:v>
                </c:pt>
                <c:pt idx="369">
                  <c:v>1.02</c:v>
                </c:pt>
                <c:pt idx="370">
                  <c:v>0.96000000000000063</c:v>
                </c:pt>
                <c:pt idx="371">
                  <c:v>0.73000000000000065</c:v>
                </c:pt>
                <c:pt idx="372">
                  <c:v>0.60000000000000064</c:v>
                </c:pt>
                <c:pt idx="373">
                  <c:v>0.60000000000000064</c:v>
                </c:pt>
                <c:pt idx="374">
                  <c:v>0.60000000000000064</c:v>
                </c:pt>
                <c:pt idx="375">
                  <c:v>0.60000000000000064</c:v>
                </c:pt>
                <c:pt idx="376">
                  <c:v>0.60000000000000064</c:v>
                </c:pt>
                <c:pt idx="377">
                  <c:v>0.60000000000000064</c:v>
                </c:pt>
                <c:pt idx="378">
                  <c:v>2.29</c:v>
                </c:pt>
                <c:pt idx="379">
                  <c:v>3.58</c:v>
                </c:pt>
                <c:pt idx="380">
                  <c:v>4.2699999999999996</c:v>
                </c:pt>
                <c:pt idx="381">
                  <c:v>4.9300000000000024</c:v>
                </c:pt>
                <c:pt idx="382">
                  <c:v>4.92</c:v>
                </c:pt>
                <c:pt idx="383">
                  <c:v>4.3499999999999996</c:v>
                </c:pt>
                <c:pt idx="384">
                  <c:v>3.9099999999999997</c:v>
                </c:pt>
                <c:pt idx="385">
                  <c:v>3.8099999999999987</c:v>
                </c:pt>
                <c:pt idx="386">
                  <c:v>2.48</c:v>
                </c:pt>
                <c:pt idx="387">
                  <c:v>2.23</c:v>
                </c:pt>
                <c:pt idx="388">
                  <c:v>1.7</c:v>
                </c:pt>
                <c:pt idx="389">
                  <c:v>0.60000000000000064</c:v>
                </c:pt>
                <c:pt idx="390">
                  <c:v>0.60000000000000064</c:v>
                </c:pt>
                <c:pt idx="391">
                  <c:v>0.60000000000000064</c:v>
                </c:pt>
                <c:pt idx="392">
                  <c:v>0.60000000000000064</c:v>
                </c:pt>
                <c:pt idx="393">
                  <c:v>0.60000000000000064</c:v>
                </c:pt>
                <c:pt idx="394">
                  <c:v>0.60000000000000064</c:v>
                </c:pt>
                <c:pt idx="395">
                  <c:v>0.60000000000000064</c:v>
                </c:pt>
                <c:pt idx="396">
                  <c:v>0.60000000000000064</c:v>
                </c:pt>
                <c:pt idx="397">
                  <c:v>0.60000000000000064</c:v>
                </c:pt>
                <c:pt idx="398">
                  <c:v>0.60000000000000064</c:v>
                </c:pt>
                <c:pt idx="399">
                  <c:v>0.60000000000000064</c:v>
                </c:pt>
                <c:pt idx="400">
                  <c:v>0.60000000000000064</c:v>
                </c:pt>
                <c:pt idx="401">
                  <c:v>0.60000000000000064</c:v>
                </c:pt>
                <c:pt idx="402">
                  <c:v>0.60000000000000064</c:v>
                </c:pt>
                <c:pt idx="403">
                  <c:v>1.26</c:v>
                </c:pt>
                <c:pt idx="404">
                  <c:v>1.6600000000000001</c:v>
                </c:pt>
                <c:pt idx="405">
                  <c:v>0.92</c:v>
                </c:pt>
                <c:pt idx="406">
                  <c:v>2.1</c:v>
                </c:pt>
                <c:pt idx="407">
                  <c:v>1.41</c:v>
                </c:pt>
                <c:pt idx="408">
                  <c:v>1.3</c:v>
                </c:pt>
                <c:pt idx="409">
                  <c:v>1.49</c:v>
                </c:pt>
                <c:pt idx="410">
                  <c:v>1.61</c:v>
                </c:pt>
                <c:pt idx="411">
                  <c:v>4.3199999999999985</c:v>
                </c:pt>
                <c:pt idx="412">
                  <c:v>3.73</c:v>
                </c:pt>
                <c:pt idx="413">
                  <c:v>3.4699999999999998</c:v>
                </c:pt>
                <c:pt idx="414">
                  <c:v>3.4</c:v>
                </c:pt>
                <c:pt idx="415">
                  <c:v>3</c:v>
                </c:pt>
                <c:pt idx="416">
                  <c:v>2.4</c:v>
                </c:pt>
                <c:pt idx="417">
                  <c:v>0.60000000000000064</c:v>
                </c:pt>
                <c:pt idx="418">
                  <c:v>1.1299999999999979</c:v>
                </c:pt>
                <c:pt idx="419">
                  <c:v>1.9000000000000001</c:v>
                </c:pt>
                <c:pt idx="420">
                  <c:v>0.60000000000000064</c:v>
                </c:pt>
                <c:pt idx="421">
                  <c:v>0.60000000000000064</c:v>
                </c:pt>
                <c:pt idx="422">
                  <c:v>0.60000000000000064</c:v>
                </c:pt>
                <c:pt idx="423">
                  <c:v>1.41</c:v>
                </c:pt>
                <c:pt idx="424">
                  <c:v>0.67000000000000115</c:v>
                </c:pt>
                <c:pt idx="425">
                  <c:v>0.60000000000000064</c:v>
                </c:pt>
                <c:pt idx="426">
                  <c:v>0.60000000000000064</c:v>
                </c:pt>
                <c:pt idx="427">
                  <c:v>0.60000000000000064</c:v>
                </c:pt>
                <c:pt idx="428">
                  <c:v>0.60000000000000064</c:v>
                </c:pt>
                <c:pt idx="429">
                  <c:v>2.3699999999999997</c:v>
                </c:pt>
                <c:pt idx="430">
                  <c:v>3.02</c:v>
                </c:pt>
                <c:pt idx="431">
                  <c:v>2.4099999999999997</c:v>
                </c:pt>
                <c:pt idx="432">
                  <c:v>0.60000000000000064</c:v>
                </c:pt>
                <c:pt idx="433">
                  <c:v>0.60000000000000064</c:v>
                </c:pt>
                <c:pt idx="434">
                  <c:v>0.60000000000000064</c:v>
                </c:pt>
                <c:pt idx="435">
                  <c:v>0.60000000000000064</c:v>
                </c:pt>
                <c:pt idx="436">
                  <c:v>0.60000000000000064</c:v>
                </c:pt>
                <c:pt idx="437">
                  <c:v>0.60000000000000064</c:v>
                </c:pt>
                <c:pt idx="438">
                  <c:v>0.60000000000000064</c:v>
                </c:pt>
                <c:pt idx="439">
                  <c:v>0.60000000000000064</c:v>
                </c:pt>
                <c:pt idx="440">
                  <c:v>0.60000000000000064</c:v>
                </c:pt>
                <c:pt idx="441">
                  <c:v>0.60000000000000064</c:v>
                </c:pt>
                <c:pt idx="442">
                  <c:v>0.60000000000000064</c:v>
                </c:pt>
                <c:pt idx="443">
                  <c:v>0.79</c:v>
                </c:pt>
                <c:pt idx="444">
                  <c:v>0.60000000000000064</c:v>
                </c:pt>
                <c:pt idx="445">
                  <c:v>2.84</c:v>
                </c:pt>
                <c:pt idx="446">
                  <c:v>2.08</c:v>
                </c:pt>
                <c:pt idx="447">
                  <c:v>2.84</c:v>
                </c:pt>
                <c:pt idx="448">
                  <c:v>3.46</c:v>
                </c:pt>
                <c:pt idx="449">
                  <c:v>3.73</c:v>
                </c:pt>
                <c:pt idx="450">
                  <c:v>2.77</c:v>
                </c:pt>
                <c:pt idx="451">
                  <c:v>1.71</c:v>
                </c:pt>
                <c:pt idx="452">
                  <c:v>1.41</c:v>
                </c:pt>
                <c:pt idx="453">
                  <c:v>1.34</c:v>
                </c:pt>
                <c:pt idx="454">
                  <c:v>1.1599999999999981</c:v>
                </c:pt>
                <c:pt idx="455">
                  <c:v>0.85000000000000064</c:v>
                </c:pt>
                <c:pt idx="456">
                  <c:v>1.6700000000000017</c:v>
                </c:pt>
                <c:pt idx="457">
                  <c:v>2.2599999999999998</c:v>
                </c:pt>
                <c:pt idx="458">
                  <c:v>2.29</c:v>
                </c:pt>
                <c:pt idx="459">
                  <c:v>2.25</c:v>
                </c:pt>
                <c:pt idx="460">
                  <c:v>2.74</c:v>
                </c:pt>
                <c:pt idx="461">
                  <c:v>0.60000000000000064</c:v>
                </c:pt>
                <c:pt idx="462">
                  <c:v>0.60000000000000064</c:v>
                </c:pt>
                <c:pt idx="463">
                  <c:v>0.60000000000000064</c:v>
                </c:pt>
                <c:pt idx="464">
                  <c:v>0.60000000000000064</c:v>
                </c:pt>
                <c:pt idx="465">
                  <c:v>0.60000000000000064</c:v>
                </c:pt>
                <c:pt idx="466">
                  <c:v>0.60000000000000064</c:v>
                </c:pt>
                <c:pt idx="467">
                  <c:v>0.72000000000000064</c:v>
                </c:pt>
                <c:pt idx="468">
                  <c:v>0.60000000000000064</c:v>
                </c:pt>
                <c:pt idx="469">
                  <c:v>0.60000000000000064</c:v>
                </c:pt>
                <c:pt idx="470">
                  <c:v>0.60000000000000064</c:v>
                </c:pt>
                <c:pt idx="471">
                  <c:v>1.33</c:v>
                </c:pt>
                <c:pt idx="472">
                  <c:v>0.60000000000000064</c:v>
                </c:pt>
                <c:pt idx="473">
                  <c:v>0.60000000000000064</c:v>
                </c:pt>
                <c:pt idx="474">
                  <c:v>0.60000000000000064</c:v>
                </c:pt>
                <c:pt idx="475">
                  <c:v>0.70000000000000062</c:v>
                </c:pt>
                <c:pt idx="476">
                  <c:v>3.23</c:v>
                </c:pt>
                <c:pt idx="477">
                  <c:v>4.53</c:v>
                </c:pt>
                <c:pt idx="478">
                  <c:v>4.8099999999999996</c:v>
                </c:pt>
                <c:pt idx="479">
                  <c:v>0.60000000000000064</c:v>
                </c:pt>
                <c:pt idx="480">
                  <c:v>0.60000000000000064</c:v>
                </c:pt>
                <c:pt idx="481">
                  <c:v>0.60000000000000064</c:v>
                </c:pt>
                <c:pt idx="482">
                  <c:v>0.60000000000000064</c:v>
                </c:pt>
                <c:pt idx="483">
                  <c:v>0.60000000000000064</c:v>
                </c:pt>
                <c:pt idx="484">
                  <c:v>0.60000000000000064</c:v>
                </c:pt>
                <c:pt idx="485">
                  <c:v>0.60000000000000064</c:v>
                </c:pt>
                <c:pt idx="486">
                  <c:v>0.60000000000000064</c:v>
                </c:pt>
                <c:pt idx="487">
                  <c:v>0.60000000000000064</c:v>
                </c:pt>
                <c:pt idx="488">
                  <c:v>0.60000000000000064</c:v>
                </c:pt>
                <c:pt idx="489">
                  <c:v>0.66000000000000114</c:v>
                </c:pt>
                <c:pt idx="490">
                  <c:v>0.71000000000000063</c:v>
                </c:pt>
                <c:pt idx="491">
                  <c:v>0.73000000000000065</c:v>
                </c:pt>
                <c:pt idx="492">
                  <c:v>0.60000000000000064</c:v>
                </c:pt>
                <c:pt idx="493">
                  <c:v>1.26</c:v>
                </c:pt>
                <c:pt idx="494">
                  <c:v>0.60000000000000064</c:v>
                </c:pt>
                <c:pt idx="495">
                  <c:v>0.750000000000001</c:v>
                </c:pt>
                <c:pt idx="496">
                  <c:v>1.6600000000000001</c:v>
                </c:pt>
                <c:pt idx="497">
                  <c:v>1.9900000000000018</c:v>
                </c:pt>
                <c:pt idx="498">
                  <c:v>1.71</c:v>
                </c:pt>
                <c:pt idx="499">
                  <c:v>0.60000000000000064</c:v>
                </c:pt>
                <c:pt idx="500">
                  <c:v>0.74000000000000088</c:v>
                </c:pt>
                <c:pt idx="501">
                  <c:v>1.9000000000000001</c:v>
                </c:pt>
                <c:pt idx="502">
                  <c:v>0.60000000000000064</c:v>
                </c:pt>
                <c:pt idx="503">
                  <c:v>0.60000000000000064</c:v>
                </c:pt>
                <c:pt idx="504">
                  <c:v>4.8599999999999985</c:v>
                </c:pt>
                <c:pt idx="505">
                  <c:v>3.75</c:v>
                </c:pt>
                <c:pt idx="506">
                  <c:v>2.5299999999999998</c:v>
                </c:pt>
                <c:pt idx="507">
                  <c:v>1.53</c:v>
                </c:pt>
                <c:pt idx="508">
                  <c:v>0.70000000000000062</c:v>
                </c:pt>
                <c:pt idx="509">
                  <c:v>0.70000000000000062</c:v>
                </c:pt>
                <c:pt idx="510">
                  <c:v>1.22</c:v>
                </c:pt>
                <c:pt idx="511">
                  <c:v>1.48</c:v>
                </c:pt>
                <c:pt idx="512">
                  <c:v>0.60000000000000064</c:v>
                </c:pt>
                <c:pt idx="513">
                  <c:v>0.60000000000000064</c:v>
                </c:pt>
                <c:pt idx="514">
                  <c:v>0.60000000000000064</c:v>
                </c:pt>
                <c:pt idx="515">
                  <c:v>0.60000000000000064</c:v>
                </c:pt>
                <c:pt idx="516">
                  <c:v>0.60000000000000064</c:v>
                </c:pt>
                <c:pt idx="517">
                  <c:v>0.60000000000000064</c:v>
                </c:pt>
                <c:pt idx="518">
                  <c:v>0.72000000000000064</c:v>
                </c:pt>
                <c:pt idx="519">
                  <c:v>1.06</c:v>
                </c:pt>
                <c:pt idx="520">
                  <c:v>0.60000000000000064</c:v>
                </c:pt>
                <c:pt idx="521">
                  <c:v>0.60000000000000064</c:v>
                </c:pt>
                <c:pt idx="522">
                  <c:v>0.60000000000000064</c:v>
                </c:pt>
                <c:pt idx="523">
                  <c:v>0.60000000000000064</c:v>
                </c:pt>
                <c:pt idx="524">
                  <c:v>0.60000000000000064</c:v>
                </c:pt>
                <c:pt idx="525">
                  <c:v>0.60000000000000064</c:v>
                </c:pt>
                <c:pt idx="526">
                  <c:v>0.60000000000000064</c:v>
                </c:pt>
                <c:pt idx="527">
                  <c:v>0.60000000000000064</c:v>
                </c:pt>
                <c:pt idx="528">
                  <c:v>0.67000000000000115</c:v>
                </c:pt>
                <c:pt idx="529">
                  <c:v>1.1800000000000017</c:v>
                </c:pt>
                <c:pt idx="530">
                  <c:v>1.06</c:v>
                </c:pt>
                <c:pt idx="531">
                  <c:v>1.1399999999999979</c:v>
                </c:pt>
                <c:pt idx="532">
                  <c:v>1.81</c:v>
                </c:pt>
                <c:pt idx="533">
                  <c:v>1.81</c:v>
                </c:pt>
                <c:pt idx="534">
                  <c:v>0.60000000000000064</c:v>
                </c:pt>
                <c:pt idx="535">
                  <c:v>0.60000000000000064</c:v>
                </c:pt>
                <c:pt idx="536">
                  <c:v>0.60000000000000064</c:v>
                </c:pt>
                <c:pt idx="537">
                  <c:v>0.60000000000000064</c:v>
                </c:pt>
                <c:pt idx="538">
                  <c:v>0.60000000000000064</c:v>
                </c:pt>
                <c:pt idx="539">
                  <c:v>0.60000000000000064</c:v>
                </c:pt>
                <c:pt idx="540">
                  <c:v>0.60000000000000064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0.83000000000000063</c:v>
                </c:pt>
                <c:pt idx="544">
                  <c:v>1.1800000000000017</c:v>
                </c:pt>
                <c:pt idx="545">
                  <c:v>1.27</c:v>
                </c:pt>
                <c:pt idx="546">
                  <c:v>1.05</c:v>
                </c:pt>
                <c:pt idx="547">
                  <c:v>0.77000000000000102</c:v>
                </c:pt>
                <c:pt idx="548">
                  <c:v>0.60000000000000064</c:v>
                </c:pt>
                <c:pt idx="549">
                  <c:v>0.60000000000000064</c:v>
                </c:pt>
                <c:pt idx="550">
                  <c:v>0.60000000000000064</c:v>
                </c:pt>
                <c:pt idx="551">
                  <c:v>1.41</c:v>
                </c:pt>
                <c:pt idx="552">
                  <c:v>1.34</c:v>
                </c:pt>
                <c:pt idx="553">
                  <c:v>1.26</c:v>
                </c:pt>
                <c:pt idx="554">
                  <c:v>0.96000000000000063</c:v>
                </c:pt>
                <c:pt idx="555">
                  <c:v>0.65000000000000113</c:v>
                </c:pt>
                <c:pt idx="556">
                  <c:v>0.60000000000000064</c:v>
                </c:pt>
                <c:pt idx="557">
                  <c:v>0.60000000000000064</c:v>
                </c:pt>
                <c:pt idx="558">
                  <c:v>0.60000000000000064</c:v>
                </c:pt>
                <c:pt idx="559">
                  <c:v>0.60000000000000064</c:v>
                </c:pt>
                <c:pt idx="560">
                  <c:v>0.60000000000000064</c:v>
                </c:pt>
                <c:pt idx="561">
                  <c:v>0.60000000000000064</c:v>
                </c:pt>
                <c:pt idx="562">
                  <c:v>0.60000000000000064</c:v>
                </c:pt>
                <c:pt idx="563">
                  <c:v>0.60000000000000064</c:v>
                </c:pt>
                <c:pt idx="564">
                  <c:v>0.60000000000000064</c:v>
                </c:pt>
                <c:pt idx="565">
                  <c:v>0.60000000000000064</c:v>
                </c:pt>
                <c:pt idx="566">
                  <c:v>1.3</c:v>
                </c:pt>
                <c:pt idx="567">
                  <c:v>3.29</c:v>
                </c:pt>
                <c:pt idx="568">
                  <c:v>2.4499999999999997</c:v>
                </c:pt>
                <c:pt idx="569">
                  <c:v>0.65000000000000113</c:v>
                </c:pt>
                <c:pt idx="570">
                  <c:v>0.60000000000000064</c:v>
                </c:pt>
                <c:pt idx="571">
                  <c:v>0.60000000000000064</c:v>
                </c:pt>
                <c:pt idx="572">
                  <c:v>1.34</c:v>
                </c:pt>
                <c:pt idx="573">
                  <c:v>0.60000000000000064</c:v>
                </c:pt>
                <c:pt idx="574">
                  <c:v>0.60000000000000064</c:v>
                </c:pt>
                <c:pt idx="575">
                  <c:v>0.60000000000000064</c:v>
                </c:pt>
                <c:pt idx="576">
                  <c:v>0.60000000000000064</c:v>
                </c:pt>
                <c:pt idx="577">
                  <c:v>0.60000000000000064</c:v>
                </c:pt>
                <c:pt idx="578">
                  <c:v>0.60000000000000064</c:v>
                </c:pt>
                <c:pt idx="579">
                  <c:v>0.60000000000000064</c:v>
                </c:pt>
                <c:pt idx="580">
                  <c:v>0.60000000000000064</c:v>
                </c:pt>
                <c:pt idx="581">
                  <c:v>0.60000000000000064</c:v>
                </c:pt>
                <c:pt idx="582">
                  <c:v>0.60000000000000064</c:v>
                </c:pt>
                <c:pt idx="583">
                  <c:v>0.60000000000000064</c:v>
                </c:pt>
                <c:pt idx="584">
                  <c:v>0.60000000000000064</c:v>
                </c:pt>
                <c:pt idx="585">
                  <c:v>0.60000000000000064</c:v>
                </c:pt>
                <c:pt idx="586">
                  <c:v>0.60000000000000064</c:v>
                </c:pt>
                <c:pt idx="587">
                  <c:v>0.60000000000000064</c:v>
                </c:pt>
                <c:pt idx="588">
                  <c:v>0.60000000000000064</c:v>
                </c:pt>
                <c:pt idx="589">
                  <c:v>0.60000000000000064</c:v>
                </c:pt>
                <c:pt idx="590">
                  <c:v>0.60000000000000064</c:v>
                </c:pt>
                <c:pt idx="591">
                  <c:v>1.1599999999999981</c:v>
                </c:pt>
                <c:pt idx="592">
                  <c:v>0.60000000000000064</c:v>
                </c:pt>
                <c:pt idx="593">
                  <c:v>0.60000000000000064</c:v>
                </c:pt>
                <c:pt idx="594">
                  <c:v>0.60000000000000064</c:v>
                </c:pt>
                <c:pt idx="595">
                  <c:v>1.1700000000000017</c:v>
                </c:pt>
                <c:pt idx="596">
                  <c:v>0.74000000000000088</c:v>
                </c:pt>
                <c:pt idx="597">
                  <c:v>0.88</c:v>
                </c:pt>
                <c:pt idx="598">
                  <c:v>1.8</c:v>
                </c:pt>
                <c:pt idx="599">
                  <c:v>1.06</c:v>
                </c:pt>
                <c:pt idx="600">
                  <c:v>1.07</c:v>
                </c:pt>
                <c:pt idx="601">
                  <c:v>1.4</c:v>
                </c:pt>
                <c:pt idx="602">
                  <c:v>0.60000000000000064</c:v>
                </c:pt>
                <c:pt idx="603">
                  <c:v>0.60000000000000064</c:v>
                </c:pt>
                <c:pt idx="604">
                  <c:v>1.52</c:v>
                </c:pt>
                <c:pt idx="605">
                  <c:v>2.46</c:v>
                </c:pt>
                <c:pt idx="606">
                  <c:v>2.62</c:v>
                </c:pt>
                <c:pt idx="607">
                  <c:v>2.8899999999999997</c:v>
                </c:pt>
                <c:pt idx="608">
                  <c:v>3.17</c:v>
                </c:pt>
                <c:pt idx="609">
                  <c:v>0.70000000000000062</c:v>
                </c:pt>
                <c:pt idx="610">
                  <c:v>0.60000000000000064</c:v>
                </c:pt>
                <c:pt idx="611">
                  <c:v>0.60000000000000064</c:v>
                </c:pt>
                <c:pt idx="612">
                  <c:v>0.60000000000000064</c:v>
                </c:pt>
                <c:pt idx="613">
                  <c:v>1.07</c:v>
                </c:pt>
                <c:pt idx="614">
                  <c:v>1.0900000000000001</c:v>
                </c:pt>
                <c:pt idx="615">
                  <c:v>1.35</c:v>
                </c:pt>
                <c:pt idx="616">
                  <c:v>1.52</c:v>
                </c:pt>
                <c:pt idx="617">
                  <c:v>1.8</c:v>
                </c:pt>
                <c:pt idx="618">
                  <c:v>2.0099999999999998</c:v>
                </c:pt>
                <c:pt idx="619">
                  <c:v>2.11</c:v>
                </c:pt>
                <c:pt idx="620">
                  <c:v>2.17</c:v>
                </c:pt>
                <c:pt idx="621">
                  <c:v>2.13</c:v>
                </c:pt>
                <c:pt idx="622">
                  <c:v>1.9700000000000017</c:v>
                </c:pt>
                <c:pt idx="623">
                  <c:v>1.75</c:v>
                </c:pt>
                <c:pt idx="624">
                  <c:v>1.49</c:v>
                </c:pt>
                <c:pt idx="625">
                  <c:v>1.2</c:v>
                </c:pt>
                <c:pt idx="626">
                  <c:v>1.1700000000000017</c:v>
                </c:pt>
                <c:pt idx="627">
                  <c:v>0.79</c:v>
                </c:pt>
                <c:pt idx="628">
                  <c:v>0.73000000000000065</c:v>
                </c:pt>
                <c:pt idx="629">
                  <c:v>0.73000000000000065</c:v>
                </c:pt>
                <c:pt idx="630">
                  <c:v>0.73000000000000065</c:v>
                </c:pt>
                <c:pt idx="631">
                  <c:v>0.73000000000000065</c:v>
                </c:pt>
                <c:pt idx="632">
                  <c:v>0.73000000000000065</c:v>
                </c:pt>
                <c:pt idx="633">
                  <c:v>1.48</c:v>
                </c:pt>
                <c:pt idx="634">
                  <c:v>1.51</c:v>
                </c:pt>
                <c:pt idx="635">
                  <c:v>2.0099999999999998</c:v>
                </c:pt>
                <c:pt idx="636">
                  <c:v>2.72</c:v>
                </c:pt>
                <c:pt idx="637">
                  <c:v>3.02</c:v>
                </c:pt>
                <c:pt idx="638">
                  <c:v>3.51</c:v>
                </c:pt>
                <c:pt idx="639">
                  <c:v>3.66</c:v>
                </c:pt>
                <c:pt idx="640">
                  <c:v>3.3699999999999997</c:v>
                </c:pt>
                <c:pt idx="641">
                  <c:v>3.36</c:v>
                </c:pt>
                <c:pt idx="642">
                  <c:v>3.44</c:v>
                </c:pt>
                <c:pt idx="643">
                  <c:v>3.16</c:v>
                </c:pt>
                <c:pt idx="644">
                  <c:v>2.7600000000000002</c:v>
                </c:pt>
                <c:pt idx="645">
                  <c:v>2.61</c:v>
                </c:pt>
                <c:pt idx="646">
                  <c:v>2.5</c:v>
                </c:pt>
                <c:pt idx="647">
                  <c:v>1.9900000000000018</c:v>
                </c:pt>
                <c:pt idx="648">
                  <c:v>1.44</c:v>
                </c:pt>
                <c:pt idx="649">
                  <c:v>0.67000000000000115</c:v>
                </c:pt>
                <c:pt idx="650">
                  <c:v>1.1700000000000017</c:v>
                </c:pt>
                <c:pt idx="651">
                  <c:v>2.7600000000000002</c:v>
                </c:pt>
                <c:pt idx="652">
                  <c:v>4.8</c:v>
                </c:pt>
                <c:pt idx="653">
                  <c:v>0.60000000000000064</c:v>
                </c:pt>
                <c:pt idx="654">
                  <c:v>0.60000000000000064</c:v>
                </c:pt>
                <c:pt idx="655">
                  <c:v>0.60000000000000064</c:v>
                </c:pt>
                <c:pt idx="656">
                  <c:v>5</c:v>
                </c:pt>
                <c:pt idx="657">
                  <c:v>0.60000000000000064</c:v>
                </c:pt>
                <c:pt idx="658">
                  <c:v>0.60000000000000064</c:v>
                </c:pt>
                <c:pt idx="659">
                  <c:v>0.60000000000000064</c:v>
                </c:pt>
                <c:pt idx="660">
                  <c:v>0.60000000000000064</c:v>
                </c:pt>
                <c:pt idx="661">
                  <c:v>0.60000000000000064</c:v>
                </c:pt>
                <c:pt idx="662">
                  <c:v>0.60000000000000064</c:v>
                </c:pt>
                <c:pt idx="663">
                  <c:v>0.60000000000000064</c:v>
                </c:pt>
                <c:pt idx="664">
                  <c:v>0.60000000000000064</c:v>
                </c:pt>
                <c:pt idx="665">
                  <c:v>0.60000000000000064</c:v>
                </c:pt>
                <c:pt idx="666">
                  <c:v>0.70000000000000062</c:v>
                </c:pt>
                <c:pt idx="667">
                  <c:v>4.6199999999999966</c:v>
                </c:pt>
                <c:pt idx="668">
                  <c:v>4.28</c:v>
                </c:pt>
                <c:pt idx="669">
                  <c:v>3.98</c:v>
                </c:pt>
                <c:pt idx="670">
                  <c:v>3.6</c:v>
                </c:pt>
                <c:pt idx="671">
                  <c:v>3.01</c:v>
                </c:pt>
                <c:pt idx="672">
                  <c:v>2.27</c:v>
                </c:pt>
                <c:pt idx="673">
                  <c:v>0.60000000000000064</c:v>
                </c:pt>
                <c:pt idx="674">
                  <c:v>0.60000000000000064</c:v>
                </c:pt>
                <c:pt idx="675">
                  <c:v>1.07</c:v>
                </c:pt>
                <c:pt idx="676">
                  <c:v>0.87000000000000088</c:v>
                </c:pt>
                <c:pt idx="677">
                  <c:v>0.60000000000000064</c:v>
                </c:pt>
                <c:pt idx="678">
                  <c:v>0.60000000000000064</c:v>
                </c:pt>
              </c:numCache>
            </c:numRef>
          </c:yVal>
        </c:ser>
        <c:axId val="144198656"/>
        <c:axId val="143205120"/>
      </c:scatterChart>
      <c:valAx>
        <c:axId val="144198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43205120"/>
        <c:crosses val="autoZero"/>
        <c:crossBetween val="midCat"/>
      </c:valAx>
      <c:valAx>
        <c:axId val="143205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44198656"/>
        <c:crosses val="autoZero"/>
        <c:crossBetween val="midCat"/>
      </c:valAx>
    </c:plotArea>
    <c:plotVisOnly val="1"/>
  </c:chart>
  <c:spPr>
    <a:solidFill>
      <a:schemeClr val="accent5">
        <a:lumMod val="50000"/>
      </a:schemeClr>
    </a:solidFill>
    <a:ln>
      <a:noFill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soft" dir="t">
        <a:rot lat="0" lon="0" rev="18000000"/>
      </a:lightRig>
    </a:scene3d>
    <a:sp3d prstMaterial="dkEdge">
      <a:bevelT w="73660" h="44450" prst="riblet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ar-J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JO"/>
  <c:chart>
    <c:title>
      <c:layout>
        <c:manualLayout>
          <c:xMode val="edge"/>
          <c:yMode val="edge"/>
          <c:x val="0.32020282601047234"/>
          <c:y val="0"/>
        </c:manualLayout>
      </c:layout>
      <c:txPr>
        <a:bodyPr/>
        <a:lstStyle/>
        <a:p>
          <a:pPr>
            <a:defRPr lang="en-US"/>
          </a:pPr>
          <a:endParaRPr lang="ar-JO"/>
        </a:p>
      </c:txPr>
    </c:title>
    <c:plotArea>
      <c:layout>
        <c:manualLayout>
          <c:layoutTarget val="inner"/>
          <c:xMode val="edge"/>
          <c:yMode val="edge"/>
          <c:x val="9.6074639107611534E-2"/>
          <c:y val="6.0476624015748208E-2"/>
          <c:w val="0.82529527559055238"/>
          <c:h val="0.79991141732283555"/>
        </c:manualLayout>
      </c:layout>
      <c:scatterChart>
        <c:scatterStyle val="lineMarker"/>
        <c:ser>
          <c:idx val="0"/>
          <c:order val="0"/>
          <c:tx>
            <c:strRef>
              <c:f>ورقة1!$B$1</c:f>
              <c:strCache>
                <c:ptCount val="1"/>
                <c:pt idx="0">
                  <c:v>Slope (Calculated) (%)</c:v>
                </c:pt>
              </c:strCache>
            </c:strRef>
          </c:tx>
          <c:spPr>
            <a:ln w="38100">
              <a:noFill/>
            </a:ln>
          </c:spPr>
          <c:xVal>
            <c:strRef>
              <c:f>ورقة1!$A$2:$A$680</c:f>
              <c:strCache>
                <c:ptCount val="679"/>
                <c:pt idx="0">
                  <c:v>CO-1</c:v>
                </c:pt>
                <c:pt idx="1">
                  <c:v>CO-2</c:v>
                </c:pt>
                <c:pt idx="2">
                  <c:v>CO-3</c:v>
                </c:pt>
                <c:pt idx="3">
                  <c:v>CO-4</c:v>
                </c:pt>
                <c:pt idx="4">
                  <c:v>CO-5</c:v>
                </c:pt>
                <c:pt idx="5">
                  <c:v>CO-6</c:v>
                </c:pt>
                <c:pt idx="6">
                  <c:v>CO-7</c:v>
                </c:pt>
                <c:pt idx="7">
                  <c:v>CO-8</c:v>
                </c:pt>
                <c:pt idx="8">
                  <c:v>CO-9</c:v>
                </c:pt>
                <c:pt idx="9">
                  <c:v>CO-10</c:v>
                </c:pt>
                <c:pt idx="10">
                  <c:v>CO-11</c:v>
                </c:pt>
                <c:pt idx="11">
                  <c:v>CO-12</c:v>
                </c:pt>
                <c:pt idx="12">
                  <c:v>CO-13</c:v>
                </c:pt>
                <c:pt idx="13">
                  <c:v>CO-14</c:v>
                </c:pt>
                <c:pt idx="14">
                  <c:v>CO-15</c:v>
                </c:pt>
                <c:pt idx="15">
                  <c:v>CO-16</c:v>
                </c:pt>
                <c:pt idx="16">
                  <c:v>CO-17</c:v>
                </c:pt>
                <c:pt idx="17">
                  <c:v>CO-18</c:v>
                </c:pt>
                <c:pt idx="18">
                  <c:v>CO-19</c:v>
                </c:pt>
                <c:pt idx="19">
                  <c:v>CO-20</c:v>
                </c:pt>
                <c:pt idx="20">
                  <c:v>CO-21</c:v>
                </c:pt>
                <c:pt idx="21">
                  <c:v>CO-22</c:v>
                </c:pt>
                <c:pt idx="22">
                  <c:v>CO-23</c:v>
                </c:pt>
                <c:pt idx="23">
                  <c:v>CO-24</c:v>
                </c:pt>
                <c:pt idx="24">
                  <c:v>CO-25</c:v>
                </c:pt>
                <c:pt idx="25">
                  <c:v>CO-26</c:v>
                </c:pt>
                <c:pt idx="26">
                  <c:v>CO-27</c:v>
                </c:pt>
                <c:pt idx="27">
                  <c:v>CO-28</c:v>
                </c:pt>
                <c:pt idx="28">
                  <c:v>CO-29</c:v>
                </c:pt>
                <c:pt idx="29">
                  <c:v>CO-30</c:v>
                </c:pt>
                <c:pt idx="30">
                  <c:v>CO-31</c:v>
                </c:pt>
                <c:pt idx="31">
                  <c:v>CO-32</c:v>
                </c:pt>
                <c:pt idx="32">
                  <c:v>CO-33</c:v>
                </c:pt>
                <c:pt idx="33">
                  <c:v>CO-34</c:v>
                </c:pt>
                <c:pt idx="34">
                  <c:v>CO-35</c:v>
                </c:pt>
                <c:pt idx="35">
                  <c:v>CO-36</c:v>
                </c:pt>
                <c:pt idx="36">
                  <c:v>CO-37</c:v>
                </c:pt>
                <c:pt idx="37">
                  <c:v>CO-38</c:v>
                </c:pt>
                <c:pt idx="38">
                  <c:v>CO-39</c:v>
                </c:pt>
                <c:pt idx="39">
                  <c:v>CO-40</c:v>
                </c:pt>
                <c:pt idx="40">
                  <c:v>CO-41</c:v>
                </c:pt>
                <c:pt idx="41">
                  <c:v>CO-42</c:v>
                </c:pt>
                <c:pt idx="42">
                  <c:v>CO-43</c:v>
                </c:pt>
                <c:pt idx="43">
                  <c:v>CO-44</c:v>
                </c:pt>
                <c:pt idx="44">
                  <c:v>CO-45</c:v>
                </c:pt>
                <c:pt idx="45">
                  <c:v>CO-46</c:v>
                </c:pt>
                <c:pt idx="46">
                  <c:v>CO-47</c:v>
                </c:pt>
                <c:pt idx="47">
                  <c:v>CO-48</c:v>
                </c:pt>
                <c:pt idx="48">
                  <c:v>CO-49</c:v>
                </c:pt>
                <c:pt idx="49">
                  <c:v>CO-50</c:v>
                </c:pt>
                <c:pt idx="50">
                  <c:v>CO-51</c:v>
                </c:pt>
                <c:pt idx="51">
                  <c:v>CO-52</c:v>
                </c:pt>
                <c:pt idx="52">
                  <c:v>CO-53</c:v>
                </c:pt>
                <c:pt idx="53">
                  <c:v>CO-54</c:v>
                </c:pt>
                <c:pt idx="54">
                  <c:v>CO-55</c:v>
                </c:pt>
                <c:pt idx="55">
                  <c:v>CO-56</c:v>
                </c:pt>
                <c:pt idx="56">
                  <c:v>CO-57</c:v>
                </c:pt>
                <c:pt idx="57">
                  <c:v>CO-58</c:v>
                </c:pt>
                <c:pt idx="58">
                  <c:v>CO-59</c:v>
                </c:pt>
                <c:pt idx="59">
                  <c:v>CO-60</c:v>
                </c:pt>
                <c:pt idx="60">
                  <c:v>CO-61</c:v>
                </c:pt>
                <c:pt idx="61">
                  <c:v>CO-62</c:v>
                </c:pt>
                <c:pt idx="62">
                  <c:v>CO-63</c:v>
                </c:pt>
                <c:pt idx="63">
                  <c:v>CO-64</c:v>
                </c:pt>
                <c:pt idx="64">
                  <c:v>CO-65</c:v>
                </c:pt>
                <c:pt idx="65">
                  <c:v>CO-66</c:v>
                </c:pt>
                <c:pt idx="66">
                  <c:v>CO-67</c:v>
                </c:pt>
                <c:pt idx="67">
                  <c:v>CO-68</c:v>
                </c:pt>
                <c:pt idx="68">
                  <c:v>CO-69</c:v>
                </c:pt>
                <c:pt idx="69">
                  <c:v>CO-70</c:v>
                </c:pt>
                <c:pt idx="70">
                  <c:v>CO-71</c:v>
                </c:pt>
                <c:pt idx="71">
                  <c:v>CO-72</c:v>
                </c:pt>
                <c:pt idx="72">
                  <c:v>CO-73</c:v>
                </c:pt>
                <c:pt idx="73">
                  <c:v>CO-74</c:v>
                </c:pt>
                <c:pt idx="74">
                  <c:v>CO-75</c:v>
                </c:pt>
                <c:pt idx="75">
                  <c:v>CO-76</c:v>
                </c:pt>
                <c:pt idx="76">
                  <c:v>CO-77</c:v>
                </c:pt>
                <c:pt idx="77">
                  <c:v>CO-78</c:v>
                </c:pt>
                <c:pt idx="78">
                  <c:v>CO-79</c:v>
                </c:pt>
                <c:pt idx="79">
                  <c:v>CO-80</c:v>
                </c:pt>
                <c:pt idx="80">
                  <c:v>CO-81</c:v>
                </c:pt>
                <c:pt idx="81">
                  <c:v>CO-82</c:v>
                </c:pt>
                <c:pt idx="82">
                  <c:v>CO-83</c:v>
                </c:pt>
                <c:pt idx="83">
                  <c:v>CO-84</c:v>
                </c:pt>
                <c:pt idx="84">
                  <c:v>CO-85</c:v>
                </c:pt>
                <c:pt idx="85">
                  <c:v>CO-86</c:v>
                </c:pt>
                <c:pt idx="86">
                  <c:v>CO-87</c:v>
                </c:pt>
                <c:pt idx="87">
                  <c:v>CO-88</c:v>
                </c:pt>
                <c:pt idx="88">
                  <c:v>CO-89</c:v>
                </c:pt>
                <c:pt idx="89">
                  <c:v>CO-90</c:v>
                </c:pt>
                <c:pt idx="90">
                  <c:v>CO-91</c:v>
                </c:pt>
                <c:pt idx="91">
                  <c:v>CO-92</c:v>
                </c:pt>
                <c:pt idx="92">
                  <c:v>CO-93</c:v>
                </c:pt>
                <c:pt idx="93">
                  <c:v>CO-94</c:v>
                </c:pt>
                <c:pt idx="94">
                  <c:v>CO-95</c:v>
                </c:pt>
                <c:pt idx="95">
                  <c:v>CO-96</c:v>
                </c:pt>
                <c:pt idx="96">
                  <c:v>CO-97</c:v>
                </c:pt>
                <c:pt idx="97">
                  <c:v>CO-98</c:v>
                </c:pt>
                <c:pt idx="98">
                  <c:v>CO-99</c:v>
                </c:pt>
                <c:pt idx="99">
                  <c:v>CO-100</c:v>
                </c:pt>
                <c:pt idx="100">
                  <c:v>CO-101</c:v>
                </c:pt>
                <c:pt idx="101">
                  <c:v>CO-102</c:v>
                </c:pt>
                <c:pt idx="102">
                  <c:v>CO-103</c:v>
                </c:pt>
                <c:pt idx="103">
                  <c:v>CO-104</c:v>
                </c:pt>
                <c:pt idx="104">
                  <c:v>CO-105</c:v>
                </c:pt>
                <c:pt idx="105">
                  <c:v>CO-106</c:v>
                </c:pt>
                <c:pt idx="106">
                  <c:v>CO-107</c:v>
                </c:pt>
                <c:pt idx="107">
                  <c:v>CO-108</c:v>
                </c:pt>
                <c:pt idx="108">
                  <c:v>CO-109</c:v>
                </c:pt>
                <c:pt idx="109">
                  <c:v>CO-110</c:v>
                </c:pt>
                <c:pt idx="110">
                  <c:v>CO-111</c:v>
                </c:pt>
                <c:pt idx="111">
                  <c:v>CO-112</c:v>
                </c:pt>
                <c:pt idx="112">
                  <c:v>CO-113</c:v>
                </c:pt>
                <c:pt idx="113">
                  <c:v>CO-114</c:v>
                </c:pt>
                <c:pt idx="114">
                  <c:v>CO-115</c:v>
                </c:pt>
                <c:pt idx="115">
                  <c:v>CO-116</c:v>
                </c:pt>
                <c:pt idx="116">
                  <c:v>CO-117</c:v>
                </c:pt>
                <c:pt idx="117">
                  <c:v>CO-118</c:v>
                </c:pt>
                <c:pt idx="118">
                  <c:v>CO-119</c:v>
                </c:pt>
                <c:pt idx="119">
                  <c:v>CO-120</c:v>
                </c:pt>
                <c:pt idx="120">
                  <c:v>CO-121</c:v>
                </c:pt>
                <c:pt idx="121">
                  <c:v>CO-122</c:v>
                </c:pt>
                <c:pt idx="122">
                  <c:v>CO-123</c:v>
                </c:pt>
                <c:pt idx="123">
                  <c:v>CO-124</c:v>
                </c:pt>
                <c:pt idx="124">
                  <c:v>CO-125</c:v>
                </c:pt>
                <c:pt idx="125">
                  <c:v>CO-126</c:v>
                </c:pt>
                <c:pt idx="126">
                  <c:v>CO-127</c:v>
                </c:pt>
                <c:pt idx="127">
                  <c:v>CO-128</c:v>
                </c:pt>
                <c:pt idx="128">
                  <c:v>CO-129</c:v>
                </c:pt>
                <c:pt idx="129">
                  <c:v>CO-130</c:v>
                </c:pt>
                <c:pt idx="130">
                  <c:v>CO-131</c:v>
                </c:pt>
                <c:pt idx="131">
                  <c:v>CO-132</c:v>
                </c:pt>
                <c:pt idx="132">
                  <c:v>CO-133</c:v>
                </c:pt>
                <c:pt idx="133">
                  <c:v>CO-134</c:v>
                </c:pt>
                <c:pt idx="134">
                  <c:v>CO-135</c:v>
                </c:pt>
                <c:pt idx="135">
                  <c:v>CO-136</c:v>
                </c:pt>
                <c:pt idx="136">
                  <c:v>CO-137</c:v>
                </c:pt>
                <c:pt idx="137">
                  <c:v>CO-138</c:v>
                </c:pt>
                <c:pt idx="138">
                  <c:v>CO-139</c:v>
                </c:pt>
                <c:pt idx="139">
                  <c:v>CO-140</c:v>
                </c:pt>
                <c:pt idx="140">
                  <c:v>CO-141</c:v>
                </c:pt>
                <c:pt idx="141">
                  <c:v>CO-142</c:v>
                </c:pt>
                <c:pt idx="142">
                  <c:v>CO-143</c:v>
                </c:pt>
                <c:pt idx="143">
                  <c:v>CO-144</c:v>
                </c:pt>
                <c:pt idx="144">
                  <c:v>CO-145</c:v>
                </c:pt>
                <c:pt idx="145">
                  <c:v>CO-146</c:v>
                </c:pt>
                <c:pt idx="146">
                  <c:v>CO-147</c:v>
                </c:pt>
                <c:pt idx="147">
                  <c:v>CO-148</c:v>
                </c:pt>
                <c:pt idx="148">
                  <c:v>CO-149</c:v>
                </c:pt>
                <c:pt idx="149">
                  <c:v>CO-150</c:v>
                </c:pt>
                <c:pt idx="150">
                  <c:v>CO-151</c:v>
                </c:pt>
                <c:pt idx="151">
                  <c:v>CO-152</c:v>
                </c:pt>
                <c:pt idx="152">
                  <c:v>CO-153</c:v>
                </c:pt>
                <c:pt idx="153">
                  <c:v>CO-154</c:v>
                </c:pt>
                <c:pt idx="154">
                  <c:v>CO-155</c:v>
                </c:pt>
                <c:pt idx="155">
                  <c:v>CO-156</c:v>
                </c:pt>
                <c:pt idx="156">
                  <c:v>CO-157</c:v>
                </c:pt>
                <c:pt idx="157">
                  <c:v>CO-158</c:v>
                </c:pt>
                <c:pt idx="158">
                  <c:v>CO-159</c:v>
                </c:pt>
                <c:pt idx="159">
                  <c:v>CO-160</c:v>
                </c:pt>
                <c:pt idx="160">
                  <c:v>CO-161</c:v>
                </c:pt>
                <c:pt idx="161">
                  <c:v>CO-162</c:v>
                </c:pt>
                <c:pt idx="162">
                  <c:v>CO-163</c:v>
                </c:pt>
                <c:pt idx="163">
                  <c:v>CO-164</c:v>
                </c:pt>
                <c:pt idx="164">
                  <c:v>CO-165</c:v>
                </c:pt>
                <c:pt idx="165">
                  <c:v>CO-166</c:v>
                </c:pt>
                <c:pt idx="166">
                  <c:v>CO-167</c:v>
                </c:pt>
                <c:pt idx="167">
                  <c:v>CO-168</c:v>
                </c:pt>
                <c:pt idx="168">
                  <c:v>CO-169</c:v>
                </c:pt>
                <c:pt idx="169">
                  <c:v>CO-170</c:v>
                </c:pt>
                <c:pt idx="170">
                  <c:v>CO-171</c:v>
                </c:pt>
                <c:pt idx="171">
                  <c:v>CO-172</c:v>
                </c:pt>
                <c:pt idx="172">
                  <c:v>CO-173</c:v>
                </c:pt>
                <c:pt idx="173">
                  <c:v>CO-174</c:v>
                </c:pt>
                <c:pt idx="174">
                  <c:v>CO-175</c:v>
                </c:pt>
                <c:pt idx="175">
                  <c:v>CO-176</c:v>
                </c:pt>
                <c:pt idx="176">
                  <c:v>CO-177</c:v>
                </c:pt>
                <c:pt idx="177">
                  <c:v>CO-178</c:v>
                </c:pt>
                <c:pt idx="178">
                  <c:v>CO-179</c:v>
                </c:pt>
                <c:pt idx="179">
                  <c:v>CO-180</c:v>
                </c:pt>
                <c:pt idx="180">
                  <c:v>CO-181</c:v>
                </c:pt>
                <c:pt idx="181">
                  <c:v>CO-182</c:v>
                </c:pt>
                <c:pt idx="182">
                  <c:v>CO-183</c:v>
                </c:pt>
                <c:pt idx="183">
                  <c:v>CO-184</c:v>
                </c:pt>
                <c:pt idx="184">
                  <c:v>CO-185</c:v>
                </c:pt>
                <c:pt idx="185">
                  <c:v>CO-186</c:v>
                </c:pt>
                <c:pt idx="186">
                  <c:v>CO-187</c:v>
                </c:pt>
                <c:pt idx="187">
                  <c:v>CO-188</c:v>
                </c:pt>
                <c:pt idx="188">
                  <c:v>CO-189</c:v>
                </c:pt>
                <c:pt idx="189">
                  <c:v>CO-190</c:v>
                </c:pt>
                <c:pt idx="190">
                  <c:v>CO-191</c:v>
                </c:pt>
                <c:pt idx="191">
                  <c:v>CO-192</c:v>
                </c:pt>
                <c:pt idx="192">
                  <c:v>CO-193</c:v>
                </c:pt>
                <c:pt idx="193">
                  <c:v>CO-194</c:v>
                </c:pt>
                <c:pt idx="194">
                  <c:v>CO-195</c:v>
                </c:pt>
                <c:pt idx="195">
                  <c:v>CO-196</c:v>
                </c:pt>
                <c:pt idx="196">
                  <c:v>CO-197</c:v>
                </c:pt>
                <c:pt idx="197">
                  <c:v>CO-198</c:v>
                </c:pt>
                <c:pt idx="198">
                  <c:v>CO-199</c:v>
                </c:pt>
                <c:pt idx="199">
                  <c:v>CO-200</c:v>
                </c:pt>
                <c:pt idx="200">
                  <c:v>CO-201</c:v>
                </c:pt>
                <c:pt idx="201">
                  <c:v>CO-202</c:v>
                </c:pt>
                <c:pt idx="202">
                  <c:v>CO-203</c:v>
                </c:pt>
                <c:pt idx="203">
                  <c:v>CO-204</c:v>
                </c:pt>
                <c:pt idx="204">
                  <c:v>CO-205</c:v>
                </c:pt>
                <c:pt idx="205">
                  <c:v>CO-206</c:v>
                </c:pt>
                <c:pt idx="206">
                  <c:v>CO-207</c:v>
                </c:pt>
                <c:pt idx="207">
                  <c:v>CO-208</c:v>
                </c:pt>
                <c:pt idx="208">
                  <c:v>CO-209</c:v>
                </c:pt>
                <c:pt idx="209">
                  <c:v>CO-210</c:v>
                </c:pt>
                <c:pt idx="210">
                  <c:v>CO-211</c:v>
                </c:pt>
                <c:pt idx="211">
                  <c:v>CO-212</c:v>
                </c:pt>
                <c:pt idx="212">
                  <c:v>CO-213</c:v>
                </c:pt>
                <c:pt idx="213">
                  <c:v>CO-214</c:v>
                </c:pt>
                <c:pt idx="214">
                  <c:v>CO-215</c:v>
                </c:pt>
                <c:pt idx="215">
                  <c:v>CO-216</c:v>
                </c:pt>
                <c:pt idx="216">
                  <c:v>CO-217</c:v>
                </c:pt>
                <c:pt idx="217">
                  <c:v>CO-218</c:v>
                </c:pt>
                <c:pt idx="218">
                  <c:v>CO-219</c:v>
                </c:pt>
                <c:pt idx="219">
                  <c:v>CO-220</c:v>
                </c:pt>
                <c:pt idx="220">
                  <c:v>CO-221</c:v>
                </c:pt>
                <c:pt idx="221">
                  <c:v>CO-222</c:v>
                </c:pt>
                <c:pt idx="222">
                  <c:v>CO-223</c:v>
                </c:pt>
                <c:pt idx="223">
                  <c:v>CO-224</c:v>
                </c:pt>
                <c:pt idx="224">
                  <c:v>CO-225</c:v>
                </c:pt>
                <c:pt idx="225">
                  <c:v>CO-226</c:v>
                </c:pt>
                <c:pt idx="226">
                  <c:v>CO-227</c:v>
                </c:pt>
                <c:pt idx="227">
                  <c:v>CO-228</c:v>
                </c:pt>
                <c:pt idx="228">
                  <c:v>CO-229</c:v>
                </c:pt>
                <c:pt idx="229">
                  <c:v>CO-230</c:v>
                </c:pt>
                <c:pt idx="230">
                  <c:v>CO-231</c:v>
                </c:pt>
                <c:pt idx="231">
                  <c:v>CO-232</c:v>
                </c:pt>
                <c:pt idx="232">
                  <c:v>CO-233</c:v>
                </c:pt>
                <c:pt idx="233">
                  <c:v>CO-234</c:v>
                </c:pt>
                <c:pt idx="234">
                  <c:v>CO-235</c:v>
                </c:pt>
                <c:pt idx="235">
                  <c:v>CO-236</c:v>
                </c:pt>
                <c:pt idx="236">
                  <c:v>CO-237</c:v>
                </c:pt>
                <c:pt idx="237">
                  <c:v>CO-238</c:v>
                </c:pt>
                <c:pt idx="238">
                  <c:v>CO-239</c:v>
                </c:pt>
                <c:pt idx="239">
                  <c:v>CO-240</c:v>
                </c:pt>
                <c:pt idx="240">
                  <c:v>CO-241</c:v>
                </c:pt>
                <c:pt idx="241">
                  <c:v>CO-242</c:v>
                </c:pt>
                <c:pt idx="242">
                  <c:v>CO-243</c:v>
                </c:pt>
                <c:pt idx="243">
                  <c:v>CO-244</c:v>
                </c:pt>
                <c:pt idx="244">
                  <c:v>CO-245</c:v>
                </c:pt>
                <c:pt idx="245">
                  <c:v>CO-246</c:v>
                </c:pt>
                <c:pt idx="246">
                  <c:v>CO-247</c:v>
                </c:pt>
                <c:pt idx="247">
                  <c:v>CO-248</c:v>
                </c:pt>
                <c:pt idx="248">
                  <c:v>CO-249</c:v>
                </c:pt>
                <c:pt idx="249">
                  <c:v>CO-250</c:v>
                </c:pt>
                <c:pt idx="250">
                  <c:v>CO-251</c:v>
                </c:pt>
                <c:pt idx="251">
                  <c:v>CO-252</c:v>
                </c:pt>
                <c:pt idx="252">
                  <c:v>CO-253</c:v>
                </c:pt>
                <c:pt idx="253">
                  <c:v>CO-254</c:v>
                </c:pt>
                <c:pt idx="254">
                  <c:v>CO-255</c:v>
                </c:pt>
                <c:pt idx="255">
                  <c:v>CO-256</c:v>
                </c:pt>
                <c:pt idx="256">
                  <c:v>CO-257</c:v>
                </c:pt>
                <c:pt idx="257">
                  <c:v>CO-258</c:v>
                </c:pt>
                <c:pt idx="258">
                  <c:v>CO-259</c:v>
                </c:pt>
                <c:pt idx="259">
                  <c:v>CO-260</c:v>
                </c:pt>
                <c:pt idx="260">
                  <c:v>CO-261</c:v>
                </c:pt>
                <c:pt idx="261">
                  <c:v>CO-262</c:v>
                </c:pt>
                <c:pt idx="262">
                  <c:v>CO-263</c:v>
                </c:pt>
                <c:pt idx="263">
                  <c:v>CO-264</c:v>
                </c:pt>
                <c:pt idx="264">
                  <c:v>CO-265</c:v>
                </c:pt>
                <c:pt idx="265">
                  <c:v>CO-266</c:v>
                </c:pt>
                <c:pt idx="266">
                  <c:v>CO-267</c:v>
                </c:pt>
                <c:pt idx="267">
                  <c:v>CO-268</c:v>
                </c:pt>
                <c:pt idx="268">
                  <c:v>CO-269</c:v>
                </c:pt>
                <c:pt idx="269">
                  <c:v>CO-270</c:v>
                </c:pt>
                <c:pt idx="270">
                  <c:v>CO-271</c:v>
                </c:pt>
                <c:pt idx="271">
                  <c:v>CO-272</c:v>
                </c:pt>
                <c:pt idx="272">
                  <c:v>CO-273</c:v>
                </c:pt>
                <c:pt idx="273">
                  <c:v>CO-274</c:v>
                </c:pt>
                <c:pt idx="274">
                  <c:v>CO-275</c:v>
                </c:pt>
                <c:pt idx="275">
                  <c:v>CO-276</c:v>
                </c:pt>
                <c:pt idx="276">
                  <c:v>CO-277</c:v>
                </c:pt>
                <c:pt idx="277">
                  <c:v>CO-278</c:v>
                </c:pt>
                <c:pt idx="278">
                  <c:v>CO-279</c:v>
                </c:pt>
                <c:pt idx="279">
                  <c:v>CO-280</c:v>
                </c:pt>
                <c:pt idx="280">
                  <c:v>CO-281</c:v>
                </c:pt>
                <c:pt idx="281">
                  <c:v>CO-282</c:v>
                </c:pt>
                <c:pt idx="282">
                  <c:v>CO-283</c:v>
                </c:pt>
                <c:pt idx="283">
                  <c:v>CO-284</c:v>
                </c:pt>
                <c:pt idx="284">
                  <c:v>CO-285</c:v>
                </c:pt>
                <c:pt idx="285">
                  <c:v>CO-286</c:v>
                </c:pt>
                <c:pt idx="286">
                  <c:v>CO-287</c:v>
                </c:pt>
                <c:pt idx="287">
                  <c:v>CO-288</c:v>
                </c:pt>
                <c:pt idx="288">
                  <c:v>CO-289</c:v>
                </c:pt>
                <c:pt idx="289">
                  <c:v>CO-290</c:v>
                </c:pt>
                <c:pt idx="290">
                  <c:v>CO-291</c:v>
                </c:pt>
                <c:pt idx="291">
                  <c:v>CO-292</c:v>
                </c:pt>
                <c:pt idx="292">
                  <c:v>CO-293</c:v>
                </c:pt>
                <c:pt idx="293">
                  <c:v>CO-294</c:v>
                </c:pt>
                <c:pt idx="294">
                  <c:v>CO-295</c:v>
                </c:pt>
                <c:pt idx="295">
                  <c:v>CO-296</c:v>
                </c:pt>
                <c:pt idx="296">
                  <c:v>CO-297</c:v>
                </c:pt>
                <c:pt idx="297">
                  <c:v>CO-298</c:v>
                </c:pt>
                <c:pt idx="298">
                  <c:v>CO-299</c:v>
                </c:pt>
                <c:pt idx="299">
                  <c:v>CO-300</c:v>
                </c:pt>
                <c:pt idx="300">
                  <c:v>CO-301</c:v>
                </c:pt>
                <c:pt idx="301">
                  <c:v>CO-302</c:v>
                </c:pt>
                <c:pt idx="302">
                  <c:v>CO-303</c:v>
                </c:pt>
                <c:pt idx="303">
                  <c:v>CO-304</c:v>
                </c:pt>
                <c:pt idx="304">
                  <c:v>CO-305</c:v>
                </c:pt>
                <c:pt idx="305">
                  <c:v>CO-306</c:v>
                </c:pt>
                <c:pt idx="306">
                  <c:v>CO-307</c:v>
                </c:pt>
                <c:pt idx="307">
                  <c:v>CO-308</c:v>
                </c:pt>
                <c:pt idx="308">
                  <c:v>CO-309</c:v>
                </c:pt>
                <c:pt idx="309">
                  <c:v>CO-310</c:v>
                </c:pt>
                <c:pt idx="310">
                  <c:v>CO-311</c:v>
                </c:pt>
                <c:pt idx="311">
                  <c:v>CO-312</c:v>
                </c:pt>
                <c:pt idx="312">
                  <c:v>CO-313</c:v>
                </c:pt>
                <c:pt idx="313">
                  <c:v>CO-314</c:v>
                </c:pt>
                <c:pt idx="314">
                  <c:v>CO-315</c:v>
                </c:pt>
                <c:pt idx="315">
                  <c:v>CO-316</c:v>
                </c:pt>
                <c:pt idx="316">
                  <c:v>CO-317</c:v>
                </c:pt>
                <c:pt idx="317">
                  <c:v>CO-318</c:v>
                </c:pt>
                <c:pt idx="318">
                  <c:v>CO-319</c:v>
                </c:pt>
                <c:pt idx="319">
                  <c:v>CO-320</c:v>
                </c:pt>
                <c:pt idx="320">
                  <c:v>CO-321</c:v>
                </c:pt>
                <c:pt idx="321">
                  <c:v>CO-322</c:v>
                </c:pt>
                <c:pt idx="322">
                  <c:v>CO-323</c:v>
                </c:pt>
                <c:pt idx="323">
                  <c:v>CO-324</c:v>
                </c:pt>
                <c:pt idx="324">
                  <c:v>CO-325</c:v>
                </c:pt>
                <c:pt idx="325">
                  <c:v>CO-326</c:v>
                </c:pt>
                <c:pt idx="326">
                  <c:v>CO-327</c:v>
                </c:pt>
                <c:pt idx="327">
                  <c:v>CO-328</c:v>
                </c:pt>
                <c:pt idx="328">
                  <c:v>CO-329</c:v>
                </c:pt>
                <c:pt idx="329">
                  <c:v>CO-330</c:v>
                </c:pt>
                <c:pt idx="330">
                  <c:v>CO-331</c:v>
                </c:pt>
                <c:pt idx="331">
                  <c:v>CO-332</c:v>
                </c:pt>
                <c:pt idx="332">
                  <c:v>CO-333</c:v>
                </c:pt>
                <c:pt idx="333">
                  <c:v>CO-334</c:v>
                </c:pt>
                <c:pt idx="334">
                  <c:v>CO-335</c:v>
                </c:pt>
                <c:pt idx="335">
                  <c:v>CO-336</c:v>
                </c:pt>
                <c:pt idx="336">
                  <c:v>CO-337</c:v>
                </c:pt>
                <c:pt idx="337">
                  <c:v>CO-338</c:v>
                </c:pt>
                <c:pt idx="338">
                  <c:v>CO-339</c:v>
                </c:pt>
                <c:pt idx="339">
                  <c:v>CO-340</c:v>
                </c:pt>
                <c:pt idx="340">
                  <c:v>CO-341</c:v>
                </c:pt>
                <c:pt idx="341">
                  <c:v>CO-342</c:v>
                </c:pt>
                <c:pt idx="342">
                  <c:v>CO-343</c:v>
                </c:pt>
                <c:pt idx="343">
                  <c:v>CO-344</c:v>
                </c:pt>
                <c:pt idx="344">
                  <c:v>CO-345</c:v>
                </c:pt>
                <c:pt idx="345">
                  <c:v>CO-346</c:v>
                </c:pt>
                <c:pt idx="346">
                  <c:v>CO-347</c:v>
                </c:pt>
                <c:pt idx="347">
                  <c:v>CO-348</c:v>
                </c:pt>
                <c:pt idx="348">
                  <c:v>CO-349</c:v>
                </c:pt>
                <c:pt idx="349">
                  <c:v>CO-350</c:v>
                </c:pt>
                <c:pt idx="350">
                  <c:v>CO-351</c:v>
                </c:pt>
                <c:pt idx="351">
                  <c:v>CO-352</c:v>
                </c:pt>
                <c:pt idx="352">
                  <c:v>CO-353</c:v>
                </c:pt>
                <c:pt idx="353">
                  <c:v>CO-354</c:v>
                </c:pt>
                <c:pt idx="354">
                  <c:v>CO-355</c:v>
                </c:pt>
                <c:pt idx="355">
                  <c:v>CO-356</c:v>
                </c:pt>
                <c:pt idx="356">
                  <c:v>CO-357</c:v>
                </c:pt>
                <c:pt idx="357">
                  <c:v>CO-358</c:v>
                </c:pt>
                <c:pt idx="358">
                  <c:v>CO-359</c:v>
                </c:pt>
                <c:pt idx="359">
                  <c:v>CO-360</c:v>
                </c:pt>
                <c:pt idx="360">
                  <c:v>CO-361</c:v>
                </c:pt>
                <c:pt idx="361">
                  <c:v>CO-362</c:v>
                </c:pt>
                <c:pt idx="362">
                  <c:v>CO-363</c:v>
                </c:pt>
                <c:pt idx="363">
                  <c:v>CO-364</c:v>
                </c:pt>
                <c:pt idx="364">
                  <c:v>CO-365</c:v>
                </c:pt>
                <c:pt idx="365">
                  <c:v>CO-366</c:v>
                </c:pt>
                <c:pt idx="366">
                  <c:v>CO-367</c:v>
                </c:pt>
                <c:pt idx="367">
                  <c:v>CO-368</c:v>
                </c:pt>
                <c:pt idx="368">
                  <c:v>CO-369</c:v>
                </c:pt>
                <c:pt idx="369">
                  <c:v>CO-370</c:v>
                </c:pt>
                <c:pt idx="370">
                  <c:v>CO-371</c:v>
                </c:pt>
                <c:pt idx="371">
                  <c:v>CO-372</c:v>
                </c:pt>
                <c:pt idx="372">
                  <c:v>CO-373</c:v>
                </c:pt>
                <c:pt idx="373">
                  <c:v>CO-374</c:v>
                </c:pt>
                <c:pt idx="374">
                  <c:v>CO-375</c:v>
                </c:pt>
                <c:pt idx="375">
                  <c:v>CO-376</c:v>
                </c:pt>
                <c:pt idx="376">
                  <c:v>CO-377</c:v>
                </c:pt>
                <c:pt idx="377">
                  <c:v>CO-378</c:v>
                </c:pt>
                <c:pt idx="378">
                  <c:v>CO-379</c:v>
                </c:pt>
                <c:pt idx="379">
                  <c:v>CO-380</c:v>
                </c:pt>
                <c:pt idx="380">
                  <c:v>CO-381</c:v>
                </c:pt>
                <c:pt idx="381">
                  <c:v>CO-382</c:v>
                </c:pt>
                <c:pt idx="382">
                  <c:v>CO-383</c:v>
                </c:pt>
                <c:pt idx="383">
                  <c:v>CO-384</c:v>
                </c:pt>
                <c:pt idx="384">
                  <c:v>CO-385</c:v>
                </c:pt>
                <c:pt idx="385">
                  <c:v>CO-386</c:v>
                </c:pt>
                <c:pt idx="386">
                  <c:v>CO-387</c:v>
                </c:pt>
                <c:pt idx="387">
                  <c:v>CO-388</c:v>
                </c:pt>
                <c:pt idx="388">
                  <c:v>CO-389</c:v>
                </c:pt>
                <c:pt idx="389">
                  <c:v>CO-390</c:v>
                </c:pt>
                <c:pt idx="390">
                  <c:v>CO-391</c:v>
                </c:pt>
                <c:pt idx="391">
                  <c:v>CO-392</c:v>
                </c:pt>
                <c:pt idx="392">
                  <c:v>CO-393</c:v>
                </c:pt>
                <c:pt idx="393">
                  <c:v>CO-394</c:v>
                </c:pt>
                <c:pt idx="394">
                  <c:v>CO-395</c:v>
                </c:pt>
                <c:pt idx="395">
                  <c:v>CO-396</c:v>
                </c:pt>
                <c:pt idx="396">
                  <c:v>CO-397</c:v>
                </c:pt>
                <c:pt idx="397">
                  <c:v>CO-398</c:v>
                </c:pt>
                <c:pt idx="398">
                  <c:v>CO-399</c:v>
                </c:pt>
                <c:pt idx="399">
                  <c:v>CO-400</c:v>
                </c:pt>
                <c:pt idx="400">
                  <c:v>CO-401</c:v>
                </c:pt>
                <c:pt idx="401">
                  <c:v>CO-402</c:v>
                </c:pt>
                <c:pt idx="402">
                  <c:v>CO-403</c:v>
                </c:pt>
                <c:pt idx="403">
                  <c:v>CO-404</c:v>
                </c:pt>
                <c:pt idx="404">
                  <c:v>CO-405</c:v>
                </c:pt>
                <c:pt idx="405">
                  <c:v>CO-406</c:v>
                </c:pt>
                <c:pt idx="406">
                  <c:v>CO-407</c:v>
                </c:pt>
                <c:pt idx="407">
                  <c:v>CO-408</c:v>
                </c:pt>
                <c:pt idx="408">
                  <c:v>CO-409</c:v>
                </c:pt>
                <c:pt idx="409">
                  <c:v>CO-410</c:v>
                </c:pt>
                <c:pt idx="410">
                  <c:v>CO-411</c:v>
                </c:pt>
                <c:pt idx="411">
                  <c:v>CO-412</c:v>
                </c:pt>
                <c:pt idx="412">
                  <c:v>CO-413</c:v>
                </c:pt>
                <c:pt idx="413">
                  <c:v>CO-414</c:v>
                </c:pt>
                <c:pt idx="414">
                  <c:v>CO-415</c:v>
                </c:pt>
                <c:pt idx="415">
                  <c:v>CO-416</c:v>
                </c:pt>
                <c:pt idx="416">
                  <c:v>CO-417</c:v>
                </c:pt>
                <c:pt idx="417">
                  <c:v>CO-418</c:v>
                </c:pt>
                <c:pt idx="418">
                  <c:v>CO-419</c:v>
                </c:pt>
                <c:pt idx="419">
                  <c:v>CO-420</c:v>
                </c:pt>
                <c:pt idx="420">
                  <c:v>CO-421</c:v>
                </c:pt>
                <c:pt idx="421">
                  <c:v>CO-422</c:v>
                </c:pt>
                <c:pt idx="422">
                  <c:v>CO-423</c:v>
                </c:pt>
                <c:pt idx="423">
                  <c:v>CO-424</c:v>
                </c:pt>
                <c:pt idx="424">
                  <c:v>CO-425</c:v>
                </c:pt>
                <c:pt idx="425">
                  <c:v>CO-426</c:v>
                </c:pt>
                <c:pt idx="426">
                  <c:v>CO-427</c:v>
                </c:pt>
                <c:pt idx="427">
                  <c:v>CO-428</c:v>
                </c:pt>
                <c:pt idx="428">
                  <c:v>CO-429</c:v>
                </c:pt>
                <c:pt idx="429">
                  <c:v>CO-430</c:v>
                </c:pt>
                <c:pt idx="430">
                  <c:v>CO-431</c:v>
                </c:pt>
                <c:pt idx="431">
                  <c:v>CO-432</c:v>
                </c:pt>
                <c:pt idx="432">
                  <c:v>CO-433</c:v>
                </c:pt>
                <c:pt idx="433">
                  <c:v>CO-434</c:v>
                </c:pt>
                <c:pt idx="434">
                  <c:v>CO-435</c:v>
                </c:pt>
                <c:pt idx="435">
                  <c:v>CO-436</c:v>
                </c:pt>
                <c:pt idx="436">
                  <c:v>CO-437</c:v>
                </c:pt>
                <c:pt idx="437">
                  <c:v>CO-438</c:v>
                </c:pt>
                <c:pt idx="438">
                  <c:v>CO-439</c:v>
                </c:pt>
                <c:pt idx="439">
                  <c:v>CO-440</c:v>
                </c:pt>
                <c:pt idx="440">
                  <c:v>CO-441</c:v>
                </c:pt>
                <c:pt idx="441">
                  <c:v>CO-442</c:v>
                </c:pt>
                <c:pt idx="442">
                  <c:v>CO-443</c:v>
                </c:pt>
                <c:pt idx="443">
                  <c:v>CO-444</c:v>
                </c:pt>
                <c:pt idx="444">
                  <c:v>CO-445</c:v>
                </c:pt>
                <c:pt idx="445">
                  <c:v>CO-446</c:v>
                </c:pt>
                <c:pt idx="446">
                  <c:v>CO-447</c:v>
                </c:pt>
                <c:pt idx="447">
                  <c:v>CO-448</c:v>
                </c:pt>
                <c:pt idx="448">
                  <c:v>CO-449</c:v>
                </c:pt>
                <c:pt idx="449">
                  <c:v>CO-450</c:v>
                </c:pt>
                <c:pt idx="450">
                  <c:v>CO-451</c:v>
                </c:pt>
                <c:pt idx="451">
                  <c:v>CO-452</c:v>
                </c:pt>
                <c:pt idx="452">
                  <c:v>CO-453</c:v>
                </c:pt>
                <c:pt idx="453">
                  <c:v>CO-454</c:v>
                </c:pt>
                <c:pt idx="454">
                  <c:v>CO-455</c:v>
                </c:pt>
                <c:pt idx="455">
                  <c:v>CO-456</c:v>
                </c:pt>
                <c:pt idx="456">
                  <c:v>CO-457</c:v>
                </c:pt>
                <c:pt idx="457">
                  <c:v>CO-458</c:v>
                </c:pt>
                <c:pt idx="458">
                  <c:v>CO-459</c:v>
                </c:pt>
                <c:pt idx="459">
                  <c:v>CO-460</c:v>
                </c:pt>
                <c:pt idx="460">
                  <c:v>CO-461</c:v>
                </c:pt>
                <c:pt idx="461">
                  <c:v>CO-462</c:v>
                </c:pt>
                <c:pt idx="462">
                  <c:v>CO-463</c:v>
                </c:pt>
                <c:pt idx="463">
                  <c:v>CO-464</c:v>
                </c:pt>
                <c:pt idx="464">
                  <c:v>CO-465</c:v>
                </c:pt>
                <c:pt idx="465">
                  <c:v>CO-466</c:v>
                </c:pt>
                <c:pt idx="466">
                  <c:v>CO-467</c:v>
                </c:pt>
                <c:pt idx="467">
                  <c:v>CO-468</c:v>
                </c:pt>
                <c:pt idx="468">
                  <c:v>CO-469</c:v>
                </c:pt>
                <c:pt idx="469">
                  <c:v>CO-470</c:v>
                </c:pt>
                <c:pt idx="470">
                  <c:v>CO-471</c:v>
                </c:pt>
                <c:pt idx="471">
                  <c:v>CO-472</c:v>
                </c:pt>
                <c:pt idx="472">
                  <c:v>CO-473</c:v>
                </c:pt>
                <c:pt idx="473">
                  <c:v>CO-474</c:v>
                </c:pt>
                <c:pt idx="474">
                  <c:v>CO-475</c:v>
                </c:pt>
                <c:pt idx="475">
                  <c:v>CO-476</c:v>
                </c:pt>
                <c:pt idx="476">
                  <c:v>CO-477</c:v>
                </c:pt>
                <c:pt idx="477">
                  <c:v>CO-478</c:v>
                </c:pt>
                <c:pt idx="478">
                  <c:v>CO-479</c:v>
                </c:pt>
                <c:pt idx="479">
                  <c:v>CO-480</c:v>
                </c:pt>
                <c:pt idx="480">
                  <c:v>CO-481</c:v>
                </c:pt>
                <c:pt idx="481">
                  <c:v>CO-482</c:v>
                </c:pt>
                <c:pt idx="482">
                  <c:v>CO-483</c:v>
                </c:pt>
                <c:pt idx="483">
                  <c:v>CO-484</c:v>
                </c:pt>
                <c:pt idx="484">
                  <c:v>CO-485</c:v>
                </c:pt>
                <c:pt idx="485">
                  <c:v>CO-486</c:v>
                </c:pt>
                <c:pt idx="486">
                  <c:v>CO-487</c:v>
                </c:pt>
                <c:pt idx="487">
                  <c:v>CO-488</c:v>
                </c:pt>
                <c:pt idx="488">
                  <c:v>CO-489</c:v>
                </c:pt>
                <c:pt idx="489">
                  <c:v>CO-490</c:v>
                </c:pt>
                <c:pt idx="490">
                  <c:v>CO-491</c:v>
                </c:pt>
                <c:pt idx="491">
                  <c:v>CO-492</c:v>
                </c:pt>
                <c:pt idx="492">
                  <c:v>CO-493</c:v>
                </c:pt>
                <c:pt idx="493">
                  <c:v>CO-494</c:v>
                </c:pt>
                <c:pt idx="494">
                  <c:v>CO-495</c:v>
                </c:pt>
                <c:pt idx="495">
                  <c:v>CO-496</c:v>
                </c:pt>
                <c:pt idx="496">
                  <c:v>CO-497</c:v>
                </c:pt>
                <c:pt idx="497">
                  <c:v>CO-498</c:v>
                </c:pt>
                <c:pt idx="498">
                  <c:v>CO-499</c:v>
                </c:pt>
                <c:pt idx="499">
                  <c:v>CO-500</c:v>
                </c:pt>
                <c:pt idx="500">
                  <c:v>CO-501</c:v>
                </c:pt>
                <c:pt idx="501">
                  <c:v>CO-502</c:v>
                </c:pt>
                <c:pt idx="502">
                  <c:v>CO-503</c:v>
                </c:pt>
                <c:pt idx="503">
                  <c:v>CO-504</c:v>
                </c:pt>
                <c:pt idx="504">
                  <c:v>CO-505</c:v>
                </c:pt>
                <c:pt idx="505">
                  <c:v>CO-506</c:v>
                </c:pt>
                <c:pt idx="506">
                  <c:v>CO-507</c:v>
                </c:pt>
                <c:pt idx="507">
                  <c:v>CO-508</c:v>
                </c:pt>
                <c:pt idx="508">
                  <c:v>CO-509</c:v>
                </c:pt>
                <c:pt idx="509">
                  <c:v>CO-510</c:v>
                </c:pt>
                <c:pt idx="510">
                  <c:v>CO-511</c:v>
                </c:pt>
                <c:pt idx="511">
                  <c:v>CO-512</c:v>
                </c:pt>
                <c:pt idx="512">
                  <c:v>CO-513</c:v>
                </c:pt>
                <c:pt idx="513">
                  <c:v>CO-514</c:v>
                </c:pt>
                <c:pt idx="514">
                  <c:v>CO-515</c:v>
                </c:pt>
                <c:pt idx="515">
                  <c:v>CO-516</c:v>
                </c:pt>
                <c:pt idx="516">
                  <c:v>CO-517</c:v>
                </c:pt>
                <c:pt idx="517">
                  <c:v>CO-518</c:v>
                </c:pt>
                <c:pt idx="518">
                  <c:v>CO-519</c:v>
                </c:pt>
                <c:pt idx="519">
                  <c:v>CO-520</c:v>
                </c:pt>
                <c:pt idx="520">
                  <c:v>CO-521</c:v>
                </c:pt>
                <c:pt idx="521">
                  <c:v>CO-522</c:v>
                </c:pt>
                <c:pt idx="522">
                  <c:v>CO-523</c:v>
                </c:pt>
                <c:pt idx="523">
                  <c:v>CO-524</c:v>
                </c:pt>
                <c:pt idx="524">
                  <c:v>CO-525</c:v>
                </c:pt>
                <c:pt idx="525">
                  <c:v>CO-526</c:v>
                </c:pt>
                <c:pt idx="526">
                  <c:v>CO-527</c:v>
                </c:pt>
                <c:pt idx="527">
                  <c:v>CO-528</c:v>
                </c:pt>
                <c:pt idx="528">
                  <c:v>CO-529</c:v>
                </c:pt>
                <c:pt idx="529">
                  <c:v>CO-530</c:v>
                </c:pt>
                <c:pt idx="530">
                  <c:v>CO-531</c:v>
                </c:pt>
                <c:pt idx="531">
                  <c:v>CO-532</c:v>
                </c:pt>
                <c:pt idx="532">
                  <c:v>CO-533</c:v>
                </c:pt>
                <c:pt idx="533">
                  <c:v>CO-534</c:v>
                </c:pt>
                <c:pt idx="534">
                  <c:v>CO-535</c:v>
                </c:pt>
                <c:pt idx="535">
                  <c:v>CO-536</c:v>
                </c:pt>
                <c:pt idx="536">
                  <c:v>CO-537</c:v>
                </c:pt>
                <c:pt idx="537">
                  <c:v>CO-538</c:v>
                </c:pt>
                <c:pt idx="538">
                  <c:v>CO-539</c:v>
                </c:pt>
                <c:pt idx="539">
                  <c:v>CO-540</c:v>
                </c:pt>
                <c:pt idx="540">
                  <c:v>CO-541</c:v>
                </c:pt>
                <c:pt idx="541">
                  <c:v>CO-542</c:v>
                </c:pt>
                <c:pt idx="542">
                  <c:v>CO-543</c:v>
                </c:pt>
                <c:pt idx="543">
                  <c:v>CO-544</c:v>
                </c:pt>
                <c:pt idx="544">
                  <c:v>CO-545</c:v>
                </c:pt>
                <c:pt idx="545">
                  <c:v>CO-546</c:v>
                </c:pt>
                <c:pt idx="546">
                  <c:v>CO-547</c:v>
                </c:pt>
                <c:pt idx="547">
                  <c:v>CO-548</c:v>
                </c:pt>
                <c:pt idx="548">
                  <c:v>CO-549</c:v>
                </c:pt>
                <c:pt idx="549">
                  <c:v>CO-550</c:v>
                </c:pt>
                <c:pt idx="550">
                  <c:v>CO-551</c:v>
                </c:pt>
                <c:pt idx="551">
                  <c:v>CO-552</c:v>
                </c:pt>
                <c:pt idx="552">
                  <c:v>CO-553</c:v>
                </c:pt>
                <c:pt idx="553">
                  <c:v>CO-554</c:v>
                </c:pt>
                <c:pt idx="554">
                  <c:v>CO-555</c:v>
                </c:pt>
                <c:pt idx="555">
                  <c:v>CO-556</c:v>
                </c:pt>
                <c:pt idx="556">
                  <c:v>CO-557</c:v>
                </c:pt>
                <c:pt idx="557">
                  <c:v>CO-558</c:v>
                </c:pt>
                <c:pt idx="558">
                  <c:v>CO-559</c:v>
                </c:pt>
                <c:pt idx="559">
                  <c:v>CO-560</c:v>
                </c:pt>
                <c:pt idx="560">
                  <c:v>CO-561</c:v>
                </c:pt>
                <c:pt idx="561">
                  <c:v>CO-562</c:v>
                </c:pt>
                <c:pt idx="562">
                  <c:v>CO-563</c:v>
                </c:pt>
                <c:pt idx="563">
                  <c:v>CO-564</c:v>
                </c:pt>
                <c:pt idx="564">
                  <c:v>CO-565</c:v>
                </c:pt>
                <c:pt idx="565">
                  <c:v>CO-566</c:v>
                </c:pt>
                <c:pt idx="566">
                  <c:v>CO-567</c:v>
                </c:pt>
                <c:pt idx="567">
                  <c:v>CO-568</c:v>
                </c:pt>
                <c:pt idx="568">
                  <c:v>CO-569</c:v>
                </c:pt>
                <c:pt idx="569">
                  <c:v>CO-570</c:v>
                </c:pt>
                <c:pt idx="570">
                  <c:v>CO-571</c:v>
                </c:pt>
                <c:pt idx="571">
                  <c:v>CO-572</c:v>
                </c:pt>
                <c:pt idx="572">
                  <c:v>CO-573</c:v>
                </c:pt>
                <c:pt idx="573">
                  <c:v>CO-574</c:v>
                </c:pt>
                <c:pt idx="574">
                  <c:v>CO-575</c:v>
                </c:pt>
                <c:pt idx="575">
                  <c:v>CO-576</c:v>
                </c:pt>
                <c:pt idx="576">
                  <c:v>CO-577</c:v>
                </c:pt>
                <c:pt idx="577">
                  <c:v>CO-578</c:v>
                </c:pt>
                <c:pt idx="578">
                  <c:v>CO-579</c:v>
                </c:pt>
                <c:pt idx="579">
                  <c:v>CO-580</c:v>
                </c:pt>
                <c:pt idx="580">
                  <c:v>CO-581</c:v>
                </c:pt>
                <c:pt idx="581">
                  <c:v>CO-582</c:v>
                </c:pt>
                <c:pt idx="582">
                  <c:v>CO-583</c:v>
                </c:pt>
                <c:pt idx="583">
                  <c:v>CO-584</c:v>
                </c:pt>
                <c:pt idx="584">
                  <c:v>CO-585</c:v>
                </c:pt>
                <c:pt idx="585">
                  <c:v>CO-586</c:v>
                </c:pt>
                <c:pt idx="586">
                  <c:v>CO-587</c:v>
                </c:pt>
                <c:pt idx="587">
                  <c:v>CO-588</c:v>
                </c:pt>
                <c:pt idx="588">
                  <c:v>CO-589</c:v>
                </c:pt>
                <c:pt idx="589">
                  <c:v>CO-590</c:v>
                </c:pt>
                <c:pt idx="590">
                  <c:v>CO-591</c:v>
                </c:pt>
                <c:pt idx="591">
                  <c:v>CO-592</c:v>
                </c:pt>
                <c:pt idx="592">
                  <c:v>CO-593</c:v>
                </c:pt>
                <c:pt idx="593">
                  <c:v>CO-594</c:v>
                </c:pt>
                <c:pt idx="594">
                  <c:v>CO-595</c:v>
                </c:pt>
                <c:pt idx="595">
                  <c:v>CO-596</c:v>
                </c:pt>
                <c:pt idx="596">
                  <c:v>CO-597</c:v>
                </c:pt>
                <c:pt idx="597">
                  <c:v>CO-598</c:v>
                </c:pt>
                <c:pt idx="598">
                  <c:v>CO-599</c:v>
                </c:pt>
                <c:pt idx="599">
                  <c:v>CO-600</c:v>
                </c:pt>
                <c:pt idx="600">
                  <c:v>CO-601</c:v>
                </c:pt>
                <c:pt idx="601">
                  <c:v>CO-602</c:v>
                </c:pt>
                <c:pt idx="602">
                  <c:v>CO-603</c:v>
                </c:pt>
                <c:pt idx="603">
                  <c:v>CO-604</c:v>
                </c:pt>
                <c:pt idx="604">
                  <c:v>CO-605</c:v>
                </c:pt>
                <c:pt idx="605">
                  <c:v>CO-606</c:v>
                </c:pt>
                <c:pt idx="606">
                  <c:v>CO-607</c:v>
                </c:pt>
                <c:pt idx="607">
                  <c:v>CO-608</c:v>
                </c:pt>
                <c:pt idx="608">
                  <c:v>CO-609</c:v>
                </c:pt>
                <c:pt idx="609">
                  <c:v>CO-610</c:v>
                </c:pt>
                <c:pt idx="610">
                  <c:v>CO-611</c:v>
                </c:pt>
                <c:pt idx="611">
                  <c:v>CO-612</c:v>
                </c:pt>
                <c:pt idx="612">
                  <c:v>CO-613</c:v>
                </c:pt>
                <c:pt idx="613">
                  <c:v>CO-614</c:v>
                </c:pt>
                <c:pt idx="614">
                  <c:v>CO-615</c:v>
                </c:pt>
                <c:pt idx="615">
                  <c:v>CO-616</c:v>
                </c:pt>
                <c:pt idx="616">
                  <c:v>CO-617</c:v>
                </c:pt>
                <c:pt idx="617">
                  <c:v>CO-618</c:v>
                </c:pt>
                <c:pt idx="618">
                  <c:v>CO-619</c:v>
                </c:pt>
                <c:pt idx="619">
                  <c:v>CO-620</c:v>
                </c:pt>
                <c:pt idx="620">
                  <c:v>CO-621</c:v>
                </c:pt>
                <c:pt idx="621">
                  <c:v>CO-622</c:v>
                </c:pt>
                <c:pt idx="622">
                  <c:v>CO-623</c:v>
                </c:pt>
                <c:pt idx="623">
                  <c:v>CO-624</c:v>
                </c:pt>
                <c:pt idx="624">
                  <c:v>CO-625</c:v>
                </c:pt>
                <c:pt idx="625">
                  <c:v>CO-626</c:v>
                </c:pt>
                <c:pt idx="626">
                  <c:v>CO-627</c:v>
                </c:pt>
                <c:pt idx="627">
                  <c:v>CO-628</c:v>
                </c:pt>
                <c:pt idx="628">
                  <c:v>CO-629</c:v>
                </c:pt>
                <c:pt idx="629">
                  <c:v>CO-630</c:v>
                </c:pt>
                <c:pt idx="630">
                  <c:v>CO-631</c:v>
                </c:pt>
                <c:pt idx="631">
                  <c:v>CO-632</c:v>
                </c:pt>
                <c:pt idx="632">
                  <c:v>CO-633</c:v>
                </c:pt>
                <c:pt idx="633">
                  <c:v>CO-634</c:v>
                </c:pt>
                <c:pt idx="634">
                  <c:v>CO-635</c:v>
                </c:pt>
                <c:pt idx="635">
                  <c:v>CO-636</c:v>
                </c:pt>
                <c:pt idx="636">
                  <c:v>CO-637</c:v>
                </c:pt>
                <c:pt idx="637">
                  <c:v>CO-638</c:v>
                </c:pt>
                <c:pt idx="638">
                  <c:v>CO-639</c:v>
                </c:pt>
                <c:pt idx="639">
                  <c:v>CO-640</c:v>
                </c:pt>
                <c:pt idx="640">
                  <c:v>CO-641</c:v>
                </c:pt>
                <c:pt idx="641">
                  <c:v>CO-642</c:v>
                </c:pt>
                <c:pt idx="642">
                  <c:v>CO-643</c:v>
                </c:pt>
                <c:pt idx="643">
                  <c:v>CO-644</c:v>
                </c:pt>
                <c:pt idx="644">
                  <c:v>CO-645</c:v>
                </c:pt>
                <c:pt idx="645">
                  <c:v>CO-646</c:v>
                </c:pt>
                <c:pt idx="646">
                  <c:v>CO-647</c:v>
                </c:pt>
                <c:pt idx="647">
                  <c:v>CO-648</c:v>
                </c:pt>
                <c:pt idx="648">
                  <c:v>CO-649</c:v>
                </c:pt>
                <c:pt idx="649">
                  <c:v>CO-650</c:v>
                </c:pt>
                <c:pt idx="650">
                  <c:v>CO-651</c:v>
                </c:pt>
                <c:pt idx="651">
                  <c:v>CO-652</c:v>
                </c:pt>
                <c:pt idx="652">
                  <c:v>CO-653</c:v>
                </c:pt>
                <c:pt idx="653">
                  <c:v>CO-654</c:v>
                </c:pt>
                <c:pt idx="654">
                  <c:v>CO-655</c:v>
                </c:pt>
                <c:pt idx="655">
                  <c:v>CO-656</c:v>
                </c:pt>
                <c:pt idx="656">
                  <c:v>CO-657</c:v>
                </c:pt>
                <c:pt idx="657">
                  <c:v>CO-658</c:v>
                </c:pt>
                <c:pt idx="658">
                  <c:v>CO-659</c:v>
                </c:pt>
                <c:pt idx="659">
                  <c:v>CO-660</c:v>
                </c:pt>
                <c:pt idx="660">
                  <c:v>CO-661</c:v>
                </c:pt>
                <c:pt idx="661">
                  <c:v>CO-662</c:v>
                </c:pt>
                <c:pt idx="662">
                  <c:v>CO-663</c:v>
                </c:pt>
                <c:pt idx="663">
                  <c:v>CO-664</c:v>
                </c:pt>
                <c:pt idx="664">
                  <c:v>CO-665</c:v>
                </c:pt>
                <c:pt idx="665">
                  <c:v>CO-666</c:v>
                </c:pt>
                <c:pt idx="666">
                  <c:v>CO-667</c:v>
                </c:pt>
                <c:pt idx="667">
                  <c:v>CO-668</c:v>
                </c:pt>
                <c:pt idx="668">
                  <c:v>CO-669</c:v>
                </c:pt>
                <c:pt idx="669">
                  <c:v>CO-670</c:v>
                </c:pt>
                <c:pt idx="670">
                  <c:v>CO-671</c:v>
                </c:pt>
                <c:pt idx="671">
                  <c:v>CO-672</c:v>
                </c:pt>
                <c:pt idx="672">
                  <c:v>CO-673</c:v>
                </c:pt>
                <c:pt idx="673">
                  <c:v>CO-674</c:v>
                </c:pt>
                <c:pt idx="674">
                  <c:v>CO-675</c:v>
                </c:pt>
                <c:pt idx="675">
                  <c:v>CO-676</c:v>
                </c:pt>
                <c:pt idx="676">
                  <c:v>CO-677</c:v>
                </c:pt>
                <c:pt idx="677">
                  <c:v>CO-678</c:v>
                </c:pt>
                <c:pt idx="678">
                  <c:v>CO-679</c:v>
                </c:pt>
              </c:strCache>
            </c:strRef>
          </c:xVal>
          <c:yVal>
            <c:numRef>
              <c:f>ورقة1!$B$2:$B$680</c:f>
              <c:numCache>
                <c:formatCode>General</c:formatCode>
                <c:ptCount val="679"/>
                <c:pt idx="0">
                  <c:v>15</c:v>
                </c:pt>
                <c:pt idx="1">
                  <c:v>15</c:v>
                </c:pt>
                <c:pt idx="2">
                  <c:v>1</c:v>
                </c:pt>
                <c:pt idx="3">
                  <c:v>8.1470000000000002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14.338000000000001</c:v>
                </c:pt>
                <c:pt idx="8">
                  <c:v>3.4729999999999968</c:v>
                </c:pt>
                <c:pt idx="9">
                  <c:v>15</c:v>
                </c:pt>
                <c:pt idx="10">
                  <c:v>5.4710000000000081</c:v>
                </c:pt>
                <c:pt idx="11">
                  <c:v>14</c:v>
                </c:pt>
                <c:pt idx="12">
                  <c:v>7.3579999999999917</c:v>
                </c:pt>
                <c:pt idx="13">
                  <c:v>1.41</c:v>
                </c:pt>
                <c:pt idx="14">
                  <c:v>6.1079999999999917</c:v>
                </c:pt>
                <c:pt idx="15">
                  <c:v>1.5529999999999982</c:v>
                </c:pt>
                <c:pt idx="16">
                  <c:v>3.9979999999999998</c:v>
                </c:pt>
                <c:pt idx="17">
                  <c:v>4.7409999999999997</c:v>
                </c:pt>
                <c:pt idx="18">
                  <c:v>2.544</c:v>
                </c:pt>
                <c:pt idx="19">
                  <c:v>5.8609999999999927</c:v>
                </c:pt>
                <c:pt idx="20">
                  <c:v>4.9429999999999996</c:v>
                </c:pt>
                <c:pt idx="21">
                  <c:v>15</c:v>
                </c:pt>
                <c:pt idx="22">
                  <c:v>15</c:v>
                </c:pt>
                <c:pt idx="23">
                  <c:v>4.4239999999999995</c:v>
                </c:pt>
                <c:pt idx="24">
                  <c:v>14.077</c:v>
                </c:pt>
                <c:pt idx="25">
                  <c:v>1.9580000000000017</c:v>
                </c:pt>
                <c:pt idx="26">
                  <c:v>10.859000000000016</c:v>
                </c:pt>
                <c:pt idx="27">
                  <c:v>2.3459999999999988</c:v>
                </c:pt>
                <c:pt idx="28">
                  <c:v>14.567</c:v>
                </c:pt>
                <c:pt idx="29">
                  <c:v>10.061</c:v>
                </c:pt>
                <c:pt idx="30">
                  <c:v>13.082000000000004</c:v>
                </c:pt>
                <c:pt idx="31">
                  <c:v>9.4970000000000034</c:v>
                </c:pt>
                <c:pt idx="32">
                  <c:v>12.212</c:v>
                </c:pt>
                <c:pt idx="33">
                  <c:v>8.7630000000000035</c:v>
                </c:pt>
                <c:pt idx="34">
                  <c:v>12.611000000000001</c:v>
                </c:pt>
                <c:pt idx="35">
                  <c:v>9.2260000000000009</c:v>
                </c:pt>
                <c:pt idx="36">
                  <c:v>10.202</c:v>
                </c:pt>
                <c:pt idx="37">
                  <c:v>8.3880000000000035</c:v>
                </c:pt>
                <c:pt idx="38">
                  <c:v>8.3710000000000004</c:v>
                </c:pt>
                <c:pt idx="39">
                  <c:v>10.762</c:v>
                </c:pt>
                <c:pt idx="40">
                  <c:v>3.5579999999999998</c:v>
                </c:pt>
                <c:pt idx="41">
                  <c:v>2.5339999999999998</c:v>
                </c:pt>
                <c:pt idx="42">
                  <c:v>15</c:v>
                </c:pt>
                <c:pt idx="43">
                  <c:v>11.346</c:v>
                </c:pt>
                <c:pt idx="44">
                  <c:v>9.4060000000000006</c:v>
                </c:pt>
                <c:pt idx="45">
                  <c:v>9.6</c:v>
                </c:pt>
                <c:pt idx="46">
                  <c:v>5.9690000000000003</c:v>
                </c:pt>
                <c:pt idx="47">
                  <c:v>5.1669999999999945</c:v>
                </c:pt>
                <c:pt idx="48">
                  <c:v>1.677</c:v>
                </c:pt>
                <c:pt idx="49">
                  <c:v>2.6880000000000002</c:v>
                </c:pt>
                <c:pt idx="50">
                  <c:v>2.653</c:v>
                </c:pt>
                <c:pt idx="51">
                  <c:v>4.6819999999999995</c:v>
                </c:pt>
                <c:pt idx="52">
                  <c:v>1.768</c:v>
                </c:pt>
                <c:pt idx="53">
                  <c:v>5.0919999999999996</c:v>
                </c:pt>
                <c:pt idx="54">
                  <c:v>1.639</c:v>
                </c:pt>
                <c:pt idx="55">
                  <c:v>10.98</c:v>
                </c:pt>
                <c:pt idx="56">
                  <c:v>13.198</c:v>
                </c:pt>
                <c:pt idx="57">
                  <c:v>9.0310000000000006</c:v>
                </c:pt>
                <c:pt idx="58">
                  <c:v>11.999000000000002</c:v>
                </c:pt>
                <c:pt idx="59">
                  <c:v>14.858000000000002</c:v>
                </c:pt>
                <c:pt idx="60">
                  <c:v>14.26</c:v>
                </c:pt>
                <c:pt idx="61">
                  <c:v>15</c:v>
                </c:pt>
                <c:pt idx="62">
                  <c:v>15</c:v>
                </c:pt>
                <c:pt idx="63">
                  <c:v>10.023</c:v>
                </c:pt>
                <c:pt idx="64">
                  <c:v>1.8180000000000001</c:v>
                </c:pt>
                <c:pt idx="65">
                  <c:v>2.5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1.774</c:v>
                </c:pt>
                <c:pt idx="72">
                  <c:v>1</c:v>
                </c:pt>
                <c:pt idx="73">
                  <c:v>1.6739999999999982</c:v>
                </c:pt>
                <c:pt idx="74">
                  <c:v>1</c:v>
                </c:pt>
                <c:pt idx="75">
                  <c:v>1</c:v>
                </c:pt>
                <c:pt idx="76">
                  <c:v>15</c:v>
                </c:pt>
                <c:pt idx="77">
                  <c:v>1</c:v>
                </c:pt>
                <c:pt idx="78">
                  <c:v>7.4239999999999995</c:v>
                </c:pt>
                <c:pt idx="79">
                  <c:v>13.698</c:v>
                </c:pt>
                <c:pt idx="80">
                  <c:v>9.8760000000000048</c:v>
                </c:pt>
                <c:pt idx="81">
                  <c:v>1</c:v>
                </c:pt>
                <c:pt idx="82">
                  <c:v>15</c:v>
                </c:pt>
                <c:pt idx="83">
                  <c:v>1</c:v>
                </c:pt>
                <c:pt idx="84">
                  <c:v>15</c:v>
                </c:pt>
                <c:pt idx="85">
                  <c:v>1</c:v>
                </c:pt>
                <c:pt idx="86">
                  <c:v>15</c:v>
                </c:pt>
                <c:pt idx="87">
                  <c:v>1</c:v>
                </c:pt>
                <c:pt idx="88">
                  <c:v>15</c:v>
                </c:pt>
                <c:pt idx="89">
                  <c:v>1</c:v>
                </c:pt>
                <c:pt idx="90">
                  <c:v>1</c:v>
                </c:pt>
                <c:pt idx="91">
                  <c:v>3.1419999999999999</c:v>
                </c:pt>
                <c:pt idx="92">
                  <c:v>1</c:v>
                </c:pt>
                <c:pt idx="93">
                  <c:v>2.8849999999999998</c:v>
                </c:pt>
                <c:pt idx="94">
                  <c:v>15</c:v>
                </c:pt>
                <c:pt idx="95">
                  <c:v>10.755000000000004</c:v>
                </c:pt>
                <c:pt idx="96">
                  <c:v>11.071</c:v>
                </c:pt>
                <c:pt idx="97">
                  <c:v>6.6459999999999955</c:v>
                </c:pt>
                <c:pt idx="98">
                  <c:v>4.72</c:v>
                </c:pt>
                <c:pt idx="99">
                  <c:v>7.8319999999999999</c:v>
                </c:pt>
                <c:pt idx="100">
                  <c:v>2.6779999999999999</c:v>
                </c:pt>
                <c:pt idx="101">
                  <c:v>2.3619999999999997</c:v>
                </c:pt>
                <c:pt idx="102">
                  <c:v>2.54</c:v>
                </c:pt>
                <c:pt idx="103">
                  <c:v>4.0179999999999945</c:v>
                </c:pt>
                <c:pt idx="104">
                  <c:v>3.0059999999999998</c:v>
                </c:pt>
                <c:pt idx="105">
                  <c:v>1.1739999999999982</c:v>
                </c:pt>
                <c:pt idx="106">
                  <c:v>4.0249999999999932</c:v>
                </c:pt>
                <c:pt idx="107">
                  <c:v>3.778</c:v>
                </c:pt>
                <c:pt idx="108">
                  <c:v>5.8919999999999995</c:v>
                </c:pt>
                <c:pt idx="109">
                  <c:v>9.6910000000000025</c:v>
                </c:pt>
                <c:pt idx="110">
                  <c:v>14</c:v>
                </c:pt>
                <c:pt idx="111">
                  <c:v>5.7169999999999996</c:v>
                </c:pt>
                <c:pt idx="112">
                  <c:v>4.2309999999999999</c:v>
                </c:pt>
                <c:pt idx="113">
                  <c:v>15</c:v>
                </c:pt>
                <c:pt idx="114">
                  <c:v>4.1439999999999975</c:v>
                </c:pt>
                <c:pt idx="115">
                  <c:v>11.416</c:v>
                </c:pt>
                <c:pt idx="116">
                  <c:v>3.226</c:v>
                </c:pt>
                <c:pt idx="117">
                  <c:v>15</c:v>
                </c:pt>
                <c:pt idx="118">
                  <c:v>4.3689999999999927</c:v>
                </c:pt>
                <c:pt idx="119">
                  <c:v>15</c:v>
                </c:pt>
                <c:pt idx="120">
                  <c:v>2.7970000000000002</c:v>
                </c:pt>
                <c:pt idx="121">
                  <c:v>15</c:v>
                </c:pt>
                <c:pt idx="122">
                  <c:v>4.1890000000000001</c:v>
                </c:pt>
                <c:pt idx="123">
                  <c:v>14.978</c:v>
                </c:pt>
                <c:pt idx="124">
                  <c:v>3.8879999999999999</c:v>
                </c:pt>
                <c:pt idx="125">
                  <c:v>2.4630000000000001</c:v>
                </c:pt>
                <c:pt idx="126">
                  <c:v>4.9390000000000081</c:v>
                </c:pt>
                <c:pt idx="127">
                  <c:v>3.4259999999999997</c:v>
                </c:pt>
                <c:pt idx="128">
                  <c:v>4.1159999999999917</c:v>
                </c:pt>
                <c:pt idx="129">
                  <c:v>1.1850000000000001</c:v>
                </c:pt>
                <c:pt idx="130">
                  <c:v>3.5589999999999997</c:v>
                </c:pt>
                <c:pt idx="131">
                  <c:v>4.5049999999999955</c:v>
                </c:pt>
                <c:pt idx="132">
                  <c:v>2.68</c:v>
                </c:pt>
                <c:pt idx="133">
                  <c:v>8.8150000000000048</c:v>
                </c:pt>
                <c:pt idx="134">
                  <c:v>2.2789999999999999</c:v>
                </c:pt>
                <c:pt idx="135">
                  <c:v>2.4899999999999998</c:v>
                </c:pt>
                <c:pt idx="136">
                  <c:v>2.1919999999999997</c:v>
                </c:pt>
                <c:pt idx="137">
                  <c:v>1.7629999999999979</c:v>
                </c:pt>
                <c:pt idx="138">
                  <c:v>2.1280000000000001</c:v>
                </c:pt>
                <c:pt idx="139">
                  <c:v>1.534</c:v>
                </c:pt>
                <c:pt idx="140">
                  <c:v>1.998000000000002</c:v>
                </c:pt>
                <c:pt idx="141">
                  <c:v>1.476</c:v>
                </c:pt>
                <c:pt idx="142">
                  <c:v>6.2089999999999996</c:v>
                </c:pt>
                <c:pt idx="143">
                  <c:v>1.4349999999999976</c:v>
                </c:pt>
                <c:pt idx="144">
                  <c:v>5.5789999999999997</c:v>
                </c:pt>
                <c:pt idx="145">
                  <c:v>1</c:v>
                </c:pt>
                <c:pt idx="146">
                  <c:v>6.016</c:v>
                </c:pt>
                <c:pt idx="147">
                  <c:v>1.1279999999999979</c:v>
                </c:pt>
                <c:pt idx="148">
                  <c:v>7.0469999999999997</c:v>
                </c:pt>
                <c:pt idx="149">
                  <c:v>1.161</c:v>
                </c:pt>
                <c:pt idx="150">
                  <c:v>6.1049999999999933</c:v>
                </c:pt>
                <c:pt idx="151">
                  <c:v>1.728</c:v>
                </c:pt>
                <c:pt idx="152">
                  <c:v>5.1959999999999926</c:v>
                </c:pt>
                <c:pt idx="153">
                  <c:v>1.0629999999999982</c:v>
                </c:pt>
                <c:pt idx="154">
                  <c:v>5.2639999999999985</c:v>
                </c:pt>
                <c:pt idx="155">
                  <c:v>1.0189999999999981</c:v>
                </c:pt>
                <c:pt idx="156">
                  <c:v>4.7750000000000004</c:v>
                </c:pt>
                <c:pt idx="157">
                  <c:v>1</c:v>
                </c:pt>
                <c:pt idx="158">
                  <c:v>4.5359999999999996</c:v>
                </c:pt>
                <c:pt idx="159">
                  <c:v>3.5819999999999999</c:v>
                </c:pt>
                <c:pt idx="160">
                  <c:v>4.516</c:v>
                </c:pt>
                <c:pt idx="161">
                  <c:v>3.661</c:v>
                </c:pt>
                <c:pt idx="162">
                  <c:v>2.6319999999999997</c:v>
                </c:pt>
                <c:pt idx="163">
                  <c:v>1.623</c:v>
                </c:pt>
                <c:pt idx="164">
                  <c:v>4.0309999999999997</c:v>
                </c:pt>
                <c:pt idx="165">
                  <c:v>3.129</c:v>
                </c:pt>
                <c:pt idx="166">
                  <c:v>5.6549999999999914</c:v>
                </c:pt>
                <c:pt idx="167">
                  <c:v>5.4960000000000004</c:v>
                </c:pt>
                <c:pt idx="168">
                  <c:v>1.079</c:v>
                </c:pt>
                <c:pt idx="169">
                  <c:v>3.0659999999999998</c:v>
                </c:pt>
                <c:pt idx="170">
                  <c:v>1.5189999999999981</c:v>
                </c:pt>
                <c:pt idx="171">
                  <c:v>1</c:v>
                </c:pt>
                <c:pt idx="172">
                  <c:v>7.52</c:v>
                </c:pt>
                <c:pt idx="173">
                  <c:v>4.9729999999999999</c:v>
                </c:pt>
                <c:pt idx="174">
                  <c:v>3.8679999999999999</c:v>
                </c:pt>
                <c:pt idx="175">
                  <c:v>1.6600000000000001</c:v>
                </c:pt>
                <c:pt idx="176">
                  <c:v>4.2069999999999999</c:v>
                </c:pt>
                <c:pt idx="177">
                  <c:v>5.8369999999999997</c:v>
                </c:pt>
                <c:pt idx="178">
                  <c:v>8.923</c:v>
                </c:pt>
                <c:pt idx="179">
                  <c:v>9.511000000000001</c:v>
                </c:pt>
                <c:pt idx="180">
                  <c:v>7.9829999999999997</c:v>
                </c:pt>
                <c:pt idx="181">
                  <c:v>1</c:v>
                </c:pt>
                <c:pt idx="182">
                  <c:v>1</c:v>
                </c:pt>
                <c:pt idx="183">
                  <c:v>14.638999999999999</c:v>
                </c:pt>
                <c:pt idx="184">
                  <c:v>15</c:v>
                </c:pt>
                <c:pt idx="185">
                  <c:v>11.486000000000002</c:v>
                </c:pt>
                <c:pt idx="186">
                  <c:v>4.335</c:v>
                </c:pt>
                <c:pt idx="187">
                  <c:v>2.3539999999999988</c:v>
                </c:pt>
                <c:pt idx="188">
                  <c:v>2.3159999999999967</c:v>
                </c:pt>
                <c:pt idx="189">
                  <c:v>6.6749999999999945</c:v>
                </c:pt>
                <c:pt idx="190">
                  <c:v>8.5960000000000001</c:v>
                </c:pt>
                <c:pt idx="191">
                  <c:v>10.73</c:v>
                </c:pt>
                <c:pt idx="192">
                  <c:v>6.7169999999999996</c:v>
                </c:pt>
                <c:pt idx="193">
                  <c:v>2.8089999999999997</c:v>
                </c:pt>
                <c:pt idx="194">
                  <c:v>12.111000000000001</c:v>
                </c:pt>
                <c:pt idx="195">
                  <c:v>13.108000000000001</c:v>
                </c:pt>
                <c:pt idx="196">
                  <c:v>5.181</c:v>
                </c:pt>
                <c:pt idx="197">
                  <c:v>8.9530000000000047</c:v>
                </c:pt>
                <c:pt idx="198">
                  <c:v>12.804</c:v>
                </c:pt>
                <c:pt idx="199">
                  <c:v>8.3830000000000027</c:v>
                </c:pt>
                <c:pt idx="200">
                  <c:v>12.189</c:v>
                </c:pt>
                <c:pt idx="201">
                  <c:v>13.79</c:v>
                </c:pt>
                <c:pt idx="202">
                  <c:v>7.8609999999999927</c:v>
                </c:pt>
                <c:pt idx="203">
                  <c:v>2.6930000000000001</c:v>
                </c:pt>
                <c:pt idx="204">
                  <c:v>6.7139999999999995</c:v>
                </c:pt>
                <c:pt idx="205">
                  <c:v>9.3170000000000002</c:v>
                </c:pt>
                <c:pt idx="206">
                  <c:v>6.6179999999999914</c:v>
                </c:pt>
                <c:pt idx="207">
                  <c:v>9.168000000000001</c:v>
                </c:pt>
                <c:pt idx="208">
                  <c:v>4.8259999999999916</c:v>
                </c:pt>
                <c:pt idx="209">
                  <c:v>1</c:v>
                </c:pt>
                <c:pt idx="210">
                  <c:v>8.0520000000000067</c:v>
                </c:pt>
                <c:pt idx="211">
                  <c:v>5.891</c:v>
                </c:pt>
                <c:pt idx="212">
                  <c:v>4.7160000000000002</c:v>
                </c:pt>
                <c:pt idx="213">
                  <c:v>4.0529999999999955</c:v>
                </c:pt>
                <c:pt idx="214">
                  <c:v>15</c:v>
                </c:pt>
                <c:pt idx="215">
                  <c:v>15</c:v>
                </c:pt>
                <c:pt idx="216">
                  <c:v>2.4659999999999997</c:v>
                </c:pt>
                <c:pt idx="217">
                  <c:v>2.3639999999999999</c:v>
                </c:pt>
                <c:pt idx="218">
                  <c:v>2.278</c:v>
                </c:pt>
                <c:pt idx="219">
                  <c:v>5.6069999999999975</c:v>
                </c:pt>
                <c:pt idx="220">
                  <c:v>10.658000000000001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3.2829999999999999</c:v>
                </c:pt>
                <c:pt idx="228">
                  <c:v>9.6660000000000004</c:v>
                </c:pt>
                <c:pt idx="229">
                  <c:v>10.845000000000002</c:v>
                </c:pt>
                <c:pt idx="230">
                  <c:v>12.276</c:v>
                </c:pt>
                <c:pt idx="231">
                  <c:v>10.19</c:v>
                </c:pt>
                <c:pt idx="232">
                  <c:v>10.907</c:v>
                </c:pt>
                <c:pt idx="233">
                  <c:v>11.281000000000001</c:v>
                </c:pt>
                <c:pt idx="234">
                  <c:v>11.459000000000014</c:v>
                </c:pt>
                <c:pt idx="235">
                  <c:v>5.1989999999999945</c:v>
                </c:pt>
                <c:pt idx="236">
                  <c:v>7.48</c:v>
                </c:pt>
                <c:pt idx="237">
                  <c:v>1.7489999999999983</c:v>
                </c:pt>
                <c:pt idx="238">
                  <c:v>3.0840000000000001</c:v>
                </c:pt>
                <c:pt idx="239">
                  <c:v>1.357</c:v>
                </c:pt>
                <c:pt idx="240">
                  <c:v>1.2289999999999981</c:v>
                </c:pt>
                <c:pt idx="241">
                  <c:v>6.2850000000000001</c:v>
                </c:pt>
                <c:pt idx="242">
                  <c:v>9.5010000000000012</c:v>
                </c:pt>
                <c:pt idx="243">
                  <c:v>15</c:v>
                </c:pt>
                <c:pt idx="244">
                  <c:v>14.449</c:v>
                </c:pt>
                <c:pt idx="245">
                  <c:v>3.0409999999999999</c:v>
                </c:pt>
                <c:pt idx="246">
                  <c:v>1.7869999999999981</c:v>
                </c:pt>
                <c:pt idx="247">
                  <c:v>1</c:v>
                </c:pt>
                <c:pt idx="248">
                  <c:v>2.8689999999999998</c:v>
                </c:pt>
                <c:pt idx="249">
                  <c:v>5.39</c:v>
                </c:pt>
                <c:pt idx="250">
                  <c:v>5.984</c:v>
                </c:pt>
                <c:pt idx="251">
                  <c:v>8.52</c:v>
                </c:pt>
                <c:pt idx="252">
                  <c:v>11.66</c:v>
                </c:pt>
                <c:pt idx="253">
                  <c:v>6.4989999999999997</c:v>
                </c:pt>
                <c:pt idx="254">
                  <c:v>11.871</c:v>
                </c:pt>
                <c:pt idx="255">
                  <c:v>9.1610000000000014</c:v>
                </c:pt>
                <c:pt idx="256">
                  <c:v>8.5660000000000007</c:v>
                </c:pt>
                <c:pt idx="257">
                  <c:v>8.3920000000000048</c:v>
                </c:pt>
                <c:pt idx="258">
                  <c:v>6.6390000000000002</c:v>
                </c:pt>
                <c:pt idx="259">
                  <c:v>4.5969999999999995</c:v>
                </c:pt>
                <c:pt idx="260">
                  <c:v>3.0470000000000002</c:v>
                </c:pt>
                <c:pt idx="261">
                  <c:v>2.8659999999999997</c:v>
                </c:pt>
                <c:pt idx="262">
                  <c:v>2.6389999999999998</c:v>
                </c:pt>
                <c:pt idx="263">
                  <c:v>2.56</c:v>
                </c:pt>
                <c:pt idx="264">
                  <c:v>2.4819999999999998</c:v>
                </c:pt>
                <c:pt idx="265">
                  <c:v>2.42</c:v>
                </c:pt>
                <c:pt idx="266">
                  <c:v>7.2919999999999998</c:v>
                </c:pt>
                <c:pt idx="267">
                  <c:v>6.0619999999999985</c:v>
                </c:pt>
                <c:pt idx="268">
                  <c:v>10.022</c:v>
                </c:pt>
                <c:pt idx="269">
                  <c:v>11.267000000000001</c:v>
                </c:pt>
                <c:pt idx="270">
                  <c:v>13.083</c:v>
                </c:pt>
                <c:pt idx="271">
                  <c:v>1</c:v>
                </c:pt>
                <c:pt idx="272">
                  <c:v>10.443</c:v>
                </c:pt>
                <c:pt idx="273">
                  <c:v>8.0960000000000001</c:v>
                </c:pt>
                <c:pt idx="274">
                  <c:v>9.7880000000000003</c:v>
                </c:pt>
                <c:pt idx="275">
                  <c:v>2.7130000000000001</c:v>
                </c:pt>
                <c:pt idx="276">
                  <c:v>14</c:v>
                </c:pt>
                <c:pt idx="277">
                  <c:v>8.6419999999999995</c:v>
                </c:pt>
                <c:pt idx="278">
                  <c:v>3.145</c:v>
                </c:pt>
                <c:pt idx="279">
                  <c:v>13.027000000000001</c:v>
                </c:pt>
                <c:pt idx="280">
                  <c:v>4.1259999999999915</c:v>
                </c:pt>
                <c:pt idx="281">
                  <c:v>3.6840000000000002</c:v>
                </c:pt>
                <c:pt idx="282">
                  <c:v>3.5219999999999998</c:v>
                </c:pt>
                <c:pt idx="283">
                  <c:v>3.4309999999999987</c:v>
                </c:pt>
                <c:pt idx="284">
                  <c:v>4.7549999999999955</c:v>
                </c:pt>
                <c:pt idx="285">
                  <c:v>10.81</c:v>
                </c:pt>
                <c:pt idx="286">
                  <c:v>6.2229999999999945</c:v>
                </c:pt>
                <c:pt idx="287">
                  <c:v>7.2229999999999945</c:v>
                </c:pt>
                <c:pt idx="288">
                  <c:v>9.4780000000000015</c:v>
                </c:pt>
                <c:pt idx="289">
                  <c:v>10.022</c:v>
                </c:pt>
                <c:pt idx="290">
                  <c:v>11.972000000000014</c:v>
                </c:pt>
                <c:pt idx="291">
                  <c:v>11.829000000000002</c:v>
                </c:pt>
                <c:pt idx="292">
                  <c:v>8.5690000000000008</c:v>
                </c:pt>
                <c:pt idx="293">
                  <c:v>4.6710000000000003</c:v>
                </c:pt>
                <c:pt idx="294">
                  <c:v>7.1939999999999955</c:v>
                </c:pt>
                <c:pt idx="295">
                  <c:v>10.936</c:v>
                </c:pt>
                <c:pt idx="296">
                  <c:v>11.445</c:v>
                </c:pt>
                <c:pt idx="297">
                  <c:v>2.4339999999999997</c:v>
                </c:pt>
                <c:pt idx="298">
                  <c:v>4.7430000000000003</c:v>
                </c:pt>
                <c:pt idx="299">
                  <c:v>6.2430000000000003</c:v>
                </c:pt>
                <c:pt idx="300">
                  <c:v>4.2629999999999955</c:v>
                </c:pt>
                <c:pt idx="301">
                  <c:v>2.3759999999999977</c:v>
                </c:pt>
                <c:pt idx="302">
                  <c:v>5.7269999999999985</c:v>
                </c:pt>
                <c:pt idx="303">
                  <c:v>4.6890000000000001</c:v>
                </c:pt>
                <c:pt idx="304">
                  <c:v>4.1019999999999985</c:v>
                </c:pt>
                <c:pt idx="305">
                  <c:v>3.585</c:v>
                </c:pt>
                <c:pt idx="306">
                  <c:v>3.0979999999999999</c:v>
                </c:pt>
                <c:pt idx="307">
                  <c:v>2.08</c:v>
                </c:pt>
                <c:pt idx="308">
                  <c:v>1.821</c:v>
                </c:pt>
                <c:pt idx="309">
                  <c:v>1.657</c:v>
                </c:pt>
                <c:pt idx="310">
                  <c:v>1.5509999999999982</c:v>
                </c:pt>
                <c:pt idx="311">
                  <c:v>1.482</c:v>
                </c:pt>
                <c:pt idx="312">
                  <c:v>1.4319999999999964</c:v>
                </c:pt>
                <c:pt idx="313">
                  <c:v>13.986000000000002</c:v>
                </c:pt>
                <c:pt idx="314">
                  <c:v>15</c:v>
                </c:pt>
                <c:pt idx="315">
                  <c:v>15</c:v>
                </c:pt>
                <c:pt idx="316">
                  <c:v>1</c:v>
                </c:pt>
                <c:pt idx="317">
                  <c:v>1</c:v>
                </c:pt>
                <c:pt idx="318">
                  <c:v>7.26</c:v>
                </c:pt>
                <c:pt idx="319">
                  <c:v>4.601</c:v>
                </c:pt>
                <c:pt idx="320">
                  <c:v>4.1229999999999913</c:v>
                </c:pt>
                <c:pt idx="321">
                  <c:v>1.6300000000000001</c:v>
                </c:pt>
                <c:pt idx="322">
                  <c:v>14.767000000000001</c:v>
                </c:pt>
                <c:pt idx="323">
                  <c:v>1</c:v>
                </c:pt>
                <c:pt idx="324">
                  <c:v>4.1199999999999966</c:v>
                </c:pt>
                <c:pt idx="325">
                  <c:v>4.2309999999999999</c:v>
                </c:pt>
                <c:pt idx="326">
                  <c:v>4.7030000000000003</c:v>
                </c:pt>
                <c:pt idx="327">
                  <c:v>5.6959999999999926</c:v>
                </c:pt>
                <c:pt idx="328">
                  <c:v>7.2480000000000002</c:v>
                </c:pt>
                <c:pt idx="329">
                  <c:v>9.282</c:v>
                </c:pt>
                <c:pt idx="330">
                  <c:v>11.57</c:v>
                </c:pt>
                <c:pt idx="331">
                  <c:v>9.3620000000000161</c:v>
                </c:pt>
                <c:pt idx="332">
                  <c:v>10.296000000000001</c:v>
                </c:pt>
                <c:pt idx="333">
                  <c:v>2.968</c:v>
                </c:pt>
                <c:pt idx="334">
                  <c:v>6.6219999999999946</c:v>
                </c:pt>
                <c:pt idx="335">
                  <c:v>5.8249999999999913</c:v>
                </c:pt>
                <c:pt idx="336">
                  <c:v>5.2619999999999996</c:v>
                </c:pt>
                <c:pt idx="337">
                  <c:v>5.9</c:v>
                </c:pt>
                <c:pt idx="338">
                  <c:v>13.403</c:v>
                </c:pt>
                <c:pt idx="339">
                  <c:v>3.8819999999999997</c:v>
                </c:pt>
                <c:pt idx="340">
                  <c:v>1</c:v>
                </c:pt>
                <c:pt idx="341">
                  <c:v>11.482000000000006</c:v>
                </c:pt>
                <c:pt idx="342">
                  <c:v>9.77</c:v>
                </c:pt>
                <c:pt idx="343">
                  <c:v>9.0150000000000006</c:v>
                </c:pt>
                <c:pt idx="344">
                  <c:v>8.2330000000000005</c:v>
                </c:pt>
                <c:pt idx="345">
                  <c:v>5.0019999999999998</c:v>
                </c:pt>
                <c:pt idx="346">
                  <c:v>5.7610000000000001</c:v>
                </c:pt>
                <c:pt idx="347">
                  <c:v>13.543000000000001</c:v>
                </c:pt>
                <c:pt idx="348">
                  <c:v>9.7000000000000011</c:v>
                </c:pt>
                <c:pt idx="349">
                  <c:v>15</c:v>
                </c:pt>
                <c:pt idx="350">
                  <c:v>4.593</c:v>
                </c:pt>
                <c:pt idx="351">
                  <c:v>7.9329999999999998</c:v>
                </c:pt>
                <c:pt idx="352">
                  <c:v>1.7869999999999981</c:v>
                </c:pt>
                <c:pt idx="353">
                  <c:v>1.84</c:v>
                </c:pt>
                <c:pt idx="354">
                  <c:v>1.9460000000000017</c:v>
                </c:pt>
                <c:pt idx="355">
                  <c:v>2.11</c:v>
                </c:pt>
                <c:pt idx="356">
                  <c:v>10.597</c:v>
                </c:pt>
                <c:pt idx="357">
                  <c:v>6.9279999999999955</c:v>
                </c:pt>
                <c:pt idx="358">
                  <c:v>6.4480000000000004</c:v>
                </c:pt>
                <c:pt idx="359">
                  <c:v>5.7219999999999995</c:v>
                </c:pt>
                <c:pt idx="360">
                  <c:v>8.6590000000000007</c:v>
                </c:pt>
                <c:pt idx="361">
                  <c:v>8.2550000000000008</c:v>
                </c:pt>
                <c:pt idx="362">
                  <c:v>12.912000000000004</c:v>
                </c:pt>
                <c:pt idx="363">
                  <c:v>14.860000000000014</c:v>
                </c:pt>
                <c:pt idx="364">
                  <c:v>13.931000000000001</c:v>
                </c:pt>
                <c:pt idx="365">
                  <c:v>12.643000000000001</c:v>
                </c:pt>
                <c:pt idx="366">
                  <c:v>14.661</c:v>
                </c:pt>
                <c:pt idx="367">
                  <c:v>12.007</c:v>
                </c:pt>
                <c:pt idx="368">
                  <c:v>9.1720000000000006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4.8069999999999995</c:v>
                </c:pt>
                <c:pt idx="373">
                  <c:v>5.87</c:v>
                </c:pt>
                <c:pt idx="374">
                  <c:v>5.5919999999999996</c:v>
                </c:pt>
                <c:pt idx="375">
                  <c:v>6.7750000000000004</c:v>
                </c:pt>
                <c:pt idx="376">
                  <c:v>10.907</c:v>
                </c:pt>
                <c:pt idx="377">
                  <c:v>10.832000000000004</c:v>
                </c:pt>
                <c:pt idx="378">
                  <c:v>5.6790000000000003</c:v>
                </c:pt>
                <c:pt idx="379">
                  <c:v>3.8579999999999997</c:v>
                </c:pt>
                <c:pt idx="380">
                  <c:v>2.8979999999999997</c:v>
                </c:pt>
                <c:pt idx="381">
                  <c:v>2.3759999999999977</c:v>
                </c:pt>
                <c:pt idx="382">
                  <c:v>2.1829999999999998</c:v>
                </c:pt>
                <c:pt idx="383">
                  <c:v>1.9540000000000017</c:v>
                </c:pt>
                <c:pt idx="384">
                  <c:v>1.7809999999999981</c:v>
                </c:pt>
                <c:pt idx="385">
                  <c:v>1.712</c:v>
                </c:pt>
                <c:pt idx="386">
                  <c:v>1.56</c:v>
                </c:pt>
                <c:pt idx="387">
                  <c:v>1.5229999999999981</c:v>
                </c:pt>
                <c:pt idx="388">
                  <c:v>7.9210000000000003</c:v>
                </c:pt>
                <c:pt idx="389">
                  <c:v>10.387</c:v>
                </c:pt>
                <c:pt idx="390">
                  <c:v>7.9930000000000003</c:v>
                </c:pt>
                <c:pt idx="391">
                  <c:v>9.859000000000016</c:v>
                </c:pt>
                <c:pt idx="392">
                  <c:v>3.6230000000000002</c:v>
                </c:pt>
                <c:pt idx="393">
                  <c:v>4.641</c:v>
                </c:pt>
                <c:pt idx="394">
                  <c:v>1.754</c:v>
                </c:pt>
                <c:pt idx="395">
                  <c:v>5.56</c:v>
                </c:pt>
                <c:pt idx="396">
                  <c:v>2.3489999999999998</c:v>
                </c:pt>
                <c:pt idx="397">
                  <c:v>4.306</c:v>
                </c:pt>
                <c:pt idx="398">
                  <c:v>5.5179999999999945</c:v>
                </c:pt>
                <c:pt idx="399">
                  <c:v>6.4649999999999945</c:v>
                </c:pt>
                <c:pt idx="400">
                  <c:v>13.825000000000006</c:v>
                </c:pt>
                <c:pt idx="401">
                  <c:v>14.453000000000015</c:v>
                </c:pt>
                <c:pt idx="402">
                  <c:v>13.427</c:v>
                </c:pt>
                <c:pt idx="403">
                  <c:v>1.8140000000000001</c:v>
                </c:pt>
                <c:pt idx="404">
                  <c:v>1.8939999999999981</c:v>
                </c:pt>
                <c:pt idx="405">
                  <c:v>1.4529999999999978</c:v>
                </c:pt>
                <c:pt idx="406">
                  <c:v>1.276</c:v>
                </c:pt>
                <c:pt idx="407">
                  <c:v>1.1439999999999981</c:v>
                </c:pt>
                <c:pt idx="408">
                  <c:v>1.075</c:v>
                </c:pt>
                <c:pt idx="409">
                  <c:v>1.0269999999999981</c:v>
                </c:pt>
                <c:pt idx="410">
                  <c:v>7.5519999999999996</c:v>
                </c:pt>
                <c:pt idx="411">
                  <c:v>1.5409999999999981</c:v>
                </c:pt>
                <c:pt idx="412">
                  <c:v>1.093</c:v>
                </c:pt>
                <c:pt idx="413">
                  <c:v>1.4179999999999964</c:v>
                </c:pt>
                <c:pt idx="414">
                  <c:v>1.603</c:v>
                </c:pt>
                <c:pt idx="415">
                  <c:v>4.4109999999999996</c:v>
                </c:pt>
                <c:pt idx="416">
                  <c:v>3.5680000000000001</c:v>
                </c:pt>
                <c:pt idx="417">
                  <c:v>7.3039999999999985</c:v>
                </c:pt>
                <c:pt idx="418">
                  <c:v>6.6669999999999945</c:v>
                </c:pt>
                <c:pt idx="419">
                  <c:v>13.022</c:v>
                </c:pt>
                <c:pt idx="420">
                  <c:v>2.7800000000000002</c:v>
                </c:pt>
                <c:pt idx="421">
                  <c:v>2.5329999999999977</c:v>
                </c:pt>
                <c:pt idx="422">
                  <c:v>1</c:v>
                </c:pt>
                <c:pt idx="423">
                  <c:v>1</c:v>
                </c:pt>
                <c:pt idx="424">
                  <c:v>2.9909999999999997</c:v>
                </c:pt>
                <c:pt idx="425">
                  <c:v>10.057</c:v>
                </c:pt>
                <c:pt idx="426">
                  <c:v>10.087</c:v>
                </c:pt>
                <c:pt idx="427">
                  <c:v>10.677</c:v>
                </c:pt>
                <c:pt idx="428">
                  <c:v>5.1849999999999916</c:v>
                </c:pt>
                <c:pt idx="429">
                  <c:v>3.66</c:v>
                </c:pt>
                <c:pt idx="430">
                  <c:v>2.2440000000000002</c:v>
                </c:pt>
                <c:pt idx="431">
                  <c:v>1.9830000000000001</c:v>
                </c:pt>
                <c:pt idx="432">
                  <c:v>6.17</c:v>
                </c:pt>
                <c:pt idx="433">
                  <c:v>4.5090000000000003</c:v>
                </c:pt>
                <c:pt idx="434">
                  <c:v>4.96</c:v>
                </c:pt>
                <c:pt idx="435">
                  <c:v>11.15</c:v>
                </c:pt>
                <c:pt idx="436">
                  <c:v>11.199</c:v>
                </c:pt>
                <c:pt idx="437">
                  <c:v>14.631</c:v>
                </c:pt>
                <c:pt idx="438">
                  <c:v>13.788</c:v>
                </c:pt>
                <c:pt idx="439">
                  <c:v>1.1940000000000017</c:v>
                </c:pt>
                <c:pt idx="440">
                  <c:v>3.7680000000000002</c:v>
                </c:pt>
                <c:pt idx="441">
                  <c:v>3.7759999999999998</c:v>
                </c:pt>
                <c:pt idx="442">
                  <c:v>2.1629999999999998</c:v>
                </c:pt>
                <c:pt idx="443">
                  <c:v>10.076000000000002</c:v>
                </c:pt>
                <c:pt idx="444">
                  <c:v>10.419</c:v>
                </c:pt>
                <c:pt idx="445">
                  <c:v>8.1180000000000003</c:v>
                </c:pt>
                <c:pt idx="446">
                  <c:v>10.268000000000001</c:v>
                </c:pt>
                <c:pt idx="447">
                  <c:v>5.2089999999999996</c:v>
                </c:pt>
                <c:pt idx="448">
                  <c:v>4.8529999999999927</c:v>
                </c:pt>
                <c:pt idx="449">
                  <c:v>4.1039999999999965</c:v>
                </c:pt>
                <c:pt idx="450">
                  <c:v>3.4870000000000001</c:v>
                </c:pt>
                <c:pt idx="451">
                  <c:v>2.8839999999999999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4.4109999999999996</c:v>
                </c:pt>
                <c:pt idx="462">
                  <c:v>3.9979999999999998</c:v>
                </c:pt>
                <c:pt idx="463">
                  <c:v>7.4790000000000081</c:v>
                </c:pt>
                <c:pt idx="464">
                  <c:v>7.3929999999999945</c:v>
                </c:pt>
                <c:pt idx="465">
                  <c:v>15</c:v>
                </c:pt>
                <c:pt idx="466">
                  <c:v>15</c:v>
                </c:pt>
                <c:pt idx="467">
                  <c:v>11.62</c:v>
                </c:pt>
                <c:pt idx="468">
                  <c:v>10.117000000000001</c:v>
                </c:pt>
                <c:pt idx="469">
                  <c:v>11.25</c:v>
                </c:pt>
                <c:pt idx="470">
                  <c:v>15</c:v>
                </c:pt>
                <c:pt idx="471">
                  <c:v>11.869000000000014</c:v>
                </c:pt>
                <c:pt idx="472">
                  <c:v>10.786</c:v>
                </c:pt>
                <c:pt idx="473">
                  <c:v>13.866000000000014</c:v>
                </c:pt>
                <c:pt idx="474">
                  <c:v>15</c:v>
                </c:pt>
                <c:pt idx="475">
                  <c:v>3.19</c:v>
                </c:pt>
                <c:pt idx="476">
                  <c:v>1</c:v>
                </c:pt>
                <c:pt idx="477">
                  <c:v>1</c:v>
                </c:pt>
                <c:pt idx="478">
                  <c:v>12</c:v>
                </c:pt>
                <c:pt idx="479">
                  <c:v>7.6129999999999933</c:v>
                </c:pt>
                <c:pt idx="480">
                  <c:v>8.2100000000000009</c:v>
                </c:pt>
                <c:pt idx="481">
                  <c:v>6.8039999999999985</c:v>
                </c:pt>
                <c:pt idx="482">
                  <c:v>5.9020000000000001</c:v>
                </c:pt>
                <c:pt idx="483">
                  <c:v>5.5269999999999975</c:v>
                </c:pt>
                <c:pt idx="484">
                  <c:v>3.03</c:v>
                </c:pt>
                <c:pt idx="485">
                  <c:v>2.823</c:v>
                </c:pt>
                <c:pt idx="486">
                  <c:v>2.3749999999999987</c:v>
                </c:pt>
                <c:pt idx="487">
                  <c:v>2.4739999999999998</c:v>
                </c:pt>
                <c:pt idx="488">
                  <c:v>2.1680000000000001</c:v>
                </c:pt>
                <c:pt idx="489">
                  <c:v>2.109</c:v>
                </c:pt>
                <c:pt idx="490">
                  <c:v>2.5609999999999999</c:v>
                </c:pt>
                <c:pt idx="491">
                  <c:v>3.9209999999999998</c:v>
                </c:pt>
                <c:pt idx="492">
                  <c:v>5.0919999999999996</c:v>
                </c:pt>
                <c:pt idx="493">
                  <c:v>12.503</c:v>
                </c:pt>
                <c:pt idx="494">
                  <c:v>6.4470000000000001</c:v>
                </c:pt>
                <c:pt idx="495">
                  <c:v>2.4039999999999999</c:v>
                </c:pt>
                <c:pt idx="496">
                  <c:v>3.101</c:v>
                </c:pt>
                <c:pt idx="497">
                  <c:v>4.016</c:v>
                </c:pt>
                <c:pt idx="498">
                  <c:v>6.7139999999999995</c:v>
                </c:pt>
                <c:pt idx="499">
                  <c:v>5.9690000000000003</c:v>
                </c:pt>
                <c:pt idx="500">
                  <c:v>5.6749999999999945</c:v>
                </c:pt>
                <c:pt idx="501">
                  <c:v>2.2440000000000002</c:v>
                </c:pt>
                <c:pt idx="502">
                  <c:v>2.1629999999999998</c:v>
                </c:pt>
                <c:pt idx="503">
                  <c:v>3.3349999999999977</c:v>
                </c:pt>
                <c:pt idx="504">
                  <c:v>2.0159999999999987</c:v>
                </c:pt>
                <c:pt idx="505">
                  <c:v>2.0640000000000001</c:v>
                </c:pt>
                <c:pt idx="506">
                  <c:v>5.1029999999999927</c:v>
                </c:pt>
                <c:pt idx="507">
                  <c:v>5.6710000000000003</c:v>
                </c:pt>
                <c:pt idx="508">
                  <c:v>3.6519999999999997</c:v>
                </c:pt>
                <c:pt idx="509">
                  <c:v>1</c:v>
                </c:pt>
                <c:pt idx="510">
                  <c:v>2.7789999999999999</c:v>
                </c:pt>
                <c:pt idx="511">
                  <c:v>8.4910000000000014</c:v>
                </c:pt>
                <c:pt idx="512">
                  <c:v>4.9059999999999997</c:v>
                </c:pt>
                <c:pt idx="513">
                  <c:v>5.2190000000000003</c:v>
                </c:pt>
                <c:pt idx="514">
                  <c:v>5.234</c:v>
                </c:pt>
                <c:pt idx="515">
                  <c:v>4.67</c:v>
                </c:pt>
                <c:pt idx="516">
                  <c:v>9.7439999999999998</c:v>
                </c:pt>
                <c:pt idx="517">
                  <c:v>4.0430000000000001</c:v>
                </c:pt>
                <c:pt idx="518">
                  <c:v>1</c:v>
                </c:pt>
                <c:pt idx="519">
                  <c:v>1</c:v>
                </c:pt>
                <c:pt idx="520">
                  <c:v>6.4059999999999997</c:v>
                </c:pt>
                <c:pt idx="521">
                  <c:v>7.0389999999999997</c:v>
                </c:pt>
                <c:pt idx="522">
                  <c:v>10.337</c:v>
                </c:pt>
                <c:pt idx="523">
                  <c:v>11.67</c:v>
                </c:pt>
                <c:pt idx="524">
                  <c:v>9.2050000000000001</c:v>
                </c:pt>
                <c:pt idx="525">
                  <c:v>13.533000000000001</c:v>
                </c:pt>
                <c:pt idx="526">
                  <c:v>15</c:v>
                </c:pt>
                <c:pt idx="527">
                  <c:v>14.764000000000001</c:v>
                </c:pt>
                <c:pt idx="528">
                  <c:v>3.2149999999999999</c:v>
                </c:pt>
                <c:pt idx="529">
                  <c:v>3.9949999999999997</c:v>
                </c:pt>
                <c:pt idx="530">
                  <c:v>6.8549999999999933</c:v>
                </c:pt>
                <c:pt idx="531">
                  <c:v>3.6459999999999999</c:v>
                </c:pt>
                <c:pt idx="532">
                  <c:v>4.6149999999999913</c:v>
                </c:pt>
                <c:pt idx="533">
                  <c:v>12.085000000000004</c:v>
                </c:pt>
                <c:pt idx="534">
                  <c:v>5.23</c:v>
                </c:pt>
                <c:pt idx="535">
                  <c:v>7.21</c:v>
                </c:pt>
                <c:pt idx="536">
                  <c:v>12.609</c:v>
                </c:pt>
                <c:pt idx="537">
                  <c:v>14.801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13.632</c:v>
                </c:pt>
                <c:pt idx="542">
                  <c:v>9.5450000000000017</c:v>
                </c:pt>
                <c:pt idx="543">
                  <c:v>3.3089999999999997</c:v>
                </c:pt>
                <c:pt idx="544">
                  <c:v>3.468</c:v>
                </c:pt>
                <c:pt idx="545">
                  <c:v>4.1059999999999945</c:v>
                </c:pt>
                <c:pt idx="546">
                  <c:v>4.9359999999999999</c:v>
                </c:pt>
                <c:pt idx="547">
                  <c:v>5.6939999999999955</c:v>
                </c:pt>
                <c:pt idx="548">
                  <c:v>13.919</c:v>
                </c:pt>
                <c:pt idx="549">
                  <c:v>10.355000000000022</c:v>
                </c:pt>
                <c:pt idx="550">
                  <c:v>8.65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1.054</c:v>
                </c:pt>
                <c:pt idx="557">
                  <c:v>4.6839999999999975</c:v>
                </c:pt>
                <c:pt idx="558">
                  <c:v>4.2130000000000001</c:v>
                </c:pt>
                <c:pt idx="559">
                  <c:v>3.9</c:v>
                </c:pt>
                <c:pt idx="560">
                  <c:v>7.4269999999999996</c:v>
                </c:pt>
                <c:pt idx="561">
                  <c:v>6.2480000000000002</c:v>
                </c:pt>
                <c:pt idx="562">
                  <c:v>3.9619999999999997</c:v>
                </c:pt>
                <c:pt idx="563">
                  <c:v>3.8739999999999997</c:v>
                </c:pt>
                <c:pt idx="564">
                  <c:v>7.6549999999999914</c:v>
                </c:pt>
                <c:pt idx="565">
                  <c:v>8.620000000000001</c:v>
                </c:pt>
                <c:pt idx="566">
                  <c:v>6.4470000000000001</c:v>
                </c:pt>
                <c:pt idx="567">
                  <c:v>8.9920000000000027</c:v>
                </c:pt>
                <c:pt idx="568">
                  <c:v>11.737</c:v>
                </c:pt>
                <c:pt idx="569">
                  <c:v>15</c:v>
                </c:pt>
                <c:pt idx="570">
                  <c:v>11.467000000000002</c:v>
                </c:pt>
                <c:pt idx="571">
                  <c:v>11.776</c:v>
                </c:pt>
                <c:pt idx="572">
                  <c:v>12.988</c:v>
                </c:pt>
                <c:pt idx="573">
                  <c:v>9.5580000000000016</c:v>
                </c:pt>
                <c:pt idx="574">
                  <c:v>14.026</c:v>
                </c:pt>
                <c:pt idx="575">
                  <c:v>14.08</c:v>
                </c:pt>
                <c:pt idx="576">
                  <c:v>14.415000000000004</c:v>
                </c:pt>
                <c:pt idx="577">
                  <c:v>13.368</c:v>
                </c:pt>
                <c:pt idx="578">
                  <c:v>13.319000000000004</c:v>
                </c:pt>
                <c:pt idx="579">
                  <c:v>12.259</c:v>
                </c:pt>
                <c:pt idx="580">
                  <c:v>11.921000000000001</c:v>
                </c:pt>
                <c:pt idx="581">
                  <c:v>12.004</c:v>
                </c:pt>
                <c:pt idx="582">
                  <c:v>9.5040000000000013</c:v>
                </c:pt>
                <c:pt idx="583">
                  <c:v>5.8569999999999975</c:v>
                </c:pt>
                <c:pt idx="584">
                  <c:v>2.8379999999999987</c:v>
                </c:pt>
                <c:pt idx="585">
                  <c:v>8.7160000000000011</c:v>
                </c:pt>
                <c:pt idx="586">
                  <c:v>9.3490000000000002</c:v>
                </c:pt>
                <c:pt idx="587">
                  <c:v>8.3630000000000067</c:v>
                </c:pt>
                <c:pt idx="588">
                  <c:v>9.5290000000000017</c:v>
                </c:pt>
                <c:pt idx="589">
                  <c:v>10.144</c:v>
                </c:pt>
                <c:pt idx="590">
                  <c:v>7.6379999999999955</c:v>
                </c:pt>
                <c:pt idx="591">
                  <c:v>13.435</c:v>
                </c:pt>
                <c:pt idx="592">
                  <c:v>10.922000000000002</c:v>
                </c:pt>
                <c:pt idx="593">
                  <c:v>15</c:v>
                </c:pt>
                <c:pt idx="594">
                  <c:v>15</c:v>
                </c:pt>
                <c:pt idx="595">
                  <c:v>13.987</c:v>
                </c:pt>
                <c:pt idx="596">
                  <c:v>9.2080000000000002</c:v>
                </c:pt>
                <c:pt idx="597">
                  <c:v>12.415000000000004</c:v>
                </c:pt>
                <c:pt idx="598">
                  <c:v>5.24</c:v>
                </c:pt>
                <c:pt idx="599">
                  <c:v>4.0309999999999997</c:v>
                </c:pt>
                <c:pt idx="600">
                  <c:v>3.9849999999999999</c:v>
                </c:pt>
                <c:pt idx="601">
                  <c:v>5.6499999999999995</c:v>
                </c:pt>
                <c:pt idx="602">
                  <c:v>2.2799999999999998</c:v>
                </c:pt>
                <c:pt idx="603">
                  <c:v>4.1239999999999917</c:v>
                </c:pt>
                <c:pt idx="604">
                  <c:v>6.7269999999999985</c:v>
                </c:pt>
                <c:pt idx="605">
                  <c:v>2.601</c:v>
                </c:pt>
                <c:pt idx="606">
                  <c:v>3.0589999999999997</c:v>
                </c:pt>
                <c:pt idx="607">
                  <c:v>3.0459999999999998</c:v>
                </c:pt>
                <c:pt idx="608">
                  <c:v>3.3719999999999977</c:v>
                </c:pt>
                <c:pt idx="609">
                  <c:v>4.6369999999999996</c:v>
                </c:pt>
                <c:pt idx="610">
                  <c:v>6.242</c:v>
                </c:pt>
                <c:pt idx="611">
                  <c:v>7.798</c:v>
                </c:pt>
                <c:pt idx="612">
                  <c:v>10.203000000000001</c:v>
                </c:pt>
                <c:pt idx="613">
                  <c:v>7.2949999999999955</c:v>
                </c:pt>
                <c:pt idx="614">
                  <c:v>5.5629999999999926</c:v>
                </c:pt>
                <c:pt idx="615">
                  <c:v>4.6959999999999926</c:v>
                </c:pt>
                <c:pt idx="616">
                  <c:v>4.1189999999999927</c:v>
                </c:pt>
                <c:pt idx="617">
                  <c:v>3.548</c:v>
                </c:pt>
                <c:pt idx="618">
                  <c:v>3.1419999999999999</c:v>
                </c:pt>
                <c:pt idx="619">
                  <c:v>2.867</c:v>
                </c:pt>
                <c:pt idx="620">
                  <c:v>2.5509999999999997</c:v>
                </c:pt>
                <c:pt idx="621">
                  <c:v>2.347</c:v>
                </c:pt>
                <c:pt idx="622">
                  <c:v>2.19</c:v>
                </c:pt>
                <c:pt idx="623">
                  <c:v>2.0459999999999998</c:v>
                </c:pt>
                <c:pt idx="624">
                  <c:v>1.927</c:v>
                </c:pt>
                <c:pt idx="625">
                  <c:v>1.831</c:v>
                </c:pt>
                <c:pt idx="626">
                  <c:v>1</c:v>
                </c:pt>
                <c:pt idx="627">
                  <c:v>1.71</c:v>
                </c:pt>
                <c:pt idx="628">
                  <c:v>1.361</c:v>
                </c:pt>
                <c:pt idx="629">
                  <c:v>1.754</c:v>
                </c:pt>
                <c:pt idx="630">
                  <c:v>2.3909999999999987</c:v>
                </c:pt>
                <c:pt idx="631">
                  <c:v>3.6850000000000001</c:v>
                </c:pt>
                <c:pt idx="632">
                  <c:v>3.0529999999999977</c:v>
                </c:pt>
                <c:pt idx="633">
                  <c:v>1.234</c:v>
                </c:pt>
                <c:pt idx="634">
                  <c:v>1.244</c:v>
                </c:pt>
                <c:pt idx="635">
                  <c:v>1.286</c:v>
                </c:pt>
                <c:pt idx="636">
                  <c:v>1.3160000000000001</c:v>
                </c:pt>
                <c:pt idx="637">
                  <c:v>1.4039999999999961</c:v>
                </c:pt>
                <c:pt idx="638">
                  <c:v>1.546</c:v>
                </c:pt>
                <c:pt idx="639">
                  <c:v>1.774</c:v>
                </c:pt>
                <c:pt idx="640">
                  <c:v>1.9900000000000018</c:v>
                </c:pt>
                <c:pt idx="641">
                  <c:v>2.1719999999999997</c:v>
                </c:pt>
                <c:pt idx="642">
                  <c:v>2.427</c:v>
                </c:pt>
                <c:pt idx="643">
                  <c:v>2.8059999999999987</c:v>
                </c:pt>
                <c:pt idx="644">
                  <c:v>3.1219999999999999</c:v>
                </c:pt>
                <c:pt idx="645">
                  <c:v>3.4789999999999988</c:v>
                </c:pt>
                <c:pt idx="646">
                  <c:v>3.9409999999999998</c:v>
                </c:pt>
                <c:pt idx="647">
                  <c:v>4.3</c:v>
                </c:pt>
                <c:pt idx="648">
                  <c:v>4.718</c:v>
                </c:pt>
                <c:pt idx="649">
                  <c:v>5.2439999999999998</c:v>
                </c:pt>
                <c:pt idx="650">
                  <c:v>1.3140000000000001</c:v>
                </c:pt>
                <c:pt idx="651">
                  <c:v>1.3180000000000001</c:v>
                </c:pt>
                <c:pt idx="652">
                  <c:v>1.361</c:v>
                </c:pt>
                <c:pt idx="653">
                  <c:v>11.944000000000001</c:v>
                </c:pt>
                <c:pt idx="654">
                  <c:v>7.4530000000000003</c:v>
                </c:pt>
                <c:pt idx="655">
                  <c:v>14.773</c:v>
                </c:pt>
                <c:pt idx="656">
                  <c:v>4.4059999999999997</c:v>
                </c:pt>
                <c:pt idx="657">
                  <c:v>12.068</c:v>
                </c:pt>
                <c:pt idx="658">
                  <c:v>11.895000000000014</c:v>
                </c:pt>
                <c:pt idx="659">
                  <c:v>10.093</c:v>
                </c:pt>
                <c:pt idx="660">
                  <c:v>6.431000000000008</c:v>
                </c:pt>
                <c:pt idx="661">
                  <c:v>8.2550000000000008</c:v>
                </c:pt>
                <c:pt idx="662">
                  <c:v>9.0710000000000015</c:v>
                </c:pt>
                <c:pt idx="663">
                  <c:v>10.83</c:v>
                </c:pt>
                <c:pt idx="664">
                  <c:v>7.6589999999999945</c:v>
                </c:pt>
                <c:pt idx="665">
                  <c:v>6.6099999999999985</c:v>
                </c:pt>
                <c:pt idx="666">
                  <c:v>7.7919999999999998</c:v>
                </c:pt>
                <c:pt idx="667">
                  <c:v>4.6719999999999997</c:v>
                </c:pt>
                <c:pt idx="668">
                  <c:v>4.9790000000000081</c:v>
                </c:pt>
                <c:pt idx="669">
                  <c:v>5.452</c:v>
                </c:pt>
                <c:pt idx="670">
                  <c:v>6.5249999999999932</c:v>
                </c:pt>
                <c:pt idx="671">
                  <c:v>8.1989999999999998</c:v>
                </c:pt>
                <c:pt idx="672">
                  <c:v>11.981</c:v>
                </c:pt>
                <c:pt idx="673">
                  <c:v>9.2630000000000035</c:v>
                </c:pt>
                <c:pt idx="674">
                  <c:v>13.518000000000001</c:v>
                </c:pt>
                <c:pt idx="675">
                  <c:v>2.1159999999999997</c:v>
                </c:pt>
                <c:pt idx="676">
                  <c:v>2.2450000000000001</c:v>
                </c:pt>
                <c:pt idx="677">
                  <c:v>2.8699999999999997</c:v>
                </c:pt>
                <c:pt idx="678">
                  <c:v>14.779</c:v>
                </c:pt>
              </c:numCache>
            </c:numRef>
          </c:yVal>
        </c:ser>
        <c:axId val="143247616"/>
        <c:axId val="144023552"/>
      </c:scatterChart>
      <c:valAx>
        <c:axId val="14324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44023552"/>
        <c:crosses val="autoZero"/>
        <c:crossBetween val="midCat"/>
      </c:valAx>
      <c:valAx>
        <c:axId val="144023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JO"/>
          </a:p>
        </c:txPr>
        <c:crossAx val="143247616"/>
        <c:crosses val="autoZero"/>
        <c:crossBetween val="midCat"/>
      </c:valAx>
    </c:plotArea>
    <c:plotVisOnly val="1"/>
  </c:chart>
  <c:spPr>
    <a:solidFill>
      <a:schemeClr val="accent5">
        <a:lumMod val="50000"/>
      </a:schemeClr>
    </a:solidFill>
    <a:ln>
      <a:noFill/>
    </a:ln>
    <a:effectLst>
      <a:outerShdw blurRad="95000" algn="tl" rotWithShape="0">
        <a:srgbClr val="000000">
          <a:alpha val="50000"/>
        </a:srgbClr>
      </a:outerShdw>
    </a:effectLst>
    <a:scene3d>
      <a:camera prst="orthographicFront"/>
      <a:lightRig rig="soft" dir="t">
        <a:rot lat="0" lon="0" rev="18000000"/>
      </a:lightRig>
    </a:scene3d>
    <a:sp3d prstMaterial="dkEdge">
      <a:bevelT w="73660" h="44450" prst="riblet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ar-JO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5D4E3-D8C3-4931-B13B-9D9218AB7F2D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004AC9-6D00-4E3B-A8CD-6FDC1368ECC2}">
      <dgm:prSet phldrT="[نص]" custT="1"/>
      <dgm:spPr>
        <a:xfrm>
          <a:off x="648932" y="878928"/>
          <a:ext cx="4578846" cy="439640"/>
        </a:xfrm>
      </dgm:spPr>
      <dgm:t>
        <a:bodyPr/>
        <a:lstStyle/>
        <a:p>
          <a:r>
            <a:rPr lang="en-US" sz="2600" dirty="0" smtClean="0">
              <a:latin typeface="Calibri" panose="020F0502020204030204"/>
              <a:ea typeface="+mn-ea"/>
              <a:cs typeface="+mj-cs"/>
            </a:rPr>
            <a:t>Data Collection.</a:t>
          </a:r>
          <a:endParaRPr lang="en-US" sz="2600" dirty="0">
            <a:latin typeface="Calibri" panose="020F0502020204030204"/>
            <a:ea typeface="+mn-ea"/>
            <a:cs typeface="+mj-cs"/>
          </a:endParaRPr>
        </a:p>
      </dgm:t>
    </dgm:pt>
    <dgm:pt modelId="{B57BE280-7894-4C60-B7EC-7FCA1C081817}" type="parTrans" cxnId="{C29524B4-68F0-497D-9565-3FD28F840B4F}">
      <dgm:prSet/>
      <dgm:spPr/>
      <dgm:t>
        <a:bodyPr/>
        <a:lstStyle/>
        <a:p>
          <a:endParaRPr lang="en-US"/>
        </a:p>
      </dgm:t>
    </dgm:pt>
    <dgm:pt modelId="{94ACAFFD-1808-4665-8EAA-F9187B360021}" type="sibTrans" cxnId="{C29524B4-68F0-497D-9565-3FD28F840B4F}">
      <dgm:prSet/>
      <dgm:spPr/>
      <dgm:t>
        <a:bodyPr/>
        <a:lstStyle/>
        <a:p>
          <a:endParaRPr lang="en-US"/>
        </a:p>
      </dgm:t>
    </dgm:pt>
    <dgm:pt modelId="{50F28CB8-7A21-401F-8B60-CE5ADA0B8C61}">
      <dgm:prSet phldrT="[نص]" custT="1"/>
      <dgm:spPr>
        <a:xfrm>
          <a:off x="648932" y="2197426"/>
          <a:ext cx="4578846" cy="439640"/>
        </a:xfrm>
      </dgm:spPr>
      <dgm:t>
        <a:bodyPr/>
        <a:lstStyle/>
        <a:p>
          <a:r>
            <a:rPr lang="en-US" sz="2600" dirty="0" smtClean="0"/>
            <a:t>Designing by </a:t>
          </a:r>
          <a:r>
            <a:rPr lang="en-US" sz="2600" dirty="0" err="1" smtClean="0"/>
            <a:t>SewerCAD</a:t>
          </a:r>
          <a:r>
            <a:rPr lang="en-US" sz="2600" dirty="0" smtClean="0"/>
            <a:t> program.</a:t>
          </a:r>
          <a:endParaRPr lang="en-US" sz="2600" dirty="0">
            <a:latin typeface="Calibri" panose="020F0502020204030204"/>
            <a:ea typeface="+mn-ea"/>
            <a:cs typeface="+mj-cs"/>
          </a:endParaRPr>
        </a:p>
      </dgm:t>
    </dgm:pt>
    <dgm:pt modelId="{AB55A72F-82F7-4832-9174-FE40F6093A02}" type="parTrans" cxnId="{06FB42D1-F11A-4788-B611-C1D9B0CBF666}">
      <dgm:prSet/>
      <dgm:spPr/>
      <dgm:t>
        <a:bodyPr/>
        <a:lstStyle/>
        <a:p>
          <a:endParaRPr lang="en-US"/>
        </a:p>
      </dgm:t>
    </dgm:pt>
    <dgm:pt modelId="{5569F816-6F1A-4C7B-BC7E-7B25EECEC7D5}" type="sibTrans" cxnId="{06FB42D1-F11A-4788-B611-C1D9B0CBF666}">
      <dgm:prSet/>
      <dgm:spPr/>
      <dgm:t>
        <a:bodyPr/>
        <a:lstStyle/>
        <a:p>
          <a:endParaRPr lang="en-US"/>
        </a:p>
      </dgm:t>
    </dgm:pt>
    <dgm:pt modelId="{8CE001EC-ADA6-42D8-90E0-FF9FD05A3A48}">
      <dgm:prSet phldrT="[نص]" custT="1"/>
      <dgm:spPr>
        <a:xfrm>
          <a:off x="333899" y="2856675"/>
          <a:ext cx="4893879" cy="439640"/>
        </a:xfrm>
      </dgm:spPr>
      <dgm:t>
        <a:bodyPr/>
        <a:lstStyle/>
        <a:p>
          <a:pPr algn="l" rtl="0"/>
          <a:r>
            <a:rPr lang="en-US" sz="2800" dirty="0" smtClean="0">
              <a:cs typeface="+mj-cs"/>
            </a:rPr>
            <a:t>Results and  recommendations.</a:t>
          </a:r>
          <a:endParaRPr lang="en-US" sz="2800" dirty="0">
            <a:latin typeface="Calibri" panose="020F0502020204030204"/>
            <a:ea typeface="+mn-ea"/>
            <a:cs typeface="+mn-cs"/>
          </a:endParaRPr>
        </a:p>
      </dgm:t>
    </dgm:pt>
    <dgm:pt modelId="{7AD7B359-69EC-46FB-AABC-8E6DD8E8A30A}" type="parTrans" cxnId="{3767E3CE-7CF2-4478-96A0-82AE7590B072}">
      <dgm:prSet/>
      <dgm:spPr/>
      <dgm:t>
        <a:bodyPr/>
        <a:lstStyle/>
        <a:p>
          <a:endParaRPr lang="en-US"/>
        </a:p>
      </dgm:t>
    </dgm:pt>
    <dgm:pt modelId="{34D8FD38-504F-4EAC-9B7E-2DA76153AB00}" type="sibTrans" cxnId="{3767E3CE-7CF2-4478-96A0-82AE7590B072}">
      <dgm:prSet/>
      <dgm:spPr/>
      <dgm:t>
        <a:bodyPr/>
        <a:lstStyle/>
        <a:p>
          <a:endParaRPr lang="en-US"/>
        </a:p>
      </dgm:t>
    </dgm:pt>
    <dgm:pt modelId="{0E02A0A2-28A4-4C19-B960-1FC2BDE0218F}">
      <dgm:prSet custT="1"/>
      <dgm:spPr/>
      <dgm:t>
        <a:bodyPr/>
        <a:lstStyle/>
        <a:p>
          <a:pPr rtl="1"/>
          <a:r>
            <a:rPr lang="en-US" sz="2600" b="0" u="none" dirty="0" smtClean="0">
              <a:effectLst/>
              <a:cs typeface="+mj-cs"/>
            </a:rPr>
            <a:t>Preparation of data. </a:t>
          </a:r>
          <a:endParaRPr lang="en-US" sz="2600" b="0" u="none" dirty="0">
            <a:effectLst/>
            <a:cs typeface="+mj-cs"/>
          </a:endParaRPr>
        </a:p>
      </dgm:t>
    </dgm:pt>
    <dgm:pt modelId="{73947832-967F-4A3E-97A3-60651022EE2F}" type="parTrans" cxnId="{0879A619-2811-4D30-B4DE-1CA04CBA6F94}">
      <dgm:prSet/>
      <dgm:spPr/>
      <dgm:t>
        <a:bodyPr/>
        <a:lstStyle/>
        <a:p>
          <a:pPr rtl="1"/>
          <a:endParaRPr lang="ar-SA"/>
        </a:p>
      </dgm:t>
    </dgm:pt>
    <dgm:pt modelId="{79DB4792-3EE7-4001-812D-474A684B9DA4}" type="sibTrans" cxnId="{0879A619-2811-4D30-B4DE-1CA04CBA6F94}">
      <dgm:prSet/>
      <dgm:spPr/>
      <dgm:t>
        <a:bodyPr/>
        <a:lstStyle/>
        <a:p>
          <a:pPr rtl="1"/>
          <a:endParaRPr lang="ar-SA"/>
        </a:p>
      </dgm:t>
    </dgm:pt>
    <dgm:pt modelId="{94DDF196-98BC-4218-BC3E-FEDC8A66D9D8}" type="pres">
      <dgm:prSet presAssocID="{97C5D4E3-D8C3-4931-B13B-9D9218AB7F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4CD34A5-D57C-4BC9-AC6B-509CD9E20470}" type="pres">
      <dgm:prSet presAssocID="{97C5D4E3-D8C3-4931-B13B-9D9218AB7F2D}" presName="Name1" presStyleCnt="0"/>
      <dgm:spPr/>
      <dgm:t>
        <a:bodyPr/>
        <a:lstStyle/>
        <a:p>
          <a:endParaRPr lang="en-US"/>
        </a:p>
      </dgm:t>
    </dgm:pt>
    <dgm:pt modelId="{BDB60790-1A3B-4F9B-8B4A-15BA685407B9}" type="pres">
      <dgm:prSet presAssocID="{97C5D4E3-D8C3-4931-B13B-9D9218AB7F2D}" presName="cycle" presStyleCnt="0"/>
      <dgm:spPr/>
      <dgm:t>
        <a:bodyPr/>
        <a:lstStyle/>
        <a:p>
          <a:endParaRPr lang="en-US"/>
        </a:p>
      </dgm:t>
    </dgm:pt>
    <dgm:pt modelId="{C7DE029C-80C6-423F-A7B1-0AA79F97FF5E}" type="pres">
      <dgm:prSet presAssocID="{97C5D4E3-D8C3-4931-B13B-9D9218AB7F2D}" presName="srcNode" presStyleLbl="node1" presStyleIdx="0" presStyleCnt="4"/>
      <dgm:spPr/>
      <dgm:t>
        <a:bodyPr/>
        <a:lstStyle/>
        <a:p>
          <a:endParaRPr lang="en-US"/>
        </a:p>
      </dgm:t>
    </dgm:pt>
    <dgm:pt modelId="{43F6D94D-0FB4-4519-B72A-F13BBD99E451}" type="pres">
      <dgm:prSet presAssocID="{97C5D4E3-D8C3-4931-B13B-9D9218AB7F2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56"/>
          </a:avLst>
        </a:prstGeom>
      </dgm:spPr>
      <dgm:t>
        <a:bodyPr/>
        <a:lstStyle/>
        <a:p>
          <a:endParaRPr lang="en-US"/>
        </a:p>
      </dgm:t>
    </dgm:pt>
    <dgm:pt modelId="{E47CC1D8-00CF-42E7-810D-D0A2814A5565}" type="pres">
      <dgm:prSet presAssocID="{97C5D4E3-D8C3-4931-B13B-9D9218AB7F2D}" presName="extraNode" presStyleLbl="node1" presStyleIdx="0" presStyleCnt="4"/>
      <dgm:spPr/>
      <dgm:t>
        <a:bodyPr/>
        <a:lstStyle/>
        <a:p>
          <a:endParaRPr lang="en-US"/>
        </a:p>
      </dgm:t>
    </dgm:pt>
    <dgm:pt modelId="{A26502A9-9F87-4E04-B157-B9E63E044B0B}" type="pres">
      <dgm:prSet presAssocID="{97C5D4E3-D8C3-4931-B13B-9D9218AB7F2D}" presName="dstNode" presStyleLbl="node1" presStyleIdx="0" presStyleCnt="4"/>
      <dgm:spPr/>
      <dgm:t>
        <a:bodyPr/>
        <a:lstStyle/>
        <a:p>
          <a:endParaRPr lang="en-US"/>
        </a:p>
      </dgm:t>
    </dgm:pt>
    <dgm:pt modelId="{E95D44E0-16F9-4E91-B189-8FCBB018A43F}" type="pres">
      <dgm:prSet presAssocID="{C2004AC9-6D00-4E3B-A8CD-6FDC1368ECC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0826E62-5C81-4834-A987-2755E4B7B399}" type="pres">
      <dgm:prSet presAssocID="{C2004AC9-6D00-4E3B-A8CD-6FDC1368ECC2}" presName="accent_1" presStyleCnt="0"/>
      <dgm:spPr/>
    </dgm:pt>
    <dgm:pt modelId="{FF9125CB-104E-49F7-AF13-5CF9B113450E}" type="pres">
      <dgm:prSet presAssocID="{C2004AC9-6D00-4E3B-A8CD-6FDC1368ECC2}" presName="accentRepeatNode" presStyleLbl="solidFgAcc1" presStyleIdx="0" presStyleCnt="4"/>
      <dgm:spPr>
        <a:xfrm>
          <a:off x="374157" y="823973"/>
          <a:ext cx="549550" cy="54955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61066A71-66CD-4443-A6AF-3C0A16121943}" type="pres">
      <dgm:prSet presAssocID="{0E02A0A2-28A4-4C19-B960-1FC2BDE021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B144E58-8129-416B-A91D-68A424DD84EA}" type="pres">
      <dgm:prSet presAssocID="{0E02A0A2-28A4-4C19-B960-1FC2BDE0218F}" presName="accent_2" presStyleCnt="0"/>
      <dgm:spPr/>
    </dgm:pt>
    <dgm:pt modelId="{2F4CCEAF-F074-49FD-A055-55EFF5952CFB}" type="pres">
      <dgm:prSet presAssocID="{0E02A0A2-28A4-4C19-B960-1FC2BDE0218F}" presName="accentRepeatNode" presStyleLbl="solidFgAcc1" presStyleIdx="1" presStyleCnt="4"/>
      <dgm:spPr/>
      <dgm:t>
        <a:bodyPr/>
        <a:lstStyle/>
        <a:p>
          <a:pPr rtl="1"/>
          <a:endParaRPr lang="ar-SA"/>
        </a:p>
      </dgm:t>
    </dgm:pt>
    <dgm:pt modelId="{3F19A8C6-5248-4C63-88BF-9C8987D531A9}" type="pres">
      <dgm:prSet presAssocID="{50F28CB8-7A21-401F-8B60-CE5ADA0B8C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B79F10F-8998-4E5D-A9BD-920C11B7893C}" type="pres">
      <dgm:prSet presAssocID="{50F28CB8-7A21-401F-8B60-CE5ADA0B8C61}" presName="accent_3" presStyleCnt="0"/>
      <dgm:spPr/>
    </dgm:pt>
    <dgm:pt modelId="{3C14099D-F68E-40EB-892A-171EC130226F}" type="pres">
      <dgm:prSet presAssocID="{50F28CB8-7A21-401F-8B60-CE5ADA0B8C61}" presName="accentRepeatNode" presStyleLbl="solidFgAcc1" presStyleIdx="2" presStyleCnt="4"/>
      <dgm:spPr>
        <a:xfrm>
          <a:off x="374157" y="2142471"/>
          <a:ext cx="549550" cy="54955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ABE7862B-052F-46E6-A86D-F3A82AAB9362}" type="pres">
      <dgm:prSet presAssocID="{8CE001EC-ADA6-42D8-90E0-FF9FD05A3A4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62569F8-648B-4581-BDC8-1E1E1C7BB9F9}" type="pres">
      <dgm:prSet presAssocID="{8CE001EC-ADA6-42D8-90E0-FF9FD05A3A48}" presName="accent_4" presStyleCnt="0"/>
      <dgm:spPr/>
    </dgm:pt>
    <dgm:pt modelId="{C1443BB6-D1F5-4CA0-A8B3-E6194C47D8DB}" type="pres">
      <dgm:prSet presAssocID="{8CE001EC-ADA6-42D8-90E0-FF9FD05A3A48}" presName="accentRepeatNode" presStyleLbl="solidFgAcc1" presStyleIdx="3" presStyleCnt="4"/>
      <dgm:spPr>
        <a:xfrm>
          <a:off x="59124" y="2801720"/>
          <a:ext cx="549550" cy="549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767E3CE-7CF2-4478-96A0-82AE7590B072}" srcId="{97C5D4E3-D8C3-4931-B13B-9D9218AB7F2D}" destId="{8CE001EC-ADA6-42D8-90E0-FF9FD05A3A48}" srcOrd="3" destOrd="0" parTransId="{7AD7B359-69EC-46FB-AABC-8E6DD8E8A30A}" sibTransId="{34D8FD38-504F-4EAC-9B7E-2DA76153AB00}"/>
    <dgm:cxn modelId="{FF23F118-7E5A-4DEF-A686-D0688F590B74}" type="presOf" srcId="{C2004AC9-6D00-4E3B-A8CD-6FDC1368ECC2}" destId="{E95D44E0-16F9-4E91-B189-8FCBB018A43F}" srcOrd="0" destOrd="0" presId="urn:microsoft.com/office/officeart/2008/layout/VerticalCurvedList"/>
    <dgm:cxn modelId="{AA23D118-8A63-4F39-98C1-709B7AD7A35D}" type="presOf" srcId="{94ACAFFD-1808-4665-8EAA-F9187B360021}" destId="{43F6D94D-0FB4-4519-B72A-F13BBD99E451}" srcOrd="0" destOrd="0" presId="urn:microsoft.com/office/officeart/2008/layout/VerticalCurvedList"/>
    <dgm:cxn modelId="{C29524B4-68F0-497D-9565-3FD28F840B4F}" srcId="{97C5D4E3-D8C3-4931-B13B-9D9218AB7F2D}" destId="{C2004AC9-6D00-4E3B-A8CD-6FDC1368ECC2}" srcOrd="0" destOrd="0" parTransId="{B57BE280-7894-4C60-B7EC-7FCA1C081817}" sibTransId="{94ACAFFD-1808-4665-8EAA-F9187B360021}"/>
    <dgm:cxn modelId="{E2E5DADE-15BE-4AE2-A3AF-CE6C300E9643}" type="presOf" srcId="{0E02A0A2-28A4-4C19-B960-1FC2BDE0218F}" destId="{61066A71-66CD-4443-A6AF-3C0A16121943}" srcOrd="0" destOrd="0" presId="urn:microsoft.com/office/officeart/2008/layout/VerticalCurvedList"/>
    <dgm:cxn modelId="{0879A619-2811-4D30-B4DE-1CA04CBA6F94}" srcId="{97C5D4E3-D8C3-4931-B13B-9D9218AB7F2D}" destId="{0E02A0A2-28A4-4C19-B960-1FC2BDE0218F}" srcOrd="1" destOrd="0" parTransId="{73947832-967F-4A3E-97A3-60651022EE2F}" sibTransId="{79DB4792-3EE7-4001-812D-474A684B9DA4}"/>
    <dgm:cxn modelId="{90042ED8-A461-4694-B5EB-ACF473E062F6}" type="presOf" srcId="{50F28CB8-7A21-401F-8B60-CE5ADA0B8C61}" destId="{3F19A8C6-5248-4C63-88BF-9C8987D531A9}" srcOrd="0" destOrd="0" presId="urn:microsoft.com/office/officeart/2008/layout/VerticalCurvedList"/>
    <dgm:cxn modelId="{C84AE55B-9668-4AAE-8120-364B0263176D}" type="presOf" srcId="{8CE001EC-ADA6-42D8-90E0-FF9FD05A3A48}" destId="{ABE7862B-052F-46E6-A86D-F3A82AAB9362}" srcOrd="0" destOrd="0" presId="urn:microsoft.com/office/officeart/2008/layout/VerticalCurvedList"/>
    <dgm:cxn modelId="{06FB42D1-F11A-4788-B611-C1D9B0CBF666}" srcId="{97C5D4E3-D8C3-4931-B13B-9D9218AB7F2D}" destId="{50F28CB8-7A21-401F-8B60-CE5ADA0B8C61}" srcOrd="2" destOrd="0" parTransId="{AB55A72F-82F7-4832-9174-FE40F6093A02}" sibTransId="{5569F816-6F1A-4C7B-BC7E-7B25EECEC7D5}"/>
    <dgm:cxn modelId="{6A02328D-B5B0-4F00-A40A-69665419023C}" type="presOf" srcId="{97C5D4E3-D8C3-4931-B13B-9D9218AB7F2D}" destId="{94DDF196-98BC-4218-BC3E-FEDC8A66D9D8}" srcOrd="0" destOrd="0" presId="urn:microsoft.com/office/officeart/2008/layout/VerticalCurvedList"/>
    <dgm:cxn modelId="{79F82C70-DB05-4D8B-BECD-7749879458C0}" type="presParOf" srcId="{94DDF196-98BC-4218-BC3E-FEDC8A66D9D8}" destId="{94CD34A5-D57C-4BC9-AC6B-509CD9E20470}" srcOrd="0" destOrd="0" presId="urn:microsoft.com/office/officeart/2008/layout/VerticalCurvedList"/>
    <dgm:cxn modelId="{774C8465-8FD4-4971-B927-A52E0D23F726}" type="presParOf" srcId="{94CD34A5-D57C-4BC9-AC6B-509CD9E20470}" destId="{BDB60790-1A3B-4F9B-8B4A-15BA685407B9}" srcOrd="0" destOrd="0" presId="urn:microsoft.com/office/officeart/2008/layout/VerticalCurvedList"/>
    <dgm:cxn modelId="{7EDA4D1D-AD5E-483B-BEA4-B691873DEF76}" type="presParOf" srcId="{BDB60790-1A3B-4F9B-8B4A-15BA685407B9}" destId="{C7DE029C-80C6-423F-A7B1-0AA79F97FF5E}" srcOrd="0" destOrd="0" presId="urn:microsoft.com/office/officeart/2008/layout/VerticalCurvedList"/>
    <dgm:cxn modelId="{83FB0C2B-74B4-4CF9-A6FF-894DECB4CBEA}" type="presParOf" srcId="{BDB60790-1A3B-4F9B-8B4A-15BA685407B9}" destId="{43F6D94D-0FB4-4519-B72A-F13BBD99E451}" srcOrd="1" destOrd="0" presId="urn:microsoft.com/office/officeart/2008/layout/VerticalCurvedList"/>
    <dgm:cxn modelId="{2469D381-0C34-4E04-83F6-BA2E974B4FF7}" type="presParOf" srcId="{BDB60790-1A3B-4F9B-8B4A-15BA685407B9}" destId="{E47CC1D8-00CF-42E7-810D-D0A2814A5565}" srcOrd="2" destOrd="0" presId="urn:microsoft.com/office/officeart/2008/layout/VerticalCurvedList"/>
    <dgm:cxn modelId="{E85AEE52-A120-4A93-818E-4B8D2943B3C6}" type="presParOf" srcId="{BDB60790-1A3B-4F9B-8B4A-15BA685407B9}" destId="{A26502A9-9F87-4E04-B157-B9E63E044B0B}" srcOrd="3" destOrd="0" presId="urn:microsoft.com/office/officeart/2008/layout/VerticalCurvedList"/>
    <dgm:cxn modelId="{D0FC7DD8-40B2-4061-B795-3F4963BD91FA}" type="presParOf" srcId="{94CD34A5-D57C-4BC9-AC6B-509CD9E20470}" destId="{E95D44E0-16F9-4E91-B189-8FCBB018A43F}" srcOrd="1" destOrd="0" presId="urn:microsoft.com/office/officeart/2008/layout/VerticalCurvedList"/>
    <dgm:cxn modelId="{214D1A25-3639-4948-9EE9-C891B42FE744}" type="presParOf" srcId="{94CD34A5-D57C-4BC9-AC6B-509CD9E20470}" destId="{E0826E62-5C81-4834-A987-2755E4B7B399}" srcOrd="2" destOrd="0" presId="urn:microsoft.com/office/officeart/2008/layout/VerticalCurvedList"/>
    <dgm:cxn modelId="{FEFDDEDF-B9A0-4F7B-95D1-4068A58C3315}" type="presParOf" srcId="{E0826E62-5C81-4834-A987-2755E4B7B399}" destId="{FF9125CB-104E-49F7-AF13-5CF9B113450E}" srcOrd="0" destOrd="0" presId="urn:microsoft.com/office/officeart/2008/layout/VerticalCurvedList"/>
    <dgm:cxn modelId="{561D3BEA-6DD6-45A6-A84B-E678DDE4B3DF}" type="presParOf" srcId="{94CD34A5-D57C-4BC9-AC6B-509CD9E20470}" destId="{61066A71-66CD-4443-A6AF-3C0A16121943}" srcOrd="3" destOrd="0" presId="urn:microsoft.com/office/officeart/2008/layout/VerticalCurvedList"/>
    <dgm:cxn modelId="{12281750-24E8-4DA1-91B7-6798A3C2938F}" type="presParOf" srcId="{94CD34A5-D57C-4BC9-AC6B-509CD9E20470}" destId="{4B144E58-8129-416B-A91D-68A424DD84EA}" srcOrd="4" destOrd="0" presId="urn:microsoft.com/office/officeart/2008/layout/VerticalCurvedList"/>
    <dgm:cxn modelId="{AFF2B209-97A2-43B1-A27A-F12E87D888A4}" type="presParOf" srcId="{4B144E58-8129-416B-A91D-68A424DD84EA}" destId="{2F4CCEAF-F074-49FD-A055-55EFF5952CFB}" srcOrd="0" destOrd="0" presId="urn:microsoft.com/office/officeart/2008/layout/VerticalCurvedList"/>
    <dgm:cxn modelId="{CFE7016B-7622-45AF-A98A-3D6F2544C9A8}" type="presParOf" srcId="{94CD34A5-D57C-4BC9-AC6B-509CD9E20470}" destId="{3F19A8C6-5248-4C63-88BF-9C8987D531A9}" srcOrd="5" destOrd="0" presId="urn:microsoft.com/office/officeart/2008/layout/VerticalCurvedList"/>
    <dgm:cxn modelId="{382BD15E-E0B4-4950-B0B0-F3824026DD5D}" type="presParOf" srcId="{94CD34A5-D57C-4BC9-AC6B-509CD9E20470}" destId="{AB79F10F-8998-4E5D-A9BD-920C11B7893C}" srcOrd="6" destOrd="0" presId="urn:microsoft.com/office/officeart/2008/layout/VerticalCurvedList"/>
    <dgm:cxn modelId="{0B31F688-5A81-481A-9075-EAEFE3495A01}" type="presParOf" srcId="{AB79F10F-8998-4E5D-A9BD-920C11B7893C}" destId="{3C14099D-F68E-40EB-892A-171EC130226F}" srcOrd="0" destOrd="0" presId="urn:microsoft.com/office/officeart/2008/layout/VerticalCurvedList"/>
    <dgm:cxn modelId="{F7862107-1135-483E-A938-E85D6E236FE0}" type="presParOf" srcId="{94CD34A5-D57C-4BC9-AC6B-509CD9E20470}" destId="{ABE7862B-052F-46E6-A86D-F3A82AAB9362}" srcOrd="7" destOrd="0" presId="urn:microsoft.com/office/officeart/2008/layout/VerticalCurvedList"/>
    <dgm:cxn modelId="{21CDD140-892E-4CCD-A408-378AA08FC91C}" type="presParOf" srcId="{94CD34A5-D57C-4BC9-AC6B-509CD9E20470}" destId="{462569F8-648B-4581-BDC8-1E1E1C7BB9F9}" srcOrd="8" destOrd="0" presId="urn:microsoft.com/office/officeart/2008/layout/VerticalCurvedList"/>
    <dgm:cxn modelId="{572668D2-F795-4E43-AFA7-36943D9D95B3}" type="presParOf" srcId="{462569F8-648B-4581-BDC8-1E1E1C7BB9F9}" destId="{C1443BB6-D1F5-4CA0-A8B3-E6194C47D8DB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0.10156</cdr:x>
      <cdr:y>0.16601</cdr:y>
    </cdr:from>
    <cdr:to>
      <cdr:x>0.89844</cdr:x>
      <cdr:y>0.1664</cdr:y>
    </cdr:to>
    <cdr:sp macro="" textlink="">
      <cdr:nvSpPr>
        <cdr:cNvPr id="3" name="رابط مستقيم 2"/>
        <cdr:cNvSpPr/>
      </cdr:nvSpPr>
      <cdr:spPr>
        <a:xfrm xmlns:a="http://schemas.openxmlformats.org/drawingml/2006/main">
          <a:off x="619108" y="674678"/>
          <a:ext cx="4857784" cy="158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0.10547</cdr:x>
      <cdr:y>0.70313</cdr:y>
    </cdr:from>
    <cdr:to>
      <cdr:x>0.90235</cdr:x>
      <cdr:y>0.70352</cdr:y>
    </cdr:to>
    <cdr:sp macro="" textlink="">
      <cdr:nvSpPr>
        <cdr:cNvPr id="4" name="رابط مستقيم 3"/>
        <cdr:cNvSpPr/>
      </cdr:nvSpPr>
      <cdr:spPr>
        <a:xfrm xmlns:a="http://schemas.openxmlformats.org/drawingml/2006/main">
          <a:off x="642942" y="2857520"/>
          <a:ext cx="4857784" cy="15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0.09278</cdr:x>
      <cdr:y>0.82406</cdr:y>
    </cdr:from>
    <cdr:to>
      <cdr:x>0.92784</cdr:x>
      <cdr:y>0.82442</cdr:y>
    </cdr:to>
    <cdr:sp macro="" textlink="">
      <cdr:nvSpPr>
        <cdr:cNvPr id="3" name="رابط مستقيم 2"/>
        <cdr:cNvSpPr/>
      </cdr:nvSpPr>
      <cdr:spPr>
        <a:xfrm xmlns:a="http://schemas.openxmlformats.org/drawingml/2006/main">
          <a:off x="642942" y="3643338"/>
          <a:ext cx="5786478" cy="158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79B0C5-8020-4ABC-B6A3-F5D1EB5B6EFD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2D5EC5-720B-46A2-B931-BFC8FF06FF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842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8B2CD-D98F-402D-BBCF-01CE47062510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74310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3157C9-3224-4E93-B410-5C5F7105A076}" type="datetimeFigureOut">
              <a:rPr lang="ar-SA" smtClean="0"/>
              <a:pPr/>
              <a:t>29/03/1438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CC843F-C1B2-4F9A-AD6B-13BF9BAE21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/>
                <a:cs typeface="+mn-cs"/>
              </a:rPr>
              <a:t>Design </a:t>
            </a:r>
            <a:r>
              <a:rPr lang="en-US" sz="4400" b="1" dirty="0">
                <a:solidFill>
                  <a:schemeClr val="bg1"/>
                </a:solidFill>
                <a:effectLst/>
                <a:cs typeface="+mn-cs"/>
              </a:rPr>
              <a:t>of A Sewer Network </a:t>
            </a:r>
            <a:r>
              <a:rPr lang="en-US" sz="4400" b="1" dirty="0" smtClean="0">
                <a:solidFill>
                  <a:schemeClr val="bg1"/>
                </a:solidFill>
                <a:effectLst/>
                <a:cs typeface="+mn-cs"/>
              </a:rPr>
              <a:t>For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Siries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Village</a:t>
            </a:r>
            <a:r>
              <a:rPr lang="en-US" sz="4400" b="1" dirty="0" smtClean="0">
                <a:solidFill>
                  <a:schemeClr val="bg1"/>
                </a:solidFill>
                <a:effectLst/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/>
              </a:rPr>
            </a:b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92" y="2564904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8058" y="4509120"/>
            <a:ext cx="504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b="1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357158" y="2571744"/>
            <a:ext cx="8305800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Prepared by 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Hasan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Hisham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Opisi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Mohammad </a:t>
            </a:r>
            <a:r>
              <a:rPr lang="en-US" sz="2800" dirty="0" err="1" smtClean="0">
                <a:solidFill>
                  <a:schemeClr val="bg1"/>
                </a:solidFill>
              </a:rPr>
              <a:t>Farez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Fahmy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Slaiman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Munjid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Blaibleh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1538" y="5000636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to : Dr. </a:t>
            </a:r>
            <a:r>
              <a:rPr lang="en-US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Sameer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Shadeed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of the study area.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map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 network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plane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number 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</a:t>
            </a:r>
            <a:endParaRPr lang="ar-SA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086724" cy="44693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3362"/>
                <a:gridCol w="4043362"/>
              </a:tblGrid>
              <a:tr h="505992"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+mj-cs"/>
                        </a:rPr>
                        <a:t>Population 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+mj-cs"/>
                        </a:rPr>
                        <a:t>Year 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50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494</a:t>
                      </a:r>
                      <a:endParaRPr lang="en-US" sz="180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1922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50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608</a:t>
                      </a:r>
                      <a:endParaRPr lang="en-US" sz="1800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1931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50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830</a:t>
                      </a:r>
                      <a:endParaRPr lang="en-US" sz="180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1945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50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1,300</a:t>
                      </a:r>
                      <a:endParaRPr lang="en-US" sz="1800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1982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50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2,200</a:t>
                      </a:r>
                      <a:endParaRPr lang="en-US" sz="180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1987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48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3,757</a:t>
                      </a:r>
                      <a:endParaRPr lang="en-US" sz="1800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1997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48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+mj-cs"/>
                        </a:rPr>
                        <a:t>4,898</a:t>
                      </a:r>
                      <a:endParaRPr lang="en-US" sz="2000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+mj-cs"/>
                        </a:rPr>
                        <a:t>2005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48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Book Antiqua3"/>
                          <a:ea typeface="Times New Roman"/>
                          <a:cs typeface="+mj-cs"/>
                        </a:rPr>
                        <a:t>5,182</a:t>
                      </a:r>
                      <a:endParaRPr lang="en-US" sz="1800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+mj-cs"/>
                        </a:rPr>
                        <a:t>2007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  <a:endParaRPr lang="ar-SA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42910" y="3786190"/>
            <a:ext cx="79296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forecasting using Arithmetic growth rate  equation ; </a:t>
            </a:r>
            <a:r>
              <a:rPr lang="en-US" sz="2800" dirty="0" smtClean="0">
                <a:solidFill>
                  <a:schemeClr val="bg1"/>
                </a:solidFill>
              </a:rPr>
              <a:t>According to the population curve of the village  we have choose arithmetic growth equation to predict the population in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2066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DATA </a:t>
            </a:r>
            <a:endParaRPr lang="ar-SA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28662" y="3714752"/>
          <a:ext cx="742955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err="1" smtClean="0">
                <a:solidFill>
                  <a:schemeClr val="bg1"/>
                </a:solidFill>
              </a:rPr>
              <a:t>Pn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= P + </a:t>
            </a:r>
            <a:r>
              <a:rPr lang="en-US" sz="2800" dirty="0" smtClean="0">
                <a:solidFill>
                  <a:schemeClr val="bg1"/>
                </a:solidFill>
              </a:rPr>
              <a:t>n*k</a:t>
            </a:r>
          </a:p>
          <a:p>
            <a:pPr algn="l" rtl="0"/>
            <a:endParaRPr lang="en-US" sz="2800" dirty="0">
              <a:solidFill>
                <a:schemeClr val="bg1"/>
              </a:solidFill>
            </a:endParaRP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endParaRPr lang="en-US" sz="28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algn="l"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population (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</a:rPr>
              <a:t>2066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/>
              </a:rPr>
              <a:t>) =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13600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 </a:t>
            </a:r>
          </a:p>
          <a:p>
            <a:pPr algn="l" rtl="0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JO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DATA </a:t>
            </a:r>
            <a:endParaRPr lang="en-U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24" y="3140968"/>
            <a:ext cx="4469028" cy="79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45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=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120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/day / capita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Assume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hourly factor = 4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Wastewater generation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80%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Load calculation =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Wastewater  generation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+ infiltration 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Wastewater  generation =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       0.8 * 0.12 * 13600 * 4 = 5222.4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CM /day 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Infiltration =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0.2 * 0.8 * 0.12 * 13600 = 261.12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CM / day 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Sanitary load =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ea typeface="Adobe Gothic Std B"/>
                <a:cs typeface="AngsanaUPC" pitchFamily="18" charset="-34"/>
              </a:rPr>
              <a:t>5222.4 + 261.12 = 5483.52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CM / day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Sanitary Load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</a:t>
            </a:r>
            <a:r>
              <a:rPr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</a:t>
            </a:r>
            <a:r>
              <a:rPr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n-US" b="1" u="sng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en-US" b="1" u="sng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</a:br>
            <a:endParaRPr lang="en-US" u="sng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Sewer Systems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Sewerage </a:t>
            </a:r>
            <a:r>
              <a:rPr lang="en-US" b="1" dirty="0" smtClean="0">
                <a:solidFill>
                  <a:schemeClr val="bg1"/>
                </a:solidFill>
              </a:rPr>
              <a:t>Elements</a:t>
            </a:r>
          </a:p>
          <a:p>
            <a:pPr marL="0" indent="0" algn="l" rtl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1090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Related hydraulic concepts</a:t>
            </a:r>
            <a:r>
              <a:rPr lang="en-US" sz="38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8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sz="3800" b="1" u="sng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2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procedure for design flow rates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quantification.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Average </a:t>
            </a:r>
            <a:r>
              <a:rPr lang="en-US" dirty="0">
                <a:solidFill>
                  <a:schemeClr val="bg1"/>
                </a:solidFill>
              </a:rPr>
              <a:t>water consumption (</a:t>
            </a:r>
            <a:r>
              <a:rPr lang="en-US" dirty="0" err="1">
                <a:solidFill>
                  <a:schemeClr val="bg1"/>
                </a:solidFill>
              </a:rPr>
              <a:t>lpcd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Average </a:t>
            </a:r>
            <a:r>
              <a:rPr lang="en-US" dirty="0">
                <a:solidFill>
                  <a:schemeClr val="bg1"/>
                </a:solidFill>
              </a:rPr>
              <a:t>wastewater generation (80% of water consumption).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Total </a:t>
            </a:r>
            <a:r>
              <a:rPr lang="en-US" dirty="0">
                <a:solidFill>
                  <a:schemeClr val="bg1"/>
                </a:solidFill>
              </a:rPr>
              <a:t>average wastewater flow = average wastewater </a:t>
            </a:r>
            <a:r>
              <a:rPr lang="en-US" dirty="0" smtClean="0">
                <a:solidFill>
                  <a:schemeClr val="bg1"/>
                </a:solidFill>
              </a:rPr>
              <a:t> x </a:t>
            </a:r>
            <a:r>
              <a:rPr lang="en-US" dirty="0">
                <a:solidFill>
                  <a:schemeClr val="bg1"/>
                </a:solidFill>
              </a:rPr>
              <a:t>community size.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Max </a:t>
            </a:r>
            <a:r>
              <a:rPr lang="en-US" dirty="0">
                <a:solidFill>
                  <a:schemeClr val="bg1"/>
                </a:solidFill>
              </a:rPr>
              <a:t>hourly waste water (which is the design value) = total average waste water x hourly factor.</a:t>
            </a:r>
          </a:p>
          <a:p>
            <a:pPr marL="0" indent="0" algn="l" rtl="0">
              <a:lnSpc>
                <a:spcPct val="220000"/>
              </a:lnSpc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16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20000"/>
              </a:lnSpc>
              <a:buClr>
                <a:srgbClr val="F3A447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Equation.</a:t>
            </a:r>
          </a:p>
          <a:p>
            <a:pPr marL="0" indent="0" algn="l" rtl="0">
              <a:lnSpc>
                <a:spcPct val="220000"/>
              </a:lnSpc>
              <a:buClr>
                <a:srgbClr val="F3A447"/>
              </a:buClr>
              <a:buNone/>
            </a:pP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rtl="0">
              <a:lnSpc>
                <a:spcPct val="220000"/>
              </a:lnSpc>
              <a:buClr>
                <a:srgbClr val="F3A447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Friction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Methods.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Related hydraulic concepts</a:t>
            </a:r>
            <a:endParaRPr lang="en-US" sz="4400" dirty="0"/>
          </a:p>
        </p:txBody>
      </p:sp>
      <p:pic>
        <p:nvPicPr>
          <p:cNvPr id="4" name="صورة 6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4536504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صورة 12"/>
          <p:cNvPicPr/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4032448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4207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Length of conduit will not exceed  50 m.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Avoid making closed loops.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Putting  manholes every intersection and curves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i="1" u="sng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Draw the Network by SewerCAD program.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( </a:t>
            </a:r>
            <a:r>
              <a:rPr lang="en-US" sz="2400" dirty="0" smtClean="0">
                <a:solidFill>
                  <a:srgbClr val="000000"/>
                </a:solidFill>
                <a:latin typeface="Adobe Gothic Std B"/>
                <a:ea typeface="Calibri"/>
              </a:rPr>
              <a:t>0.6 – 3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)m/s </a:t>
            </a:r>
          </a:p>
          <a:p>
            <a:pPr algn="l" rtl="0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( </a:t>
            </a:r>
            <a:r>
              <a:rPr lang="en-US" sz="2400" dirty="0" smtClean="0">
                <a:solidFill>
                  <a:srgbClr val="000000"/>
                </a:solidFill>
                <a:latin typeface="Adobe Gothic Std B"/>
                <a:ea typeface="Calibri"/>
              </a:rPr>
              <a:t>1 – 5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)m.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algn="l" rtl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Slope(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/>
                <a:cs typeface="+mj-cs"/>
              </a:rPr>
              <a:t>1 – 15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)%.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</a:t>
            </a:r>
            <a:endParaRPr lang="ar-S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most important element to the human being in life is water,</a:t>
            </a:r>
            <a:r>
              <a:rPr lang="en-GB" dirty="0" smtClean="0">
                <a:solidFill>
                  <a:schemeClr val="bg1"/>
                </a:solidFill>
              </a:rPr>
              <a:t> where 80% of water demand is converted to wastewater.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bg1"/>
                </a:solidFill>
              </a:rPr>
              <a:t>Introduction</a:t>
            </a:r>
            <a:endParaRPr lang="ar-JO" dirty="0">
              <a:solidFill>
                <a:schemeClr val="bg1"/>
              </a:solidFill>
            </a:endParaRPr>
          </a:p>
        </p:txBody>
      </p:sp>
      <p:pic>
        <p:nvPicPr>
          <p:cNvPr id="4" name="Picture 2" descr="D:\Study\Fifth Year First Semester\Gradution Project 2\The presentation\ours\photos\2_b85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500858" cy="36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i="1" u="sng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</a:t>
            </a:r>
            <a:r>
              <a:rPr lang="en-US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raw </a:t>
            </a:r>
            <a:r>
              <a:rPr lang="en-US" b="1" i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Network</a:t>
            </a:r>
            <a:r>
              <a:rPr b="1" i="1" u="sng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by SewerCAD program.</a:t>
            </a:r>
            <a:r>
              <a:rPr lang="en-US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ar-JO" b="1" i="1" u="sng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714348" y="1785926"/>
            <a:ext cx="7988328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381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71558"/>
          </a:xfrm>
        </p:spPr>
        <p:txBody>
          <a:bodyPr>
            <a:normAutofit fontScale="90000"/>
          </a:bodyPr>
          <a:lstStyle/>
          <a:p>
            <a:pPr algn="ctr" rtl="0"/>
            <a:r>
              <a:rPr b="1" i="1" u="sng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Allocating the area for each manhole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71472" y="1142984"/>
            <a:ext cx="82153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Allocating areas by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ArcGIS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ArchHydro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tool.</a:t>
            </a:r>
          </a:p>
        </p:txBody>
      </p:sp>
      <p:pic>
        <p:nvPicPr>
          <p:cNvPr id="2052" name="Picture 4" descr="C:\Users\Horizon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45017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6680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wastewater load for each manhole(L\day) =   </a:t>
            </a:r>
          </a:p>
          <a:p>
            <a:pPr marL="0" lvl="0" indent="0"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66800" algn="l"/>
              </a:tabLst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668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(Area covered by each manhole)*(population density)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NewRomanPSMT" charset="0"/>
              </a:rPr>
              <a:t>*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(water consumption) * (Peak factor) + (infiltration)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66800" algn="l"/>
              </a:tabLs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i="1" smtClean="0">
                <a:solidFill>
                  <a:schemeClr val="bg1"/>
                </a:solidFill>
              </a:rPr>
              <a:t>Calculating the loads on each manhole</a:t>
            </a:r>
            <a:r>
              <a:rPr i="1" smtClean="0"/>
              <a:t>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i="1" smtClean="0">
                <a:solidFill>
                  <a:schemeClr val="bg1"/>
                </a:solidFill>
              </a:rPr>
              <a:t>Calculating the loads on each manhole</a:t>
            </a:r>
            <a:r>
              <a:rPr i="1" smtClean="0"/>
              <a:t> </a:t>
            </a:r>
            <a:endParaRPr lang="ar-SA" i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000100" y="1714488"/>
            <a:ext cx="71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distribution in excel sheet to make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builder </a:t>
            </a:r>
            <a:endParaRPr lang="ar-S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70550"/>
            <a:ext cx="7223238" cy="4187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the network</a:t>
            </a:r>
            <a:endParaRPr lang="en-US" u="sng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We have four outfalls in the area.</a:t>
            </a:r>
          </a:p>
          <a:p>
            <a:pPr algn="l" rtl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786610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153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ar-SA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 </a:t>
            </a:r>
            <a:endParaRPr lang="ar-SA" sz="4000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رابط مستقيم 6"/>
          <p:cNvSpPr/>
          <p:nvPr/>
        </p:nvSpPr>
        <p:spPr>
          <a:xfrm>
            <a:off x="785786" y="2643182"/>
            <a:ext cx="6872210" cy="1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رابط مستقيم 7"/>
          <p:cNvSpPr/>
          <p:nvPr/>
        </p:nvSpPr>
        <p:spPr>
          <a:xfrm>
            <a:off x="785786" y="5357826"/>
            <a:ext cx="6872210" cy="1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 </a:t>
            </a:r>
            <a:endParaRPr lang="ar-SA" sz="4000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رابط مستقيم 5"/>
          <p:cNvSpPr/>
          <p:nvPr/>
        </p:nvSpPr>
        <p:spPr>
          <a:xfrm>
            <a:off x="1214414" y="2000240"/>
            <a:ext cx="6872210" cy="1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201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All constraints are achieved and there are no problems in the model, and all the results are in the ranges as specifications and criteria</a:t>
            </a:r>
          </a:p>
          <a:p>
            <a:pPr algn="l" rtl="0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We used 8 &amp; 10 inch diameters for all conduits and PVC material.</a:t>
            </a:r>
          </a:p>
          <a:p>
            <a:pPr algn="l" rtl="0">
              <a:buNone/>
            </a:pPr>
            <a:endParaRPr lang="ar-SA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Conclusion:</a:t>
            </a:r>
            <a:endParaRPr lang="ar-S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Objectives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main objectives of this project are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0" algn="l" rtl="0"/>
            <a:r>
              <a:rPr lang="en-US" dirty="0" smtClean="0">
                <a:solidFill>
                  <a:schemeClr val="bg1"/>
                </a:solidFill>
              </a:rPr>
              <a:t>Design a water distribution network.</a:t>
            </a:r>
          </a:p>
          <a:p>
            <a:pPr lvl="0" algn="l" rtl="0"/>
            <a:endParaRPr lang="en-US" dirty="0" smtClean="0">
              <a:solidFill>
                <a:schemeClr val="bg1"/>
              </a:solidFill>
            </a:endParaRPr>
          </a:p>
          <a:p>
            <a:pPr lvl="0" algn="l" rtl="0"/>
            <a:r>
              <a:rPr lang="en-US" dirty="0" smtClean="0">
                <a:solidFill>
                  <a:schemeClr val="bg1"/>
                </a:solidFill>
              </a:rPr>
              <a:t> Design a wastewater collection network.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3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recommend constructing a sewer network because the people will be very pleased and most of their problems will be removed.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Recommendation:</a:t>
            </a:r>
            <a:endParaRPr lang="ar-J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 idx="4294967295"/>
          </p:nvPr>
        </p:nvSpPr>
        <p:spPr>
          <a:xfrm>
            <a:off x="838200" y="1433513"/>
            <a:ext cx="8305800" cy="1981200"/>
          </a:xfrm>
        </p:spPr>
        <p:txBody>
          <a:bodyPr/>
          <a:lstStyle/>
          <a:p>
            <a:pPr algn="ctr"/>
            <a:r>
              <a:rPr sz="7200" dirty="0" smtClean="0">
                <a:solidFill>
                  <a:schemeClr val="bg1"/>
                </a:solidFill>
              </a:rPr>
              <a:t>THANK YOU </a:t>
            </a:r>
            <a:endParaRPr lang="ar-SA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WORK </a:t>
            </a:r>
            <a:endParaRPr lang="ar-SA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" name="Picture 2" descr="D:\Study\Fifth Year First Semester\Gradution Project 2\The presentation\ours\photo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500990" cy="4447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ar-JO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sz="4000" b="1" u="sng" spc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SIRIS VILLAGE</a:t>
            </a:r>
            <a:endParaRPr lang="ar-SA" sz="4000" b="1" u="sng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Study\Fourth Year Second Semester\Graduation project\1912015-093949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45319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TOPOGRAPHY</a:t>
            </a:r>
            <a:endParaRPr lang="ar-JO" dirty="0"/>
          </a:p>
        </p:txBody>
      </p:sp>
      <p:pic>
        <p:nvPicPr>
          <p:cNvPr id="4" name="Content Placeholder 3" descr="D:\Manhood\Study\Fourth Year Second Semester\Environmental engineering  2\New folder\Captur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1"/>
            <a:ext cx="8229600" cy="40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elevation =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465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above MSL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elevation =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372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above MSL</a:t>
            </a:r>
          </a:p>
          <a:p>
            <a:pPr algn="l" rtl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elevation =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411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above MSL 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TOPOGRAPHY </a:t>
            </a:r>
            <a:endParaRPr lang="ar-SA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Total Area = </a:t>
            </a:r>
            <a:r>
              <a:rPr lang="en-US" sz="24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12500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j-cs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donums</a:t>
            </a:r>
          </a:p>
          <a:p>
            <a:pPr algn="l" rtl="0"/>
            <a:endParaRPr lang="en-US" dirty="0" smtClean="0">
              <a:solidFill>
                <a:schemeClr val="bg1"/>
              </a:solidFill>
              <a:cs typeface="+mj-cs"/>
            </a:endParaRPr>
          </a:p>
          <a:p>
            <a:pPr algn="l" rtl="0">
              <a:lnSpc>
                <a:spcPct val="11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Built up Area = </a:t>
            </a: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19</a:t>
            </a:r>
            <a:r>
              <a:rPr lang="en-US" sz="2400" dirty="0" smtClean="0">
                <a:solidFill>
                  <a:schemeClr val="bg1"/>
                </a:solidFill>
                <a:ea typeface="Adobe Gothic Std B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donums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Agricultural land = </a:t>
            </a: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11000</a:t>
            </a:r>
            <a:r>
              <a:rPr lang="en-US" sz="2400" dirty="0" smtClean="0">
                <a:solidFill>
                  <a:schemeClr val="bg1"/>
                </a:solidFill>
              </a:rPr>
              <a:t> donums </a:t>
            </a:r>
          </a:p>
          <a:p>
            <a:pPr algn="l" rtl="0">
              <a:lnSpc>
                <a:spcPct val="11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Forests and open areas = </a:t>
            </a: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1400</a:t>
            </a:r>
            <a:r>
              <a:rPr lang="en-US" sz="2400" dirty="0" smtClean="0">
                <a:solidFill>
                  <a:schemeClr val="bg1"/>
                </a:solidFill>
              </a:rPr>
              <a:t> donums </a:t>
            </a:r>
          </a:p>
          <a:p>
            <a:pPr algn="l" rtl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 AND LAND USE</a:t>
            </a:r>
            <a:endParaRPr lang="ar-SA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Methodology</a:t>
            </a:r>
          </a:p>
        </p:txBody>
      </p:sp>
      <p:graphicFrame>
        <p:nvGraphicFramePr>
          <p:cNvPr id="4" name="Diagra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4191922"/>
              </p:ext>
            </p:extLst>
          </p:nvPr>
        </p:nvGraphicFramePr>
        <p:xfrm>
          <a:off x="1187624" y="1214423"/>
          <a:ext cx="6813400" cy="516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223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600</Words>
  <Application>Microsoft Office PowerPoint</Application>
  <PresentationFormat>On-screen Show (4:3)</PresentationFormat>
  <Paragraphs>142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ورق</vt:lpstr>
      <vt:lpstr>Design of A Sewer Network For Siries Village  </vt:lpstr>
      <vt:lpstr>Introduction</vt:lpstr>
      <vt:lpstr>Objectives </vt:lpstr>
      <vt:lpstr>SIGNIFICANCE OF THE WORK </vt:lpstr>
      <vt:lpstr>STUDY AREA :SIRIS VILLAGE</vt:lpstr>
      <vt:lpstr>TOPOGRAPHY</vt:lpstr>
      <vt:lpstr>TOPOGRAPHY </vt:lpstr>
      <vt:lpstr>AREA  AND LAND USE</vt:lpstr>
      <vt:lpstr>Methodology</vt:lpstr>
      <vt:lpstr>DATA COLLECTION </vt:lpstr>
      <vt:lpstr>POPULATION </vt:lpstr>
      <vt:lpstr>PREPARATION OF DATA </vt:lpstr>
      <vt:lpstr>PREPARATION OF DATA </vt:lpstr>
      <vt:lpstr>Calculation of Sanitary Load</vt:lpstr>
      <vt:lpstr>Sewer Collection Network </vt:lpstr>
      <vt:lpstr>Related hydraulic concepts </vt:lpstr>
      <vt:lpstr>Related hydraulic concepts</vt:lpstr>
      <vt:lpstr>Draw the Network by SewerCAD program. </vt:lpstr>
      <vt:lpstr>CONSTRAINTS</vt:lpstr>
      <vt:lpstr>Draw the Network by SewerCAD program. </vt:lpstr>
      <vt:lpstr>Allocating the area for each manhole</vt:lpstr>
      <vt:lpstr>Calculating the loads on each manhole </vt:lpstr>
      <vt:lpstr>Calculating the loads on each manhole </vt:lpstr>
      <vt:lpstr>Layout the network</vt:lpstr>
      <vt:lpstr>RESULTS</vt:lpstr>
      <vt:lpstr>RESULTS  </vt:lpstr>
      <vt:lpstr>RESULTS  </vt:lpstr>
      <vt:lpstr>Slide 28</vt:lpstr>
      <vt:lpstr>Conclusion:</vt:lpstr>
      <vt:lpstr>Recommendation: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The Current Water Network In Dair-Istiya Village And Redesign It.</dc:title>
  <dc:creator>Horizon</dc:creator>
  <cp:lastModifiedBy>lenovo</cp:lastModifiedBy>
  <cp:revision>188</cp:revision>
  <dcterms:created xsi:type="dcterms:W3CDTF">2015-12-18T11:58:24Z</dcterms:created>
  <dcterms:modified xsi:type="dcterms:W3CDTF">2016-12-28T02:23:21Z</dcterms:modified>
</cp:coreProperties>
</file>