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448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9610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42725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456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65066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7122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4976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9799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882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9779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817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7005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5853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178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696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0670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A46-7638-4B85-A93B-B91CBCE834F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19CECD-7C8F-4EC4-B067-B49848E7D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0159"/>
            <a:ext cx="10515600" cy="17579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dirty="0" smtClean="0"/>
              <a:t>Design of gas leakage detection system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95" y="3039414"/>
            <a:ext cx="10515600" cy="3818586"/>
          </a:xfrm>
        </p:spPr>
        <p:txBody>
          <a:bodyPr>
            <a:normAutofit/>
          </a:bodyPr>
          <a:lstStyle/>
          <a:p>
            <a:pPr marL="0" marR="45720" lvl="0" indent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Academic Year:       2013\2014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45720" lvl="0" indent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Members     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Jehad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Hamdan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10941142)</a:t>
            </a:r>
          </a:p>
          <a:p>
            <a:pPr marL="0" marR="45720" lvl="0" indent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Motaz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Hindyh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10941100)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45720" lvl="0" indent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Owais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Abd-aljawad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(10825689)</a:t>
            </a:r>
          </a:p>
          <a:p>
            <a:pPr marL="0" marR="45720" lvl="0" indent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Malik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Eshtayah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(10901013)</a:t>
            </a:r>
          </a:p>
          <a:p>
            <a:pPr marR="45720" lv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45720" lvl="0" indent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Name: Mechatronics Engineering</a:t>
            </a:r>
          </a:p>
          <a:p>
            <a:pPr marL="0" marR="45720" lvl="0" indent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Supervisor Name  : Dr. Bashir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Nouri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162" y="315576"/>
            <a:ext cx="2125275" cy="17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177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3641" y="455053"/>
            <a:ext cx="4392909" cy="13208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Encoder (HT12E)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68" y="1387856"/>
            <a:ext cx="8596668" cy="3880773"/>
          </a:xfrm>
        </p:spPr>
        <p:txBody>
          <a:bodyPr/>
          <a:lstStyle/>
          <a:p>
            <a:pPr algn="just"/>
            <a:r>
              <a:rPr lang="en-US" sz="2800" dirty="0" smtClean="0"/>
              <a:t>They </a:t>
            </a:r>
            <a:r>
              <a:rPr lang="en-US" sz="2800" dirty="0"/>
              <a:t>are capable of encoding information, which consists of N address bits and </a:t>
            </a:r>
            <a:r>
              <a:rPr lang="en-US" sz="2800" dirty="0" smtClean="0"/>
              <a:t>N </a:t>
            </a:r>
            <a:r>
              <a:rPr lang="en-US" sz="2800" dirty="0"/>
              <a:t>data bits. Each address/data input can be set to one of the two logic states. </a:t>
            </a:r>
            <a:endParaRPr lang="en-US" sz="2800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31" y="3015942"/>
            <a:ext cx="5310352" cy="3715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8379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274" y="175689"/>
            <a:ext cx="5939505" cy="116410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Radio wave transmitter (RT4433.9)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4577" y="1168412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radio transmitter is an electronic device when connected to an antenna, produces an electromagnetic signal.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 descr="C:\Users\BSC\Desktop\5070522c68d23cb56d282338b8882812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47296" y="3027928"/>
            <a:ext cx="3929062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2" y="3027928"/>
            <a:ext cx="4174698" cy="3258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6810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651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Radio wave receiver (RR3433.92)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 component use to receiver the signal  from transmitter and send it to decoder.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44865" y="3724580"/>
            <a:ext cx="4570357" cy="265736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939" y="3724580"/>
            <a:ext cx="4993867" cy="2657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23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9" y="352023"/>
            <a:ext cx="4135332" cy="13208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Inverter (74LS04) 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837" y="2542751"/>
            <a:ext cx="6321973" cy="300293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63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403538"/>
            <a:ext cx="1855771" cy="13208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Relay 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51" y="1271947"/>
            <a:ext cx="8596668" cy="3880773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relay is an electrically operated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64" y="2899177"/>
            <a:ext cx="4250423" cy="298748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07146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9. Motor.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76" y="1656966"/>
            <a:ext cx="5219048" cy="330476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683876" y="4961728"/>
            <a:ext cx="5881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 Motor for Wiper Blade Windshield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93402"/>
              </p:ext>
            </p:extLst>
          </p:nvPr>
        </p:nvGraphicFramePr>
        <p:xfrm>
          <a:off x="709328" y="1684923"/>
          <a:ext cx="4608630" cy="3117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348"/>
                <a:gridCol w="1843282"/>
              </a:tblGrid>
              <a:tr h="445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Voltage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12V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45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Breaking torque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70N.m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45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Working torque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14N.m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45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No load speed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30-45rpm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45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No load current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3.5-4.5A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45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Working speed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26-38rpm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45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Working current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12-16A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560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7729" y="455053"/>
            <a:ext cx="2319410" cy="13208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Alarm</a:t>
            </a:r>
          </a:p>
        </p:txBody>
      </p:sp>
      <p:pic>
        <p:nvPicPr>
          <p:cNvPr id="4" name="Content Placeholder 3" descr="http://img.directindustry.com/images_di/photo-g/led-beacons-9260-43032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69" y="2175773"/>
            <a:ext cx="4574033" cy="329774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7935303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3488" y="461426"/>
            <a:ext cx="3471930" cy="1325563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Power supply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ttp://img.bhs4.com/c9/0/c9044b1cfde5ceab537d70acbe1d554a77168e72_larg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04" y="1915777"/>
            <a:ext cx="4351338" cy="343217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83122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417"/>
            <a:ext cx="3710328" cy="13208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Mechanical parts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4141" y="2002198"/>
            <a:ext cx="3213024" cy="360608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0988" y="1842896"/>
            <a:ext cx="3003550" cy="3715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4729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02" y="163110"/>
            <a:ext cx="5311214" cy="3169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6" y="171385"/>
            <a:ext cx="4407568" cy="316949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50" y="3770820"/>
            <a:ext cx="5470859" cy="29086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48627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698" y="1394477"/>
            <a:ext cx="9055769" cy="490888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Introduction.</a:t>
            </a:r>
            <a:b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Components.</a:t>
            </a:r>
            <a:b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Circuit 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transmitter.</a:t>
            </a:r>
            <a:b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Circuit 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receiver.</a:t>
            </a:r>
            <a:b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Future Work.</a:t>
            </a:r>
            <a:b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Conclusion. 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698" y="383062"/>
            <a:ext cx="9115926" cy="181676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Contacts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88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3: Circuit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transmitter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C:\Users\kurdi.group\Desktop\circuit senderr.jpg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1" y="1376858"/>
            <a:ext cx="9673389" cy="508309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77351" y="3672183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2545992" y="1745734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P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6274453" y="3038272"/>
            <a:ext cx="253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T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3136552" y="3733737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73957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76" y="480187"/>
            <a:ext cx="10515600" cy="102664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of transmit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876" y="2079268"/>
            <a:ext cx="9201150" cy="2183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3475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Comparator Circuit.</a:t>
            </a: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181" y="1832355"/>
            <a:ext cx="9312442" cy="47075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2006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22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Transmitter Part </a:t>
            </a: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750096"/>
            <a:ext cx="8470232" cy="4148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2603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601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4: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of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Receiver. </a:t>
            </a: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:\Users\Motaz Hendyah\Desktop\2014\Graduation Project 2\Copmlete technecal cercuit\CIRCIT R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645" y="1751528"/>
            <a:ext cx="7160653" cy="418746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65687" y="1853416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P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2906655" y="3265712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R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3165059" y="5510494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6911984" y="5315286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27980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313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of Receiver </a:t>
            </a: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7053" y="2191874"/>
            <a:ext cx="7517230" cy="3402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9760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986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 </a:t>
            </a:r>
          </a:p>
        </p:txBody>
      </p:sp>
      <p:pic>
        <p:nvPicPr>
          <p:cNvPr id="5" name="Content Placeholder 4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90213" y="2121225"/>
            <a:ext cx="8596312" cy="3213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6662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9866" y="1270000"/>
            <a:ext cx="7423484" cy="51216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4143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313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motor to relay</a:t>
            </a: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3241" y="2500114"/>
            <a:ext cx="7055017" cy="3354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426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EMF (Relay of Protection).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88" y="1930400"/>
            <a:ext cx="7015602" cy="3710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2851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1: Introduction.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Low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Gas sources are found every where in our daily life ( houses, hotels, factories, and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restaurant,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nd are used for many applications.</a:t>
            </a:r>
          </a:p>
          <a:p>
            <a:pPr marL="0" indent="0">
              <a:buNone/>
            </a:pP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  <a:p>
            <a:pPr algn="justLow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As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many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aspects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of our life depend on the gas sources so that if a gas leakage problem is occurred it will some times cause disasters ( suffocations, fires, explosions, and so death).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12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5: Conclusion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14" y="1568048"/>
            <a:ext cx="10515600" cy="443079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essential aim from the project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clos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source of gas in the case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gas leakage,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this aim has been checked by work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have many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will reduce the cases of death that occur due to suffocation, also it reduce the injuries that occur due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is cost effectively, which the cost is not expansive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device has a capability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work to detect many of gases, and this can be achieved by changing the type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21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15" y="1156037"/>
            <a:ext cx="8596668" cy="4897033"/>
          </a:xfrm>
        </p:spPr>
        <p:txBody>
          <a:bodyPr>
            <a:normAutofit/>
          </a:bodyPr>
          <a:lstStyle/>
          <a:p>
            <a:pPr algn="justLow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has many of features, and for example it supported by wireless communication, which can be working in large distance (100m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Low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this project is unique in the world, where it is a rare device relating to this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125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6: Future Work.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device that is able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warning message to the civil defense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in the case of hazard.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can be connected to the fire fighting system which is attached in the buildings so in case of fire the fire fighting system can send a signal to  the receiver so the gas piping will be protected.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74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30" y="1362099"/>
            <a:ext cx="8596668" cy="4716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Imprint MT Shadow" panose="04020605060303030202" pitchFamily="82" charset="0"/>
              </a:rPr>
              <a:t>We hope you were excited </a:t>
            </a:r>
          </a:p>
          <a:p>
            <a:pPr marL="0" indent="0" algn="ctr">
              <a:buNone/>
            </a:pPr>
            <a:endParaRPr lang="en-US" sz="4800" dirty="0">
              <a:latin typeface="Imprint MT Shadow" panose="04020605060303030202" pitchFamily="82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Imprint MT Shadow" panose="04020605060303030202" pitchFamily="82" charset="0"/>
              </a:rPr>
              <a:t>Thank You for Coming </a:t>
            </a:r>
          </a:p>
          <a:p>
            <a:pPr marL="0" indent="0" algn="ctr">
              <a:buNone/>
            </a:pPr>
            <a:r>
              <a:rPr lang="en-US" sz="4800" dirty="0" smtClean="0">
                <a:latin typeface="Imprint MT Shadow" panose="04020605060303030202" pitchFamily="82" charset="0"/>
              </a:rPr>
              <a:t>Thank you for being attended </a:t>
            </a:r>
            <a:endParaRPr lang="en-US" sz="4800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56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13" y="1156037"/>
            <a:ext cx="8596668" cy="388077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this point the idea of design a device to control the gas leakage and to avoid these problems is established.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 will be accomplished by detect the gas leakage and then the device will immediately close the gas source by wireless.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86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2: Components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56" y="1786987"/>
            <a:ext cx="10515600" cy="474361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transformer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Bridge, and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voltage converted from high voltage AC to  low voltage DC.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kurdi.group\Desktop\httpi.imgur.com2k8o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8" y="2435331"/>
            <a:ext cx="6748529" cy="2754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0702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75" y="13496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Gas Sensor (MQ-6).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 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Catalytic  Sensor.</a:t>
            </a: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high sensitivity of LPG gases.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57" y="1349615"/>
            <a:ext cx="4435641" cy="2849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5266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628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circuits of Sensor.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ttps://encrypted-tbn1.gstatic.com/images?q=tbn:ANd9GcRedu49cutNlcRIMxOfPaI7G4jQ7nO4MH0qPoKL8HedV9IWxhDnF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6700" y="2673925"/>
            <a:ext cx="7556445" cy="3123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6072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64454" y="-106018"/>
            <a:ext cx="8644766" cy="1571735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Comparator Amplifier (LM339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0111" y="1097232"/>
            <a:ext cx="9517117" cy="163173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LM339 is a comparator IC with four inbuilt comparators. A comparator is a simple circuit that moves signals between the analog and digital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1" y="2625527"/>
            <a:ext cx="4507358" cy="4006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12" y="2596891"/>
            <a:ext cx="4561613" cy="40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46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156" y="-60609"/>
            <a:ext cx="8130919" cy="175861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Bipolar junction transistor and Potentiometer 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562489"/>
            <a:ext cx="9144000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 is NPN type and work as a switch.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Potentiometer  (0 – 10 K ohm).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05612" y="1724676"/>
            <a:ext cx="3590925" cy="3201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http://sonlineshop.com/image/cache/data/transistors/bc548-500x50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1" y="1698002"/>
            <a:ext cx="5270728" cy="320215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60500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678</Words>
  <Application>Microsoft Office PowerPoint</Application>
  <PresentationFormat>Widescreen</PresentationFormat>
  <Paragraphs>120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Imprint MT Shadow</vt:lpstr>
      <vt:lpstr>Times New Roman</vt:lpstr>
      <vt:lpstr>Trebuchet MS</vt:lpstr>
      <vt:lpstr>Wingdings</vt:lpstr>
      <vt:lpstr>Wingdings 3</vt:lpstr>
      <vt:lpstr>Facet</vt:lpstr>
      <vt:lpstr>  “Design of gas leakage detection system”</vt:lpstr>
      <vt:lpstr>1. Introduction.  2. Components.  3. Circuit of transmitter.  4. Circuit of receiver.  5. Future Work.  6. Conclusion.   </vt:lpstr>
      <vt:lpstr>Part 1: Introduction.</vt:lpstr>
      <vt:lpstr>PowerPoint Presentation</vt:lpstr>
      <vt:lpstr>Part 2: Components</vt:lpstr>
      <vt:lpstr>PowerPoint Presentation</vt:lpstr>
      <vt:lpstr>  Connection circuits of Sensor.    </vt:lpstr>
      <vt:lpstr>  3. Comparator Amplifier (LM339) </vt:lpstr>
      <vt:lpstr>3. Bipolar junction transistor and Potentiometer  </vt:lpstr>
      <vt:lpstr>4. Encoder (HT12E) </vt:lpstr>
      <vt:lpstr> 5. Radio wave transmitter (RT4433.9) </vt:lpstr>
      <vt:lpstr>6. Radio wave receiver (RR3433.92)   This component use to receiver the signal  from transmitter and send it to decoder. </vt:lpstr>
      <vt:lpstr>7. Inverter (74LS04)  </vt:lpstr>
      <vt:lpstr>8. Relay  </vt:lpstr>
      <vt:lpstr>9. Motor. </vt:lpstr>
      <vt:lpstr>10. Alarm</vt:lpstr>
      <vt:lpstr>11. Power supply </vt:lpstr>
      <vt:lpstr>12. Mechanical parts </vt:lpstr>
      <vt:lpstr>PowerPoint Presentation</vt:lpstr>
      <vt:lpstr>Part 3: Circuit of transmitter</vt:lpstr>
      <vt:lpstr>Power Supply of transmit</vt:lpstr>
      <vt:lpstr>Comparator Circuit.</vt:lpstr>
      <vt:lpstr>Transmitter Part </vt:lpstr>
      <vt:lpstr>Part 4: Circuit of Receiver. </vt:lpstr>
      <vt:lpstr>Power Supply of Receiver </vt:lpstr>
      <vt:lpstr>Receiver </vt:lpstr>
      <vt:lpstr>Decoder</vt:lpstr>
      <vt:lpstr>Connect motor to relay</vt:lpstr>
      <vt:lpstr>Back EMF (Relay of Protection).</vt:lpstr>
      <vt:lpstr>Part 5: Conclusion </vt:lpstr>
      <vt:lpstr>PowerPoint Presentation</vt:lpstr>
      <vt:lpstr>Part 6: Future Work.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Introduction.  2. Components.  3. Circuit of transmitter.  4. Circuit of receiver.  5. Future Work.  6. Conclusion.</dc:title>
  <dc:creator>Motaz Hendyah</dc:creator>
  <cp:lastModifiedBy>jehad hamdan</cp:lastModifiedBy>
  <cp:revision>42</cp:revision>
  <dcterms:created xsi:type="dcterms:W3CDTF">2014-05-13T12:19:35Z</dcterms:created>
  <dcterms:modified xsi:type="dcterms:W3CDTF">2014-05-14T19:41:52Z</dcterms:modified>
</cp:coreProperties>
</file>