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12"/>
  </p:notesMasterIdLst>
  <p:sldIdLst>
    <p:sldId id="256" r:id="rId2"/>
    <p:sldId id="322" r:id="rId3"/>
    <p:sldId id="272" r:id="rId4"/>
    <p:sldId id="273" r:id="rId5"/>
    <p:sldId id="304" r:id="rId6"/>
    <p:sldId id="305" r:id="rId7"/>
    <p:sldId id="301" r:id="rId8"/>
    <p:sldId id="303" r:id="rId9"/>
    <p:sldId id="296" r:id="rId10"/>
    <p:sldId id="282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1119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A00C452-2E5F-43B0-A2B1-79E0020CC919}" type="datetimeFigureOut">
              <a:rPr lang="ar-JO" smtClean="0"/>
              <a:pPr/>
              <a:t>08/02/1434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5CF902D-AAC6-41CC-92C5-05D32E1FE400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197698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902D-AAC6-41CC-92C5-05D32E1FE400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418712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 </a:t>
            </a:r>
            <a:r>
              <a:rPr lang="en-US" baseline="0" dirty="0" smtClean="0"/>
              <a:t> ////////////////////////////////////////////////////////////////////////////////////////////////</a:t>
            </a:r>
          </a:p>
          <a:p>
            <a:r>
              <a:rPr lang="en-US" baseline="0" dirty="0" smtClean="0"/>
              <a:t>Now I will go quickly on the main points we will cover during our presentation , first we will explain the main idea of our project and who are the targeted group then we will explain the steps we followed to build the software , </a:t>
            </a:r>
            <a:r>
              <a:rPr lang="en-US" baseline="0" dirty="0" err="1" smtClean="0"/>
              <a:t>afterthat</a:t>
            </a:r>
            <a:r>
              <a:rPr lang="en-US" baseline="0" dirty="0" smtClean="0"/>
              <a:t> we will explain the main features and then we will go more technical and explain the main components and their functionalities</a:t>
            </a:r>
            <a:br>
              <a:rPr lang="en-US" baseline="0" dirty="0" smtClean="0"/>
            </a:br>
            <a:endParaRPr lang="en-US" baseline="0" dirty="0" smtClean="0"/>
          </a:p>
          <a:p>
            <a:endParaRPr lang="en-US" baseline="0" dirty="0" smtClean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902D-AAC6-41CC-92C5-05D32E1FE400}" type="slidenum">
              <a:rPr lang="ar-JO" smtClean="0"/>
              <a:pPr/>
              <a:t>2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B8ABB09-4A1D-463E-8065-109CC2B7EFAA}" type="datetimeFigureOut">
              <a:rPr lang="ar-SA" smtClean="0"/>
              <a:pPr/>
              <a:t>08/02/1434</a:t>
            </a:fld>
            <a:endParaRPr lang="ar-S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08/02/1434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08/02/1434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08/02/1434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08/02/1434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08/02/1434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08/02/1434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08/02/1434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08/02/1434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08/02/1434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08/02/1434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08/02/1434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8" name="مستطيل 7"/>
          <p:cNvSpPr/>
          <p:nvPr/>
        </p:nvSpPr>
        <p:spPr>
          <a:xfrm>
            <a:off x="428596" y="2214554"/>
            <a:ext cx="32147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ar-S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49810" y="980728"/>
            <a:ext cx="435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An-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Najah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National University </a:t>
            </a:r>
            <a:b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Computer Eng. Dpt.</a:t>
            </a:r>
            <a:endParaRPr lang="ar-S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مستطيل 10"/>
          <p:cNvSpPr/>
          <p:nvPr/>
        </p:nvSpPr>
        <p:spPr>
          <a:xfrm>
            <a:off x="402210" y="1929026"/>
            <a:ext cx="33777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EPH emergency pharmacy </a:t>
            </a:r>
          </a:p>
          <a:p>
            <a:pPr lvl="0"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finder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ar-SA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مستطيل 10"/>
          <p:cNvSpPr/>
          <p:nvPr/>
        </p:nvSpPr>
        <p:spPr>
          <a:xfrm>
            <a:off x="428596" y="4509120"/>
            <a:ext cx="3586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By: </a:t>
            </a:r>
            <a:r>
              <a:rPr lang="en-US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Ashwaq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Zain</a:t>
            </a:r>
            <a:endParaRPr lang="en-US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r>
              <a:rPr lang="en-US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Reema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Abubaker</a:t>
            </a:r>
            <a:endParaRPr lang="ar-SA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مستطيل 10"/>
          <p:cNvSpPr/>
          <p:nvPr/>
        </p:nvSpPr>
        <p:spPr>
          <a:xfrm>
            <a:off x="-108520" y="5373216"/>
            <a:ext cx="4357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Supervised by:</a:t>
            </a:r>
            <a:b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Dr. </a:t>
            </a:r>
            <a:r>
              <a:rPr lang="en-US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Luai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Malhis</a:t>
            </a:r>
            <a:endParaRPr lang="ar-SA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double click\Desktop\276901_570258566333586_158555647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132856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9274" y="404664"/>
            <a:ext cx="7416824" cy="1224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 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7-</a:t>
            </a:r>
            <a:r>
              <a:rPr lang="en-US" dirty="0" smtClean="0"/>
              <a:t> </a:t>
            </a:r>
            <a:r>
              <a:rPr lang="en-US" b="1" dirty="0" smtClean="0"/>
              <a:t>useful for </a:t>
            </a:r>
            <a:r>
              <a:rPr lang="en-US" b="1" dirty="0" smtClean="0"/>
              <a:t>syndicates  </a:t>
            </a:r>
            <a:endParaRPr lang="ar-JO" b="1" dirty="0"/>
          </a:p>
        </p:txBody>
      </p:sp>
      <p:sp>
        <p:nvSpPr>
          <p:cNvPr id="13" name="مستطيل 12"/>
          <p:cNvSpPr/>
          <p:nvPr/>
        </p:nvSpPr>
        <p:spPr>
          <a:xfrm>
            <a:off x="4357686" y="3000372"/>
            <a:ext cx="24288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ar-SA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2186539" cy="262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99592" y="2492896"/>
            <a:ext cx="2664411" cy="362776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Login</a:t>
            </a:r>
            <a:endParaRPr lang="ar-SA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067944" y="278092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564904"/>
            <a:ext cx="20162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501008"/>
            <a:ext cx="2088232" cy="62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437112"/>
            <a:ext cx="20882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683568" y="692696"/>
            <a:ext cx="7467600" cy="792088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Outline:</a:t>
            </a:r>
            <a:endParaRPr lang="ar-JO" b="1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67544" y="1628800"/>
            <a:ext cx="7467600" cy="5054617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Introduction to </a:t>
            </a:r>
            <a:r>
              <a:rPr lang="en-US" dirty="0" smtClean="0"/>
              <a:t>EPF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Timeline for the project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EPF </a:t>
            </a:r>
            <a:r>
              <a:rPr lang="en-US" dirty="0" smtClean="0"/>
              <a:t>features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Main components and functionality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Conclusion and future work</a:t>
            </a:r>
          </a:p>
          <a:p>
            <a:pPr algn="l" rtl="0"/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5801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153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        </a:t>
            </a:r>
            <a:br>
              <a:rPr lang="en-US" b="1" dirty="0" smtClean="0"/>
            </a:br>
            <a:r>
              <a:rPr lang="en-US" b="1" dirty="0" smtClean="0"/>
              <a:t>      Most Features </a:t>
            </a:r>
            <a:r>
              <a:rPr lang="en-US" b="1" dirty="0" smtClean="0"/>
              <a:t>of EPH</a:t>
            </a:r>
            <a:br>
              <a:rPr lang="en-US" b="1" dirty="0" smtClean="0"/>
            </a:br>
            <a:endParaRPr lang="ar-JO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/>
          </a:bodyPr>
          <a:lstStyle/>
          <a:p>
            <a:r>
              <a:rPr lang="en-US" dirty="0" smtClean="0"/>
              <a:t>E</a:t>
            </a:r>
            <a:r>
              <a:rPr lang="en-US" dirty="0" smtClean="0"/>
              <a:t>asy </a:t>
            </a:r>
            <a:r>
              <a:rPr lang="en-US" dirty="0" smtClean="0"/>
              <a:t>to use.</a:t>
            </a:r>
            <a:endParaRPr lang="en-US" dirty="0" smtClean="0"/>
          </a:p>
          <a:p>
            <a:pPr algn="l" rtl="0"/>
            <a:r>
              <a:rPr lang="en-US" dirty="0" smtClean="0"/>
              <a:t>Offer several helpful services.</a:t>
            </a:r>
            <a:endParaRPr lang="en-US" dirty="0" smtClean="0"/>
          </a:p>
          <a:p>
            <a:r>
              <a:rPr lang="en-US" dirty="0" smtClean="0"/>
              <a:t>Automatic </a:t>
            </a:r>
            <a:r>
              <a:rPr lang="en-US" dirty="0" smtClean="0"/>
              <a:t>database updates.</a:t>
            </a:r>
          </a:p>
          <a:p>
            <a:pPr algn="l" rtl="0"/>
            <a:r>
              <a:rPr lang="en-US" dirty="0" smtClean="0"/>
              <a:t>Make Syndicates need not use pc.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4779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</a:t>
            </a:r>
            <a:br>
              <a:rPr lang="en-US" dirty="0" smtClean="0"/>
            </a:br>
            <a:r>
              <a:rPr lang="en-US" dirty="0" smtClean="0"/>
              <a:t>                    </a:t>
            </a:r>
            <a:br>
              <a:rPr lang="en-US" dirty="0" smtClean="0"/>
            </a:br>
            <a:r>
              <a:rPr lang="en-US" i="1" dirty="0" smtClean="0"/>
              <a:t>EPF </a:t>
            </a:r>
            <a:r>
              <a:rPr lang="en-US" i="1" dirty="0" smtClean="0"/>
              <a:t>features: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1-Easy </a:t>
            </a:r>
            <a:r>
              <a:rPr lang="en-US" b="1" dirty="0" smtClean="0"/>
              <a:t>to use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</a:t>
            </a:r>
            <a:endParaRPr lang="ar-JO" dirty="0"/>
          </a:p>
        </p:txBody>
      </p:sp>
      <p:cxnSp>
        <p:nvCxnSpPr>
          <p:cNvPr id="16" name="رابط منحني 15"/>
          <p:cNvCxnSpPr/>
          <p:nvPr/>
        </p:nvCxnSpPr>
        <p:spPr>
          <a:xfrm>
            <a:off x="5000628" y="3786190"/>
            <a:ext cx="642942" cy="5715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شكل 17"/>
          <p:cNvCxnSpPr/>
          <p:nvPr/>
        </p:nvCxnSpPr>
        <p:spPr>
          <a:xfrm>
            <a:off x="2071670" y="3571876"/>
            <a:ext cx="642939" cy="50006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نحني 22"/>
          <p:cNvCxnSpPr/>
          <p:nvPr/>
        </p:nvCxnSpPr>
        <p:spPr>
          <a:xfrm>
            <a:off x="6808238" y="4077072"/>
            <a:ext cx="500066" cy="2143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88840"/>
            <a:ext cx="2664296" cy="2160240"/>
          </a:xfrm>
        </p:spPr>
      </p:pic>
      <p:pic>
        <p:nvPicPr>
          <p:cNvPr id="2051" name="Picture 3" descr="C:\Users\double click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653136"/>
            <a:ext cx="2304256" cy="1584176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988840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581128"/>
            <a:ext cx="26642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340768"/>
            <a:ext cx="7024744" cy="829896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 smtClean="0"/>
              <a:t>2- EPF services</a:t>
            </a:r>
            <a:r>
              <a:rPr lang="en-US" dirty="0" smtClean="0"/>
              <a:t> </a:t>
            </a:r>
            <a:r>
              <a:rPr lang="en-US" b="1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 </a:t>
            </a:r>
            <a:r>
              <a:rPr lang="en-US" sz="3600" dirty="0" smtClean="0"/>
              <a:t>.</a:t>
            </a:r>
            <a:r>
              <a:rPr lang="en-US" sz="3600" dirty="0" smtClean="0"/>
              <a:t>Quickly finder and view information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8264" y="5517232"/>
            <a:ext cx="872545" cy="31539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288032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92896"/>
            <a:ext cx="360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double click\Desktop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196752"/>
            <a:ext cx="1026883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08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            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900" dirty="0" smtClean="0"/>
              <a:t>.</a:t>
            </a:r>
            <a:r>
              <a:rPr lang="en-US" sz="3200" dirty="0" smtClean="0"/>
              <a:t> </a:t>
            </a:r>
            <a:r>
              <a:rPr lang="en-US" sz="3600" dirty="0" smtClean="0"/>
              <a:t>Notification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34817" name="Picture 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84518" y="2312988"/>
            <a:ext cx="2671458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932040" y="3068959"/>
            <a:ext cx="3132968" cy="273747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Notify users about pharmacies on duty. </a:t>
            </a:r>
            <a:endParaRPr lang="ar-SA" dirty="0"/>
          </a:p>
        </p:txBody>
      </p:sp>
      <p:cxnSp>
        <p:nvCxnSpPr>
          <p:cNvPr id="11" name="Curved Connector 10"/>
          <p:cNvCxnSpPr/>
          <p:nvPr/>
        </p:nvCxnSpPr>
        <p:spPr>
          <a:xfrm>
            <a:off x="1043608" y="2420888"/>
            <a:ext cx="576064" cy="3600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020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            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.</a:t>
            </a:r>
            <a:r>
              <a:rPr lang="en-US" sz="3600" dirty="0" smtClean="0"/>
              <a:t>Direct communication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337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32856"/>
            <a:ext cx="4248471" cy="401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flipH="1" flipV="1">
            <a:off x="4427984" y="3789040"/>
            <a:ext cx="57606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27984" y="3789040"/>
            <a:ext cx="576064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63888" y="3717032"/>
            <a:ext cx="576064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667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10573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             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.</a:t>
            </a:r>
            <a:r>
              <a:rPr lang="en-US" sz="3600" dirty="0" smtClean="0"/>
              <a:t>First aid guidance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> </a:t>
            </a:r>
          </a:p>
        </p:txBody>
      </p:sp>
      <p:pic>
        <p:nvPicPr>
          <p:cNvPr id="32769" name="Picture 1" descr="C:\Users\double click\Desktop\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936104" cy="959078"/>
          </a:xfrm>
          <a:prstGeom prst="rect">
            <a:avLst/>
          </a:prstGeom>
          <a:noFill/>
        </p:spPr>
      </p:pic>
      <p:pic>
        <p:nvPicPr>
          <p:cNvPr id="32771" name="Picture 3" descr="C:\Users\double click\Desktop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068960"/>
            <a:ext cx="4219517" cy="2130538"/>
          </a:xfrm>
          <a:prstGeom prst="rect">
            <a:avLst/>
          </a:prstGeom>
          <a:noFill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96752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786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            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3- </a:t>
            </a:r>
            <a:r>
              <a:rPr lang="en-US" sz="3600" b="1" dirty="0" smtClean="0"/>
              <a:t>A</a:t>
            </a:r>
            <a:r>
              <a:rPr lang="en-US" sz="3600" b="1" dirty="0" smtClean="0"/>
              <a:t>utomatic </a:t>
            </a:r>
            <a:r>
              <a:rPr lang="en-US" sz="3600" b="1" dirty="0" smtClean="0"/>
              <a:t>database updates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> </a:t>
            </a:r>
            <a:endParaRPr lang="ar-JO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1"/>
            <a:ext cx="295959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04864"/>
            <a:ext cx="33242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</TotalTime>
  <Words>149</Words>
  <Application>Microsoft Office PowerPoint</Application>
  <PresentationFormat>On-screen Show (4:3)</PresentationFormat>
  <Paragraphs>38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 </vt:lpstr>
      <vt:lpstr>Outline:</vt:lpstr>
      <vt:lpstr>               Most Features of EPH </vt:lpstr>
      <vt:lpstr>                                         EPF features: 1-Easy to use                       </vt:lpstr>
      <vt:lpstr> 2- EPF services :  .Quickly finder and view information</vt:lpstr>
      <vt:lpstr>                        . Notification  </vt:lpstr>
      <vt:lpstr>                        .Direct communication  </vt:lpstr>
      <vt:lpstr>                             .First aid guidance  </vt:lpstr>
      <vt:lpstr>                             3- Automatic database updates   </vt:lpstr>
      <vt:lpstr>                                7- useful for syndicates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pc</dc:creator>
  <cp:lastModifiedBy>double click</cp:lastModifiedBy>
  <cp:revision>36</cp:revision>
  <dcterms:created xsi:type="dcterms:W3CDTF">2011-12-31T15:40:43Z</dcterms:created>
  <dcterms:modified xsi:type="dcterms:W3CDTF">2012-12-21T23:16:23Z</dcterms:modified>
</cp:coreProperties>
</file>