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56" r:id="rId3"/>
    <p:sldId id="268" r:id="rId4"/>
    <p:sldId id="326" r:id="rId5"/>
    <p:sldId id="290" r:id="rId6"/>
    <p:sldId id="269" r:id="rId7"/>
    <p:sldId id="270" r:id="rId8"/>
    <p:sldId id="292" r:id="rId9"/>
    <p:sldId id="322" r:id="rId10"/>
    <p:sldId id="323" r:id="rId11"/>
    <p:sldId id="293" r:id="rId12"/>
    <p:sldId id="294" r:id="rId13"/>
    <p:sldId id="295" r:id="rId14"/>
    <p:sldId id="296" r:id="rId15"/>
    <p:sldId id="297" r:id="rId16"/>
    <p:sldId id="327" r:id="rId17"/>
    <p:sldId id="328" r:id="rId18"/>
    <p:sldId id="300" r:id="rId19"/>
    <p:sldId id="299" r:id="rId20"/>
    <p:sldId id="301" r:id="rId21"/>
    <p:sldId id="302" r:id="rId22"/>
    <p:sldId id="303" r:id="rId23"/>
    <p:sldId id="304" r:id="rId24"/>
    <p:sldId id="305" r:id="rId25"/>
    <p:sldId id="283" r:id="rId26"/>
    <p:sldId id="284" r:id="rId27"/>
    <p:sldId id="272" r:id="rId28"/>
    <p:sldId id="286" r:id="rId29"/>
    <p:sldId id="285" r:id="rId30"/>
    <p:sldId id="287" r:id="rId31"/>
    <p:sldId id="288" r:id="rId32"/>
    <p:sldId id="289" r:id="rId33"/>
    <p:sldId id="307" r:id="rId34"/>
    <p:sldId id="308" r:id="rId35"/>
    <p:sldId id="320" r:id="rId36"/>
    <p:sldId id="318" r:id="rId37"/>
    <p:sldId id="319" r:id="rId38"/>
    <p:sldId id="309" r:id="rId39"/>
    <p:sldId id="310" r:id="rId40"/>
    <p:sldId id="311" r:id="rId41"/>
    <p:sldId id="312" r:id="rId42"/>
    <p:sldId id="313" r:id="rId43"/>
    <p:sldId id="316" r:id="rId44"/>
    <p:sldId id="317" r:id="rId45"/>
    <p:sldId id="324" r:id="rId46"/>
    <p:sldId id="26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91309-FB0E-4B2B-8EA5-AE2D0FEBDE0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8AADB6-D63F-40D8-8BE8-68C0994CC6F9}">
      <dgm:prSet phldrT="[Text]"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Introduction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A4C1240B-9CA1-4353-ACB6-E032B8BF96D2}" type="parTrans" cxnId="{4A9F961F-F103-4FA0-A75C-36327E66F659}">
      <dgm:prSet/>
      <dgm:spPr/>
      <dgm:t>
        <a:bodyPr/>
        <a:lstStyle/>
        <a:p>
          <a:endParaRPr lang="en-US"/>
        </a:p>
      </dgm:t>
    </dgm:pt>
    <dgm:pt modelId="{36E012D7-00DE-46BF-913E-6B5114F5EB0F}" type="sibTrans" cxnId="{4A9F961F-F103-4FA0-A75C-36327E66F659}">
      <dgm:prSet/>
      <dgm:spPr/>
      <dgm:t>
        <a:bodyPr/>
        <a:lstStyle/>
        <a:p>
          <a:endParaRPr lang="en-US"/>
        </a:p>
      </dgm:t>
    </dgm:pt>
    <dgm:pt modelId="{A62B68DB-9516-405E-A07F-E92B947001B1}">
      <dgm:prSet phldrT="[Text]"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Renewable Energy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B3DF0765-E30C-4B3A-94C1-4E14ACD445F7}" type="parTrans" cxnId="{722E53EA-1AB1-4A7A-9519-5C1833A0A1D3}">
      <dgm:prSet/>
      <dgm:spPr/>
      <dgm:t>
        <a:bodyPr/>
        <a:lstStyle/>
        <a:p>
          <a:endParaRPr lang="en-US"/>
        </a:p>
      </dgm:t>
    </dgm:pt>
    <dgm:pt modelId="{15195E9B-0AED-4C75-8A93-01290AC1B0DF}" type="sibTrans" cxnId="{722E53EA-1AB1-4A7A-9519-5C1833A0A1D3}">
      <dgm:prSet/>
      <dgm:spPr/>
      <dgm:t>
        <a:bodyPr/>
        <a:lstStyle/>
        <a:p>
          <a:endParaRPr lang="en-US"/>
        </a:p>
      </dgm:t>
    </dgm:pt>
    <dgm:pt modelId="{1EF80461-44B9-41BE-AC74-864773E30929}">
      <dgm:prSet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Cost Estimation, conclusion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EC2FD33C-AD48-4B2F-BC75-B30D1005149B}" type="parTrans" cxnId="{033ACF89-5E36-427D-B6DE-21130E3AFF0C}">
      <dgm:prSet/>
      <dgm:spPr/>
      <dgm:t>
        <a:bodyPr/>
        <a:lstStyle/>
        <a:p>
          <a:endParaRPr lang="en-US"/>
        </a:p>
      </dgm:t>
    </dgm:pt>
    <dgm:pt modelId="{B38FE205-2C14-485A-8E56-BD2916E53292}" type="sibTrans" cxnId="{033ACF89-5E36-427D-B6DE-21130E3AFF0C}">
      <dgm:prSet/>
      <dgm:spPr/>
      <dgm:t>
        <a:bodyPr/>
        <a:lstStyle/>
        <a:p>
          <a:endParaRPr lang="en-US"/>
        </a:p>
      </dgm:t>
    </dgm:pt>
    <dgm:pt modelId="{A758AD78-5218-4B8D-B405-807D50B2A21B}">
      <dgm:prSet phldrT="[Text]"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Architectural Design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32337F9B-C614-4520-BA97-181B7896E578}" type="sibTrans" cxnId="{DCCAB06D-CFD7-48B7-8785-6C802D3A9732}">
      <dgm:prSet/>
      <dgm:spPr/>
      <dgm:t>
        <a:bodyPr/>
        <a:lstStyle/>
        <a:p>
          <a:endParaRPr lang="en-US"/>
        </a:p>
      </dgm:t>
    </dgm:pt>
    <dgm:pt modelId="{0F42BEBD-0E37-49D0-B1CA-61A977CC32E9}" type="parTrans" cxnId="{DCCAB06D-CFD7-48B7-8785-6C802D3A9732}">
      <dgm:prSet/>
      <dgm:spPr/>
      <dgm:t>
        <a:bodyPr/>
        <a:lstStyle/>
        <a:p>
          <a:endParaRPr lang="en-US"/>
        </a:p>
      </dgm:t>
    </dgm:pt>
    <dgm:pt modelId="{171B48DB-5DCF-4005-A1A4-79A3A5230DDD}">
      <dgm:prSet phldrT="[Text]"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Passive strategies to reduce energy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945A7C6D-1D54-4D7D-A0DC-DF520CB0410B}" type="sibTrans" cxnId="{4E39D7EC-A774-4499-8649-1418AB7A9BB5}">
      <dgm:prSet/>
      <dgm:spPr/>
      <dgm:t>
        <a:bodyPr/>
        <a:lstStyle/>
        <a:p>
          <a:endParaRPr lang="en-US"/>
        </a:p>
      </dgm:t>
    </dgm:pt>
    <dgm:pt modelId="{50E22A2C-B827-4E96-8258-F98D593F504F}" type="parTrans" cxnId="{4E39D7EC-A774-4499-8649-1418AB7A9BB5}">
      <dgm:prSet/>
      <dgm:spPr/>
      <dgm:t>
        <a:bodyPr/>
        <a:lstStyle/>
        <a:p>
          <a:endParaRPr lang="en-US"/>
        </a:p>
      </dgm:t>
    </dgm:pt>
    <dgm:pt modelId="{86D707B9-5621-4CB1-9DB8-7A7424F692EE}">
      <dgm:prSet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Mechanical , Safety  and Electrical Design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A987C6EE-7811-4C00-8DF7-B24E314B71F1}" type="parTrans" cxnId="{153C3CEA-6EC7-4225-BF98-91909C6D44B3}">
      <dgm:prSet/>
      <dgm:spPr/>
      <dgm:t>
        <a:bodyPr/>
        <a:lstStyle/>
        <a:p>
          <a:endParaRPr lang="en-US"/>
        </a:p>
      </dgm:t>
    </dgm:pt>
    <dgm:pt modelId="{2503CD81-87C2-4F14-96A4-2628CC387D71}" type="sibTrans" cxnId="{153C3CEA-6EC7-4225-BF98-91909C6D44B3}">
      <dgm:prSet/>
      <dgm:spPr/>
      <dgm:t>
        <a:bodyPr/>
        <a:lstStyle/>
        <a:p>
          <a:endParaRPr lang="en-US"/>
        </a:p>
      </dgm:t>
    </dgm:pt>
    <dgm:pt modelId="{962D2BA4-FE2D-4657-87D4-445F6D899876}">
      <dgm:prSet custT="1"/>
      <dgm:spPr/>
      <dgm:t>
        <a:bodyPr/>
        <a:lstStyle/>
        <a:p>
          <a:pPr marL="0" algn="l" defTabSz="914400" rtl="0" eaLnBrk="1" latinLnBrk="0" hangingPunct="1">
            <a:lnSpc>
              <a:spcPct val="100000"/>
            </a:lnSpc>
          </a:pPr>
          <a:r>
            <a:rPr lang="en-US" sz="2400" i="1" kern="1200" dirty="0" smtClean="0">
              <a:solidFill>
                <a:schemeClr val="bg1"/>
              </a:solidFill>
              <a:latin typeface="Constantia" pitchFamily="18" charset="0"/>
              <a:ea typeface="+mn-ea"/>
              <a:cs typeface="Times New Roman" pitchFamily="18" charset="0"/>
            </a:rPr>
            <a:t>Structural Design </a:t>
          </a:r>
          <a:endParaRPr lang="en-US" sz="2400" i="1" kern="1200" dirty="0">
            <a:solidFill>
              <a:schemeClr val="bg1"/>
            </a:solidFill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598E032A-1F66-44F7-B60C-2C632A52BD6E}" type="parTrans" cxnId="{1175682B-A310-44A3-842F-4B6132679AA6}">
      <dgm:prSet/>
      <dgm:spPr/>
      <dgm:t>
        <a:bodyPr/>
        <a:lstStyle/>
        <a:p>
          <a:endParaRPr lang="en-US"/>
        </a:p>
      </dgm:t>
    </dgm:pt>
    <dgm:pt modelId="{550BD75D-A42C-4028-BB94-239BA1C0454A}" type="sibTrans" cxnId="{1175682B-A310-44A3-842F-4B6132679AA6}">
      <dgm:prSet/>
      <dgm:spPr/>
      <dgm:t>
        <a:bodyPr/>
        <a:lstStyle/>
        <a:p>
          <a:endParaRPr lang="en-US"/>
        </a:p>
      </dgm:t>
    </dgm:pt>
    <dgm:pt modelId="{8F714B1F-BAD2-4151-AECB-927BF5EF9CD2}" type="pres">
      <dgm:prSet presAssocID="{AA291309-FB0E-4B2B-8EA5-AE2D0FEBDE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8ED23-89DE-4026-A1C5-A13539878CAC}" type="pres">
      <dgm:prSet presAssocID="{7B8AADB6-D63F-40D8-8BE8-68C0994CC6F9}" presName="parentLin" presStyleCnt="0"/>
      <dgm:spPr/>
      <dgm:t>
        <a:bodyPr/>
        <a:lstStyle/>
        <a:p>
          <a:endParaRPr lang="en-US"/>
        </a:p>
      </dgm:t>
    </dgm:pt>
    <dgm:pt modelId="{705362D9-6AAD-4DD7-9D0F-46E3D4A78549}" type="pres">
      <dgm:prSet presAssocID="{7B8AADB6-D63F-40D8-8BE8-68C0994CC6F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2068B70-0E15-4415-BA22-F29A435E3266}" type="pres">
      <dgm:prSet presAssocID="{7B8AADB6-D63F-40D8-8BE8-68C0994CC6F9}" presName="parentText" presStyleLbl="node1" presStyleIdx="0" presStyleCnt="7" custScaleY="134217" custLinFactNeighborY="4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037BA-DBD6-4726-A5BA-A5FD0D234DC8}" type="pres">
      <dgm:prSet presAssocID="{7B8AADB6-D63F-40D8-8BE8-68C0994CC6F9}" presName="negativeSpace" presStyleCnt="0"/>
      <dgm:spPr/>
      <dgm:t>
        <a:bodyPr/>
        <a:lstStyle/>
        <a:p>
          <a:endParaRPr lang="en-US"/>
        </a:p>
      </dgm:t>
    </dgm:pt>
    <dgm:pt modelId="{09BF48F5-E6E2-4BAE-A80F-0F18AA54B281}" type="pres">
      <dgm:prSet presAssocID="{7B8AADB6-D63F-40D8-8BE8-68C0994CC6F9}" presName="childText" presStyleLbl="conFgAcc1" presStyleIdx="0" presStyleCnt="7" custLinFactNeighborY="177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2F0B01-E034-46E2-8D8D-5AF9FD428BDA}" type="pres">
      <dgm:prSet presAssocID="{36E012D7-00DE-46BF-913E-6B5114F5EB0F}" presName="spaceBetweenRectangles" presStyleCnt="0"/>
      <dgm:spPr/>
      <dgm:t>
        <a:bodyPr/>
        <a:lstStyle/>
        <a:p>
          <a:endParaRPr lang="en-US"/>
        </a:p>
      </dgm:t>
    </dgm:pt>
    <dgm:pt modelId="{BB32F1F5-BBD5-4EE0-8027-6A620EBCD931}" type="pres">
      <dgm:prSet presAssocID="{171B48DB-5DCF-4005-A1A4-79A3A5230DDD}" presName="parentLin" presStyleCnt="0"/>
      <dgm:spPr/>
      <dgm:t>
        <a:bodyPr/>
        <a:lstStyle/>
        <a:p>
          <a:endParaRPr lang="en-US"/>
        </a:p>
      </dgm:t>
    </dgm:pt>
    <dgm:pt modelId="{1EFC71A1-0F25-4326-9F52-444B13795B2E}" type="pres">
      <dgm:prSet presAssocID="{171B48DB-5DCF-4005-A1A4-79A3A5230DDD}" presName="parentLeftMargin" presStyleLbl="node1" presStyleIdx="0" presStyleCnt="7" custLinFactNeighborY="4302"/>
      <dgm:spPr/>
      <dgm:t>
        <a:bodyPr/>
        <a:lstStyle/>
        <a:p>
          <a:endParaRPr lang="en-US"/>
        </a:p>
      </dgm:t>
    </dgm:pt>
    <dgm:pt modelId="{75BAF716-55AD-4179-B2B3-1E7C73A924FA}" type="pres">
      <dgm:prSet presAssocID="{171B48DB-5DCF-4005-A1A4-79A3A5230DDD}" presName="parentText" presStyleLbl="node1" presStyleIdx="1" presStyleCnt="7" custScaleY="126122" custLinFactNeighborY="4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EBF08-D8F0-497F-BF4F-28EAD8BA0FDB}" type="pres">
      <dgm:prSet presAssocID="{171B48DB-5DCF-4005-A1A4-79A3A5230DDD}" presName="negativeSpace" presStyleCnt="0"/>
      <dgm:spPr/>
      <dgm:t>
        <a:bodyPr/>
        <a:lstStyle/>
        <a:p>
          <a:endParaRPr lang="en-US"/>
        </a:p>
      </dgm:t>
    </dgm:pt>
    <dgm:pt modelId="{3170F6E3-8FC7-4ED9-8CE9-08091C9B3086}" type="pres">
      <dgm:prSet presAssocID="{171B48DB-5DCF-4005-A1A4-79A3A5230DDD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8FA2-366A-4043-AF7A-9295B663C3C1}" type="pres">
      <dgm:prSet presAssocID="{945A7C6D-1D54-4D7D-A0DC-DF520CB0410B}" presName="spaceBetweenRectangles" presStyleCnt="0"/>
      <dgm:spPr/>
      <dgm:t>
        <a:bodyPr/>
        <a:lstStyle/>
        <a:p>
          <a:endParaRPr lang="en-US"/>
        </a:p>
      </dgm:t>
    </dgm:pt>
    <dgm:pt modelId="{CE99B606-2668-4A3B-94D1-FF2A003B4E95}" type="pres">
      <dgm:prSet presAssocID="{A758AD78-5218-4B8D-B405-807D50B2A21B}" presName="parentLin" presStyleCnt="0"/>
      <dgm:spPr/>
      <dgm:t>
        <a:bodyPr/>
        <a:lstStyle/>
        <a:p>
          <a:endParaRPr lang="en-US"/>
        </a:p>
      </dgm:t>
    </dgm:pt>
    <dgm:pt modelId="{17DB3F07-C99D-4748-8EB6-456E39FEB6B4}" type="pres">
      <dgm:prSet presAssocID="{A758AD78-5218-4B8D-B405-807D50B2A21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F8C62C8E-C163-4D86-AEEB-4F3C7574B0DD}" type="pres">
      <dgm:prSet presAssocID="{A758AD78-5218-4B8D-B405-807D50B2A21B}" presName="parentText" presStyleLbl="node1" presStyleIdx="2" presStyleCnt="7" custScaleY="1307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30330-C631-4EBA-A405-3AF67F541BE9}" type="pres">
      <dgm:prSet presAssocID="{A758AD78-5218-4B8D-B405-807D50B2A21B}" presName="negativeSpace" presStyleCnt="0"/>
      <dgm:spPr/>
      <dgm:t>
        <a:bodyPr/>
        <a:lstStyle/>
        <a:p>
          <a:endParaRPr lang="en-US"/>
        </a:p>
      </dgm:t>
    </dgm:pt>
    <dgm:pt modelId="{D66EE61F-6F70-439C-B499-3CF65698FF53}" type="pres">
      <dgm:prSet presAssocID="{A758AD78-5218-4B8D-B405-807D50B2A21B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686906-587A-4EAE-9E40-153A3AF9B081}" type="pres">
      <dgm:prSet presAssocID="{32337F9B-C614-4520-BA97-181B7896E578}" presName="spaceBetweenRectangles" presStyleCnt="0"/>
      <dgm:spPr/>
      <dgm:t>
        <a:bodyPr/>
        <a:lstStyle/>
        <a:p>
          <a:endParaRPr lang="en-US"/>
        </a:p>
      </dgm:t>
    </dgm:pt>
    <dgm:pt modelId="{E31E6F27-C99A-49BB-897F-E94120767038}" type="pres">
      <dgm:prSet presAssocID="{A62B68DB-9516-405E-A07F-E92B947001B1}" presName="parentLin" presStyleCnt="0"/>
      <dgm:spPr/>
      <dgm:t>
        <a:bodyPr/>
        <a:lstStyle/>
        <a:p>
          <a:endParaRPr lang="en-US"/>
        </a:p>
      </dgm:t>
    </dgm:pt>
    <dgm:pt modelId="{33B22726-4511-4EF9-8A38-B3A3D1E1A26F}" type="pres">
      <dgm:prSet presAssocID="{A62B68DB-9516-405E-A07F-E92B947001B1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CBB7647-14ED-464F-B508-0BAF6EE8D333}" type="pres">
      <dgm:prSet presAssocID="{A62B68DB-9516-405E-A07F-E92B947001B1}" presName="parentText" presStyleLbl="node1" presStyleIdx="3" presStyleCnt="7" custScaleY="108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9B7E-EA61-4CD8-BAEA-05C4B3FCB773}" type="pres">
      <dgm:prSet presAssocID="{A62B68DB-9516-405E-A07F-E92B947001B1}" presName="negativeSpace" presStyleCnt="0"/>
      <dgm:spPr/>
      <dgm:t>
        <a:bodyPr/>
        <a:lstStyle/>
        <a:p>
          <a:endParaRPr lang="en-US"/>
        </a:p>
      </dgm:t>
    </dgm:pt>
    <dgm:pt modelId="{251F1508-D8E0-4A9B-A06D-8FAD16508EB4}" type="pres">
      <dgm:prSet presAssocID="{A62B68DB-9516-405E-A07F-E92B947001B1}" presName="childText" presStyleLbl="conFgAcc1" presStyleIdx="3" presStyleCnt="7" custLinFactNeighborY="-533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E98B3F-B735-41A1-8E8F-9CA753058077}" type="pres">
      <dgm:prSet presAssocID="{15195E9B-0AED-4C75-8A93-01290AC1B0DF}" presName="spaceBetweenRectangles" presStyleCnt="0"/>
      <dgm:spPr/>
      <dgm:t>
        <a:bodyPr/>
        <a:lstStyle/>
        <a:p>
          <a:endParaRPr lang="en-US"/>
        </a:p>
      </dgm:t>
    </dgm:pt>
    <dgm:pt modelId="{0B7D712C-0359-4461-89CD-3886F96C5E42}" type="pres">
      <dgm:prSet presAssocID="{962D2BA4-FE2D-4657-87D4-445F6D899876}" presName="parentLin" presStyleCnt="0"/>
      <dgm:spPr/>
    </dgm:pt>
    <dgm:pt modelId="{8CF653B9-5922-4E3B-8161-21102F6E7B1C}" type="pres">
      <dgm:prSet presAssocID="{962D2BA4-FE2D-4657-87D4-445F6D899876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3B759E29-7D95-4BB1-8210-F7768825717F}" type="pres">
      <dgm:prSet presAssocID="{962D2BA4-FE2D-4657-87D4-445F6D899876}" presName="parentText" presStyleLbl="node1" presStyleIdx="4" presStyleCnt="7" custScaleY="119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DD173-F9E6-4450-A15C-0B8D20787D8A}" type="pres">
      <dgm:prSet presAssocID="{962D2BA4-FE2D-4657-87D4-445F6D899876}" presName="negativeSpace" presStyleCnt="0"/>
      <dgm:spPr/>
    </dgm:pt>
    <dgm:pt modelId="{B1CDC312-E559-4221-95FE-9ABA257BE706}" type="pres">
      <dgm:prSet presAssocID="{962D2BA4-FE2D-4657-87D4-445F6D899876}" presName="childText" presStyleLbl="conFgAcc1" presStyleIdx="4" presStyleCnt="7">
        <dgm:presLayoutVars>
          <dgm:bulletEnabled val="1"/>
        </dgm:presLayoutVars>
      </dgm:prSet>
      <dgm:spPr/>
    </dgm:pt>
    <dgm:pt modelId="{FB88AF6C-33A9-4B20-978C-107EB78FB4CF}" type="pres">
      <dgm:prSet presAssocID="{550BD75D-A42C-4028-BB94-239BA1C0454A}" presName="spaceBetweenRectangles" presStyleCnt="0"/>
      <dgm:spPr/>
    </dgm:pt>
    <dgm:pt modelId="{F91AC01E-1CCC-4B37-8F9F-6EAA65BFD8AD}" type="pres">
      <dgm:prSet presAssocID="{86D707B9-5621-4CB1-9DB8-7A7424F692EE}" presName="parentLin" presStyleCnt="0"/>
      <dgm:spPr/>
    </dgm:pt>
    <dgm:pt modelId="{C2158A46-44E3-4586-9A2D-D84B85E9CF2D}" type="pres">
      <dgm:prSet presAssocID="{86D707B9-5621-4CB1-9DB8-7A7424F692E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68A84ED7-B5B8-4557-96AA-C19E50E96790}" type="pres">
      <dgm:prSet presAssocID="{86D707B9-5621-4CB1-9DB8-7A7424F692EE}" presName="parentText" presStyleLbl="node1" presStyleIdx="5" presStyleCnt="7" custScaleY="1951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1FF5A-C8D6-415D-9A00-D2BCDB46F8AC}" type="pres">
      <dgm:prSet presAssocID="{86D707B9-5621-4CB1-9DB8-7A7424F692EE}" presName="negativeSpace" presStyleCnt="0"/>
      <dgm:spPr/>
    </dgm:pt>
    <dgm:pt modelId="{0C3CECCC-B843-4263-A01A-9BD5DB439E0D}" type="pres">
      <dgm:prSet presAssocID="{86D707B9-5621-4CB1-9DB8-7A7424F692EE}" presName="childText" presStyleLbl="conFgAcc1" presStyleIdx="5" presStyleCnt="7">
        <dgm:presLayoutVars>
          <dgm:bulletEnabled val="1"/>
        </dgm:presLayoutVars>
      </dgm:prSet>
      <dgm:spPr/>
    </dgm:pt>
    <dgm:pt modelId="{8D3B9E75-4574-4BCB-B873-3B8789E5EB0E}" type="pres">
      <dgm:prSet presAssocID="{2503CD81-87C2-4F14-96A4-2628CC387D71}" presName="spaceBetweenRectangles" presStyleCnt="0"/>
      <dgm:spPr/>
    </dgm:pt>
    <dgm:pt modelId="{675D222C-7621-457D-A436-FB0F5137C24A}" type="pres">
      <dgm:prSet presAssocID="{1EF80461-44B9-41BE-AC74-864773E30929}" presName="parentLin" presStyleCnt="0"/>
      <dgm:spPr/>
      <dgm:t>
        <a:bodyPr/>
        <a:lstStyle/>
        <a:p>
          <a:endParaRPr lang="en-US"/>
        </a:p>
      </dgm:t>
    </dgm:pt>
    <dgm:pt modelId="{10B692BC-15A9-4765-BFB9-3BFE27C8AC96}" type="pres">
      <dgm:prSet presAssocID="{1EF80461-44B9-41BE-AC74-864773E30929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16A3BCE0-202C-4A20-A43E-3D485B8DDA3A}" type="pres">
      <dgm:prSet presAssocID="{1EF80461-44B9-41BE-AC74-864773E30929}" presName="parentText" presStyleLbl="node1" presStyleIdx="6" presStyleCnt="7" custScaleY="130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9D06-FF52-4B85-86F3-22407C1E0E82}" type="pres">
      <dgm:prSet presAssocID="{1EF80461-44B9-41BE-AC74-864773E30929}" presName="negativeSpace" presStyleCnt="0"/>
      <dgm:spPr/>
      <dgm:t>
        <a:bodyPr/>
        <a:lstStyle/>
        <a:p>
          <a:endParaRPr lang="en-US"/>
        </a:p>
      </dgm:t>
    </dgm:pt>
    <dgm:pt modelId="{BE71FD1A-D59A-4DA6-8757-E70180314E32}" type="pres">
      <dgm:prSet presAssocID="{1EF80461-44B9-41BE-AC74-864773E30929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B546F-A9D0-4F79-8736-C0176F031D02}" type="presOf" srcId="{86D707B9-5621-4CB1-9DB8-7A7424F692EE}" destId="{C2158A46-44E3-4586-9A2D-D84B85E9CF2D}" srcOrd="0" destOrd="0" presId="urn:microsoft.com/office/officeart/2005/8/layout/list1"/>
    <dgm:cxn modelId="{4A9F961F-F103-4FA0-A75C-36327E66F659}" srcId="{AA291309-FB0E-4B2B-8EA5-AE2D0FEBDE0C}" destId="{7B8AADB6-D63F-40D8-8BE8-68C0994CC6F9}" srcOrd="0" destOrd="0" parTransId="{A4C1240B-9CA1-4353-ACB6-E032B8BF96D2}" sibTransId="{36E012D7-00DE-46BF-913E-6B5114F5EB0F}"/>
    <dgm:cxn modelId="{1175682B-A310-44A3-842F-4B6132679AA6}" srcId="{AA291309-FB0E-4B2B-8EA5-AE2D0FEBDE0C}" destId="{962D2BA4-FE2D-4657-87D4-445F6D899876}" srcOrd="4" destOrd="0" parTransId="{598E032A-1F66-44F7-B60C-2C632A52BD6E}" sibTransId="{550BD75D-A42C-4028-BB94-239BA1C0454A}"/>
    <dgm:cxn modelId="{7B3334EE-5EA0-4C94-B009-D893FC2933FB}" type="presOf" srcId="{AA291309-FB0E-4B2B-8EA5-AE2D0FEBDE0C}" destId="{8F714B1F-BAD2-4151-AECB-927BF5EF9CD2}" srcOrd="0" destOrd="0" presId="urn:microsoft.com/office/officeart/2005/8/layout/list1"/>
    <dgm:cxn modelId="{4933E77A-C688-45E9-9054-C91935069FB0}" type="presOf" srcId="{1EF80461-44B9-41BE-AC74-864773E30929}" destId="{16A3BCE0-202C-4A20-A43E-3D485B8DDA3A}" srcOrd="1" destOrd="0" presId="urn:microsoft.com/office/officeart/2005/8/layout/list1"/>
    <dgm:cxn modelId="{7F085BF0-2181-4097-A68F-4B96B4CA046B}" type="presOf" srcId="{A758AD78-5218-4B8D-B405-807D50B2A21B}" destId="{17DB3F07-C99D-4748-8EB6-456E39FEB6B4}" srcOrd="0" destOrd="0" presId="urn:microsoft.com/office/officeart/2005/8/layout/list1"/>
    <dgm:cxn modelId="{033ACF89-5E36-427D-B6DE-21130E3AFF0C}" srcId="{AA291309-FB0E-4B2B-8EA5-AE2D0FEBDE0C}" destId="{1EF80461-44B9-41BE-AC74-864773E30929}" srcOrd="6" destOrd="0" parTransId="{EC2FD33C-AD48-4B2F-BC75-B30D1005149B}" sibTransId="{B38FE205-2C14-485A-8E56-BD2916E53292}"/>
    <dgm:cxn modelId="{DCCAB06D-CFD7-48B7-8785-6C802D3A9732}" srcId="{AA291309-FB0E-4B2B-8EA5-AE2D0FEBDE0C}" destId="{A758AD78-5218-4B8D-B405-807D50B2A21B}" srcOrd="2" destOrd="0" parTransId="{0F42BEBD-0E37-49D0-B1CA-61A977CC32E9}" sibTransId="{32337F9B-C614-4520-BA97-181B7896E578}"/>
    <dgm:cxn modelId="{153C3CEA-6EC7-4225-BF98-91909C6D44B3}" srcId="{AA291309-FB0E-4B2B-8EA5-AE2D0FEBDE0C}" destId="{86D707B9-5621-4CB1-9DB8-7A7424F692EE}" srcOrd="5" destOrd="0" parTransId="{A987C6EE-7811-4C00-8DF7-B24E314B71F1}" sibTransId="{2503CD81-87C2-4F14-96A4-2628CC387D71}"/>
    <dgm:cxn modelId="{4A408B9C-015E-481A-A919-C15D5F6225D8}" type="presOf" srcId="{171B48DB-5DCF-4005-A1A4-79A3A5230DDD}" destId="{75BAF716-55AD-4179-B2B3-1E7C73A924FA}" srcOrd="1" destOrd="0" presId="urn:microsoft.com/office/officeart/2005/8/layout/list1"/>
    <dgm:cxn modelId="{722E53EA-1AB1-4A7A-9519-5C1833A0A1D3}" srcId="{AA291309-FB0E-4B2B-8EA5-AE2D0FEBDE0C}" destId="{A62B68DB-9516-405E-A07F-E92B947001B1}" srcOrd="3" destOrd="0" parTransId="{B3DF0765-E30C-4B3A-94C1-4E14ACD445F7}" sibTransId="{15195E9B-0AED-4C75-8A93-01290AC1B0DF}"/>
    <dgm:cxn modelId="{D88A2128-CECB-4D54-AD2B-90F34D7F0909}" type="presOf" srcId="{A62B68DB-9516-405E-A07F-E92B947001B1}" destId="{2CBB7647-14ED-464F-B508-0BAF6EE8D333}" srcOrd="1" destOrd="0" presId="urn:microsoft.com/office/officeart/2005/8/layout/list1"/>
    <dgm:cxn modelId="{4E39D7EC-A774-4499-8649-1418AB7A9BB5}" srcId="{AA291309-FB0E-4B2B-8EA5-AE2D0FEBDE0C}" destId="{171B48DB-5DCF-4005-A1A4-79A3A5230DDD}" srcOrd="1" destOrd="0" parTransId="{50E22A2C-B827-4E96-8258-F98D593F504F}" sibTransId="{945A7C6D-1D54-4D7D-A0DC-DF520CB0410B}"/>
    <dgm:cxn modelId="{152D9A70-EF57-4154-8098-DFE356AC9A0D}" type="presOf" srcId="{1EF80461-44B9-41BE-AC74-864773E30929}" destId="{10B692BC-15A9-4765-BFB9-3BFE27C8AC96}" srcOrd="0" destOrd="0" presId="urn:microsoft.com/office/officeart/2005/8/layout/list1"/>
    <dgm:cxn modelId="{B4A03033-3737-413E-B5B8-42AD341ADF9B}" type="presOf" srcId="{7B8AADB6-D63F-40D8-8BE8-68C0994CC6F9}" destId="{72068B70-0E15-4415-BA22-F29A435E3266}" srcOrd="1" destOrd="0" presId="urn:microsoft.com/office/officeart/2005/8/layout/list1"/>
    <dgm:cxn modelId="{B2C293B2-EA15-4888-8983-184C46ECC831}" type="presOf" srcId="{86D707B9-5621-4CB1-9DB8-7A7424F692EE}" destId="{68A84ED7-B5B8-4557-96AA-C19E50E96790}" srcOrd="1" destOrd="0" presId="urn:microsoft.com/office/officeart/2005/8/layout/list1"/>
    <dgm:cxn modelId="{F303256A-CEDF-4442-A0E1-BB770950F543}" type="presOf" srcId="{A62B68DB-9516-405E-A07F-E92B947001B1}" destId="{33B22726-4511-4EF9-8A38-B3A3D1E1A26F}" srcOrd="0" destOrd="0" presId="urn:microsoft.com/office/officeart/2005/8/layout/list1"/>
    <dgm:cxn modelId="{31EEF50C-C3E3-4169-9D79-17ED4D3B3502}" type="presOf" srcId="{962D2BA4-FE2D-4657-87D4-445F6D899876}" destId="{3B759E29-7D95-4BB1-8210-F7768825717F}" srcOrd="1" destOrd="0" presId="urn:microsoft.com/office/officeart/2005/8/layout/list1"/>
    <dgm:cxn modelId="{13B88A8D-64E1-48FB-B21C-79B033A24495}" type="presOf" srcId="{A758AD78-5218-4B8D-B405-807D50B2A21B}" destId="{F8C62C8E-C163-4D86-AEEB-4F3C7574B0DD}" srcOrd="1" destOrd="0" presId="urn:microsoft.com/office/officeart/2005/8/layout/list1"/>
    <dgm:cxn modelId="{926B4E1A-B6C5-4A24-A5E1-3F42EA2FDFD0}" type="presOf" srcId="{7B8AADB6-D63F-40D8-8BE8-68C0994CC6F9}" destId="{705362D9-6AAD-4DD7-9D0F-46E3D4A78549}" srcOrd="0" destOrd="0" presId="urn:microsoft.com/office/officeart/2005/8/layout/list1"/>
    <dgm:cxn modelId="{E177A653-3642-4252-AEDA-A4134FC21E1A}" type="presOf" srcId="{962D2BA4-FE2D-4657-87D4-445F6D899876}" destId="{8CF653B9-5922-4E3B-8161-21102F6E7B1C}" srcOrd="0" destOrd="0" presId="urn:microsoft.com/office/officeart/2005/8/layout/list1"/>
    <dgm:cxn modelId="{88CC3460-6FCF-4DFD-9BCC-4DC3CF1EEE31}" type="presOf" srcId="{171B48DB-5DCF-4005-A1A4-79A3A5230DDD}" destId="{1EFC71A1-0F25-4326-9F52-444B13795B2E}" srcOrd="0" destOrd="0" presId="urn:microsoft.com/office/officeart/2005/8/layout/list1"/>
    <dgm:cxn modelId="{074B21D8-40D6-43CC-816F-A2299F3898F3}" type="presParOf" srcId="{8F714B1F-BAD2-4151-AECB-927BF5EF9CD2}" destId="{6D68ED23-89DE-4026-A1C5-A13539878CAC}" srcOrd="0" destOrd="0" presId="urn:microsoft.com/office/officeart/2005/8/layout/list1"/>
    <dgm:cxn modelId="{4A78729D-9F08-4AAF-959F-44E7212B1E5B}" type="presParOf" srcId="{6D68ED23-89DE-4026-A1C5-A13539878CAC}" destId="{705362D9-6AAD-4DD7-9D0F-46E3D4A78549}" srcOrd="0" destOrd="0" presId="urn:microsoft.com/office/officeart/2005/8/layout/list1"/>
    <dgm:cxn modelId="{BA52FF66-6726-4652-A7A5-D3B3DC878F10}" type="presParOf" srcId="{6D68ED23-89DE-4026-A1C5-A13539878CAC}" destId="{72068B70-0E15-4415-BA22-F29A435E3266}" srcOrd="1" destOrd="0" presId="urn:microsoft.com/office/officeart/2005/8/layout/list1"/>
    <dgm:cxn modelId="{8775E400-F811-47DF-B750-A01D938B844B}" type="presParOf" srcId="{8F714B1F-BAD2-4151-AECB-927BF5EF9CD2}" destId="{A16037BA-DBD6-4726-A5BA-A5FD0D234DC8}" srcOrd="1" destOrd="0" presId="urn:microsoft.com/office/officeart/2005/8/layout/list1"/>
    <dgm:cxn modelId="{5EC3D069-7D0C-44B2-8D55-3522C2E13540}" type="presParOf" srcId="{8F714B1F-BAD2-4151-AECB-927BF5EF9CD2}" destId="{09BF48F5-E6E2-4BAE-A80F-0F18AA54B281}" srcOrd="2" destOrd="0" presId="urn:microsoft.com/office/officeart/2005/8/layout/list1"/>
    <dgm:cxn modelId="{C626966D-843D-4115-BA1E-0968B5E3C888}" type="presParOf" srcId="{8F714B1F-BAD2-4151-AECB-927BF5EF9CD2}" destId="{062F0B01-E034-46E2-8D8D-5AF9FD428BDA}" srcOrd="3" destOrd="0" presId="urn:microsoft.com/office/officeart/2005/8/layout/list1"/>
    <dgm:cxn modelId="{64EE8F9C-74A2-442F-B95F-C1C9893739E4}" type="presParOf" srcId="{8F714B1F-BAD2-4151-AECB-927BF5EF9CD2}" destId="{BB32F1F5-BBD5-4EE0-8027-6A620EBCD931}" srcOrd="4" destOrd="0" presId="urn:microsoft.com/office/officeart/2005/8/layout/list1"/>
    <dgm:cxn modelId="{8F838459-6DA0-4CDA-81CB-2FB790BDAA2A}" type="presParOf" srcId="{BB32F1F5-BBD5-4EE0-8027-6A620EBCD931}" destId="{1EFC71A1-0F25-4326-9F52-444B13795B2E}" srcOrd="0" destOrd="0" presId="urn:microsoft.com/office/officeart/2005/8/layout/list1"/>
    <dgm:cxn modelId="{77AE5BBC-F5CA-409E-8B64-6CB6632B5B04}" type="presParOf" srcId="{BB32F1F5-BBD5-4EE0-8027-6A620EBCD931}" destId="{75BAF716-55AD-4179-B2B3-1E7C73A924FA}" srcOrd="1" destOrd="0" presId="urn:microsoft.com/office/officeart/2005/8/layout/list1"/>
    <dgm:cxn modelId="{FAA617D7-596B-49C4-9737-DE11D85A3E59}" type="presParOf" srcId="{8F714B1F-BAD2-4151-AECB-927BF5EF9CD2}" destId="{E9DEBF08-D8F0-497F-BF4F-28EAD8BA0FDB}" srcOrd="5" destOrd="0" presId="urn:microsoft.com/office/officeart/2005/8/layout/list1"/>
    <dgm:cxn modelId="{2DBB383D-D5FE-4BDA-A566-9734524C2EAF}" type="presParOf" srcId="{8F714B1F-BAD2-4151-AECB-927BF5EF9CD2}" destId="{3170F6E3-8FC7-4ED9-8CE9-08091C9B3086}" srcOrd="6" destOrd="0" presId="urn:microsoft.com/office/officeart/2005/8/layout/list1"/>
    <dgm:cxn modelId="{37578B55-BD51-4AD3-90AD-CF33EE02D8AD}" type="presParOf" srcId="{8F714B1F-BAD2-4151-AECB-927BF5EF9CD2}" destId="{D5C48FA2-366A-4043-AF7A-9295B663C3C1}" srcOrd="7" destOrd="0" presId="urn:microsoft.com/office/officeart/2005/8/layout/list1"/>
    <dgm:cxn modelId="{BF6DC551-FF38-4A81-955F-D4C1CCC68FD4}" type="presParOf" srcId="{8F714B1F-BAD2-4151-AECB-927BF5EF9CD2}" destId="{CE99B606-2668-4A3B-94D1-FF2A003B4E95}" srcOrd="8" destOrd="0" presId="urn:microsoft.com/office/officeart/2005/8/layout/list1"/>
    <dgm:cxn modelId="{1C4B7B1C-103D-43E7-8D00-C8F2FD2BDA31}" type="presParOf" srcId="{CE99B606-2668-4A3B-94D1-FF2A003B4E95}" destId="{17DB3F07-C99D-4748-8EB6-456E39FEB6B4}" srcOrd="0" destOrd="0" presId="urn:microsoft.com/office/officeart/2005/8/layout/list1"/>
    <dgm:cxn modelId="{1BC62628-DA14-496F-A740-43AA2AC05DD9}" type="presParOf" srcId="{CE99B606-2668-4A3B-94D1-FF2A003B4E95}" destId="{F8C62C8E-C163-4D86-AEEB-4F3C7574B0DD}" srcOrd="1" destOrd="0" presId="urn:microsoft.com/office/officeart/2005/8/layout/list1"/>
    <dgm:cxn modelId="{A7043458-A8AC-46DD-B2FD-85CE56722FA5}" type="presParOf" srcId="{8F714B1F-BAD2-4151-AECB-927BF5EF9CD2}" destId="{9A530330-C631-4EBA-A405-3AF67F541BE9}" srcOrd="9" destOrd="0" presId="urn:microsoft.com/office/officeart/2005/8/layout/list1"/>
    <dgm:cxn modelId="{E04EF36B-75E6-4118-ACFE-B70F6C61190E}" type="presParOf" srcId="{8F714B1F-BAD2-4151-AECB-927BF5EF9CD2}" destId="{D66EE61F-6F70-439C-B499-3CF65698FF53}" srcOrd="10" destOrd="0" presId="urn:microsoft.com/office/officeart/2005/8/layout/list1"/>
    <dgm:cxn modelId="{EB83721E-C863-492E-B524-15216CB54BAC}" type="presParOf" srcId="{8F714B1F-BAD2-4151-AECB-927BF5EF9CD2}" destId="{21686906-587A-4EAE-9E40-153A3AF9B081}" srcOrd="11" destOrd="0" presId="urn:microsoft.com/office/officeart/2005/8/layout/list1"/>
    <dgm:cxn modelId="{75678095-68D6-4EDE-8F09-F97DB1E8A56C}" type="presParOf" srcId="{8F714B1F-BAD2-4151-AECB-927BF5EF9CD2}" destId="{E31E6F27-C99A-49BB-897F-E94120767038}" srcOrd="12" destOrd="0" presId="urn:microsoft.com/office/officeart/2005/8/layout/list1"/>
    <dgm:cxn modelId="{F0FD6253-1F75-4E60-8BA5-EF86224CF093}" type="presParOf" srcId="{E31E6F27-C99A-49BB-897F-E94120767038}" destId="{33B22726-4511-4EF9-8A38-B3A3D1E1A26F}" srcOrd="0" destOrd="0" presId="urn:microsoft.com/office/officeart/2005/8/layout/list1"/>
    <dgm:cxn modelId="{A896A882-2157-427F-8651-269537D884DA}" type="presParOf" srcId="{E31E6F27-C99A-49BB-897F-E94120767038}" destId="{2CBB7647-14ED-464F-B508-0BAF6EE8D333}" srcOrd="1" destOrd="0" presId="urn:microsoft.com/office/officeart/2005/8/layout/list1"/>
    <dgm:cxn modelId="{181C3C33-1B95-4D38-B679-8DC90BE632B6}" type="presParOf" srcId="{8F714B1F-BAD2-4151-AECB-927BF5EF9CD2}" destId="{9B3B9B7E-EA61-4CD8-BAEA-05C4B3FCB773}" srcOrd="13" destOrd="0" presId="urn:microsoft.com/office/officeart/2005/8/layout/list1"/>
    <dgm:cxn modelId="{01120DF9-AE17-4624-BAD7-1B8E5E37A263}" type="presParOf" srcId="{8F714B1F-BAD2-4151-AECB-927BF5EF9CD2}" destId="{251F1508-D8E0-4A9B-A06D-8FAD16508EB4}" srcOrd="14" destOrd="0" presId="urn:microsoft.com/office/officeart/2005/8/layout/list1"/>
    <dgm:cxn modelId="{EC5476ED-0161-463F-9C62-AC1691946526}" type="presParOf" srcId="{8F714B1F-BAD2-4151-AECB-927BF5EF9CD2}" destId="{C7E98B3F-B735-41A1-8E8F-9CA753058077}" srcOrd="15" destOrd="0" presId="urn:microsoft.com/office/officeart/2005/8/layout/list1"/>
    <dgm:cxn modelId="{0CF124CB-CABB-4DA5-A8CF-A5D150563B01}" type="presParOf" srcId="{8F714B1F-BAD2-4151-AECB-927BF5EF9CD2}" destId="{0B7D712C-0359-4461-89CD-3886F96C5E42}" srcOrd="16" destOrd="0" presId="urn:microsoft.com/office/officeart/2005/8/layout/list1"/>
    <dgm:cxn modelId="{F1340F8C-54D7-4375-B220-A97F3AD57C73}" type="presParOf" srcId="{0B7D712C-0359-4461-89CD-3886F96C5E42}" destId="{8CF653B9-5922-4E3B-8161-21102F6E7B1C}" srcOrd="0" destOrd="0" presId="urn:microsoft.com/office/officeart/2005/8/layout/list1"/>
    <dgm:cxn modelId="{BDCD732F-9103-4096-86E9-1D951C20857C}" type="presParOf" srcId="{0B7D712C-0359-4461-89CD-3886F96C5E42}" destId="{3B759E29-7D95-4BB1-8210-F7768825717F}" srcOrd="1" destOrd="0" presId="urn:microsoft.com/office/officeart/2005/8/layout/list1"/>
    <dgm:cxn modelId="{F74E466F-9A76-4E19-99D5-84EC68B12489}" type="presParOf" srcId="{8F714B1F-BAD2-4151-AECB-927BF5EF9CD2}" destId="{3B7DD173-F9E6-4450-A15C-0B8D20787D8A}" srcOrd="17" destOrd="0" presId="urn:microsoft.com/office/officeart/2005/8/layout/list1"/>
    <dgm:cxn modelId="{5D66887A-BDD6-4F4A-8703-B52C869366F9}" type="presParOf" srcId="{8F714B1F-BAD2-4151-AECB-927BF5EF9CD2}" destId="{B1CDC312-E559-4221-95FE-9ABA257BE706}" srcOrd="18" destOrd="0" presId="urn:microsoft.com/office/officeart/2005/8/layout/list1"/>
    <dgm:cxn modelId="{D93EC84D-972F-4F76-B3CA-68A9A409E630}" type="presParOf" srcId="{8F714B1F-BAD2-4151-AECB-927BF5EF9CD2}" destId="{FB88AF6C-33A9-4B20-978C-107EB78FB4CF}" srcOrd="19" destOrd="0" presId="urn:microsoft.com/office/officeart/2005/8/layout/list1"/>
    <dgm:cxn modelId="{283982CB-220C-4CAC-AB6D-2ED8057A4A97}" type="presParOf" srcId="{8F714B1F-BAD2-4151-AECB-927BF5EF9CD2}" destId="{F91AC01E-1CCC-4B37-8F9F-6EAA65BFD8AD}" srcOrd="20" destOrd="0" presId="urn:microsoft.com/office/officeart/2005/8/layout/list1"/>
    <dgm:cxn modelId="{0F694695-EE85-4884-A2E6-F3423AB10612}" type="presParOf" srcId="{F91AC01E-1CCC-4B37-8F9F-6EAA65BFD8AD}" destId="{C2158A46-44E3-4586-9A2D-D84B85E9CF2D}" srcOrd="0" destOrd="0" presId="urn:microsoft.com/office/officeart/2005/8/layout/list1"/>
    <dgm:cxn modelId="{0A454074-66E0-4F5D-9914-45B3F4EF4F34}" type="presParOf" srcId="{F91AC01E-1CCC-4B37-8F9F-6EAA65BFD8AD}" destId="{68A84ED7-B5B8-4557-96AA-C19E50E96790}" srcOrd="1" destOrd="0" presId="urn:microsoft.com/office/officeart/2005/8/layout/list1"/>
    <dgm:cxn modelId="{0C78FA02-4AC1-4848-99C3-413762ABC31F}" type="presParOf" srcId="{8F714B1F-BAD2-4151-AECB-927BF5EF9CD2}" destId="{4D21FF5A-C8D6-415D-9A00-D2BCDB46F8AC}" srcOrd="21" destOrd="0" presId="urn:microsoft.com/office/officeart/2005/8/layout/list1"/>
    <dgm:cxn modelId="{989B197F-6AA4-48C2-A034-A17C6F3637BE}" type="presParOf" srcId="{8F714B1F-BAD2-4151-AECB-927BF5EF9CD2}" destId="{0C3CECCC-B843-4263-A01A-9BD5DB439E0D}" srcOrd="22" destOrd="0" presId="urn:microsoft.com/office/officeart/2005/8/layout/list1"/>
    <dgm:cxn modelId="{F55156B0-30FB-4DCF-A104-9CA0C2E69264}" type="presParOf" srcId="{8F714B1F-BAD2-4151-AECB-927BF5EF9CD2}" destId="{8D3B9E75-4574-4BCB-B873-3B8789E5EB0E}" srcOrd="23" destOrd="0" presId="urn:microsoft.com/office/officeart/2005/8/layout/list1"/>
    <dgm:cxn modelId="{43036786-90DD-43F7-A22B-E93E06561BD9}" type="presParOf" srcId="{8F714B1F-BAD2-4151-AECB-927BF5EF9CD2}" destId="{675D222C-7621-457D-A436-FB0F5137C24A}" srcOrd="24" destOrd="0" presId="urn:microsoft.com/office/officeart/2005/8/layout/list1"/>
    <dgm:cxn modelId="{C1DEAF9E-A3A5-4BAE-985A-2DDEAE70E740}" type="presParOf" srcId="{675D222C-7621-457D-A436-FB0F5137C24A}" destId="{10B692BC-15A9-4765-BFB9-3BFE27C8AC96}" srcOrd="0" destOrd="0" presId="urn:microsoft.com/office/officeart/2005/8/layout/list1"/>
    <dgm:cxn modelId="{B2AD1030-B7CF-4532-8A85-C85B685C7931}" type="presParOf" srcId="{675D222C-7621-457D-A436-FB0F5137C24A}" destId="{16A3BCE0-202C-4A20-A43E-3D485B8DDA3A}" srcOrd="1" destOrd="0" presId="urn:microsoft.com/office/officeart/2005/8/layout/list1"/>
    <dgm:cxn modelId="{B5E58C69-E18C-4ABF-8194-4C0EB11D5E49}" type="presParOf" srcId="{8F714B1F-BAD2-4151-AECB-927BF5EF9CD2}" destId="{77179D06-FF52-4B85-86F3-22407C1E0E82}" srcOrd="25" destOrd="0" presId="urn:microsoft.com/office/officeart/2005/8/layout/list1"/>
    <dgm:cxn modelId="{E1DF9CBF-C0A4-4E6A-BEFF-CBC0A1B8EE2E}" type="presParOf" srcId="{8F714B1F-BAD2-4151-AECB-927BF5EF9CD2}" destId="{BE71FD1A-D59A-4DA6-8757-E70180314E32}" srcOrd="26" destOrd="0" presId="urn:microsoft.com/office/officeart/2005/8/layout/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0" y="66722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38" name="Line 2"/>
          <p:cNvSpPr/>
          <p:nvPr/>
        </p:nvSpPr>
        <p:spPr>
          <a:xfrm>
            <a:off x="0" y="672912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39" name="Line 3"/>
          <p:cNvSpPr/>
          <p:nvPr/>
        </p:nvSpPr>
        <p:spPr>
          <a:xfrm>
            <a:off x="0" y="6781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40" name="Line 4"/>
          <p:cNvSpPr/>
          <p:nvPr/>
        </p:nvSpPr>
        <p:spPr>
          <a:xfrm>
            <a:off x="0" y="652932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41" name="Line 5"/>
          <p:cNvSpPr/>
          <p:nvPr/>
        </p:nvSpPr>
        <p:spPr>
          <a:xfrm>
            <a:off x="0" y="64530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42" name="Line 6"/>
          <p:cNvSpPr/>
          <p:nvPr/>
        </p:nvSpPr>
        <p:spPr>
          <a:xfrm>
            <a:off x="0" y="66006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43" name="Line 7"/>
          <p:cNvSpPr/>
          <p:nvPr/>
        </p:nvSpPr>
        <p:spPr>
          <a:xfrm>
            <a:off x="0" y="58197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44" name="Line 8"/>
          <p:cNvSpPr/>
          <p:nvPr/>
        </p:nvSpPr>
        <p:spPr>
          <a:xfrm>
            <a:off x="0" y="57765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45" name="Line 9"/>
          <p:cNvSpPr/>
          <p:nvPr/>
        </p:nvSpPr>
        <p:spPr>
          <a:xfrm>
            <a:off x="0" y="63817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46" name="Line 10"/>
          <p:cNvSpPr/>
          <p:nvPr/>
        </p:nvSpPr>
        <p:spPr>
          <a:xfrm>
            <a:off x="0" y="618156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47" name="Line 11"/>
          <p:cNvSpPr/>
          <p:nvPr/>
        </p:nvSpPr>
        <p:spPr>
          <a:xfrm>
            <a:off x="0" y="60530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48" name="Line 12"/>
          <p:cNvSpPr/>
          <p:nvPr/>
        </p:nvSpPr>
        <p:spPr>
          <a:xfrm>
            <a:off x="0" y="63482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49" name="Line 13"/>
          <p:cNvSpPr/>
          <p:nvPr/>
        </p:nvSpPr>
        <p:spPr>
          <a:xfrm>
            <a:off x="0" y="58528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50" name="Line 14"/>
          <p:cNvSpPr/>
          <p:nvPr/>
        </p:nvSpPr>
        <p:spPr>
          <a:xfrm>
            <a:off x="0" y="59385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51" name="Line 15"/>
          <p:cNvSpPr/>
          <p:nvPr/>
        </p:nvSpPr>
        <p:spPr>
          <a:xfrm>
            <a:off x="0" y="6252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52" name="Line 16"/>
          <p:cNvSpPr/>
          <p:nvPr/>
        </p:nvSpPr>
        <p:spPr>
          <a:xfrm>
            <a:off x="0" y="62197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53" name="Line 17"/>
          <p:cNvSpPr/>
          <p:nvPr/>
        </p:nvSpPr>
        <p:spPr>
          <a:xfrm>
            <a:off x="0" y="55720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54" name="Line 18"/>
          <p:cNvSpPr/>
          <p:nvPr/>
        </p:nvSpPr>
        <p:spPr>
          <a:xfrm>
            <a:off x="0" y="56289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55" name="Line 19"/>
          <p:cNvSpPr/>
          <p:nvPr/>
        </p:nvSpPr>
        <p:spPr>
          <a:xfrm>
            <a:off x="0" y="56815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56" name="Line 20"/>
          <p:cNvSpPr/>
          <p:nvPr/>
        </p:nvSpPr>
        <p:spPr>
          <a:xfrm>
            <a:off x="0" y="542916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57" name="Line 21"/>
          <p:cNvSpPr/>
          <p:nvPr/>
        </p:nvSpPr>
        <p:spPr>
          <a:xfrm>
            <a:off x="0" y="53528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58" name="Line 22"/>
          <p:cNvSpPr/>
          <p:nvPr/>
        </p:nvSpPr>
        <p:spPr>
          <a:xfrm>
            <a:off x="0" y="55004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59" name="Line 23"/>
          <p:cNvSpPr/>
          <p:nvPr/>
        </p:nvSpPr>
        <p:spPr>
          <a:xfrm>
            <a:off x="0" y="47196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60" name="Line 24"/>
          <p:cNvSpPr/>
          <p:nvPr/>
        </p:nvSpPr>
        <p:spPr>
          <a:xfrm>
            <a:off x="0" y="46767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61" name="Line 25"/>
          <p:cNvSpPr/>
          <p:nvPr/>
        </p:nvSpPr>
        <p:spPr>
          <a:xfrm>
            <a:off x="0" y="5281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62" name="Line 26"/>
          <p:cNvSpPr/>
          <p:nvPr/>
        </p:nvSpPr>
        <p:spPr>
          <a:xfrm>
            <a:off x="0" y="50814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63" name="Line 27"/>
          <p:cNvSpPr/>
          <p:nvPr/>
        </p:nvSpPr>
        <p:spPr>
          <a:xfrm>
            <a:off x="0" y="49528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64" name="Line 28"/>
          <p:cNvSpPr/>
          <p:nvPr/>
        </p:nvSpPr>
        <p:spPr>
          <a:xfrm>
            <a:off x="0" y="52480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65" name="Line 29"/>
          <p:cNvSpPr/>
          <p:nvPr/>
        </p:nvSpPr>
        <p:spPr>
          <a:xfrm>
            <a:off x="0" y="47527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66" name="Line 30"/>
          <p:cNvSpPr/>
          <p:nvPr/>
        </p:nvSpPr>
        <p:spPr>
          <a:xfrm>
            <a:off x="0" y="48384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67" name="Line 31"/>
          <p:cNvSpPr/>
          <p:nvPr/>
        </p:nvSpPr>
        <p:spPr>
          <a:xfrm>
            <a:off x="0" y="5152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68" name="Line 32"/>
          <p:cNvSpPr/>
          <p:nvPr/>
        </p:nvSpPr>
        <p:spPr>
          <a:xfrm>
            <a:off x="0" y="51195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69" name="Line 33"/>
          <p:cNvSpPr/>
          <p:nvPr/>
        </p:nvSpPr>
        <p:spPr>
          <a:xfrm>
            <a:off x="0" y="449388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70" name="Line 34"/>
          <p:cNvSpPr/>
          <p:nvPr/>
        </p:nvSpPr>
        <p:spPr>
          <a:xfrm>
            <a:off x="0" y="43653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71" name="Line 35"/>
          <p:cNvSpPr/>
          <p:nvPr/>
        </p:nvSpPr>
        <p:spPr>
          <a:xfrm>
            <a:off x="0" y="42512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72" name="Line 36"/>
          <p:cNvSpPr/>
          <p:nvPr/>
        </p:nvSpPr>
        <p:spPr>
          <a:xfrm>
            <a:off x="0" y="45655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73" name="Line 37"/>
          <p:cNvSpPr/>
          <p:nvPr/>
        </p:nvSpPr>
        <p:spPr>
          <a:xfrm>
            <a:off x="0" y="45320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74" name="Line 38"/>
          <p:cNvSpPr/>
          <p:nvPr/>
        </p:nvSpPr>
        <p:spPr>
          <a:xfrm>
            <a:off x="0" y="40543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75" name="Line 39"/>
          <p:cNvSpPr/>
          <p:nvPr/>
        </p:nvSpPr>
        <p:spPr>
          <a:xfrm>
            <a:off x="0" y="41115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76" name="Line 40"/>
          <p:cNvSpPr/>
          <p:nvPr/>
        </p:nvSpPr>
        <p:spPr>
          <a:xfrm>
            <a:off x="0" y="41637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77" name="Line 41"/>
          <p:cNvSpPr/>
          <p:nvPr/>
        </p:nvSpPr>
        <p:spPr>
          <a:xfrm>
            <a:off x="0" y="39114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78" name="Line 42"/>
          <p:cNvSpPr/>
          <p:nvPr/>
        </p:nvSpPr>
        <p:spPr>
          <a:xfrm>
            <a:off x="0" y="38350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79" name="Line 43"/>
          <p:cNvSpPr/>
          <p:nvPr/>
        </p:nvSpPr>
        <p:spPr>
          <a:xfrm>
            <a:off x="0" y="3982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80" name="Line 44"/>
          <p:cNvSpPr/>
          <p:nvPr/>
        </p:nvSpPr>
        <p:spPr>
          <a:xfrm>
            <a:off x="0" y="37638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81" name="Line 45"/>
          <p:cNvSpPr/>
          <p:nvPr/>
        </p:nvSpPr>
        <p:spPr>
          <a:xfrm>
            <a:off x="0" y="356364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82" name="Line 46"/>
          <p:cNvSpPr/>
          <p:nvPr/>
        </p:nvSpPr>
        <p:spPr>
          <a:xfrm>
            <a:off x="0" y="37303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83" name="Line 47"/>
          <p:cNvSpPr/>
          <p:nvPr/>
        </p:nvSpPr>
        <p:spPr>
          <a:xfrm>
            <a:off x="0" y="36352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84" name="Line 48"/>
          <p:cNvSpPr/>
          <p:nvPr/>
        </p:nvSpPr>
        <p:spPr>
          <a:xfrm>
            <a:off x="0" y="36018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85" name="Line 49"/>
          <p:cNvSpPr/>
          <p:nvPr/>
        </p:nvSpPr>
        <p:spPr>
          <a:xfrm>
            <a:off x="0" y="33811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86" name="Line 50"/>
          <p:cNvSpPr/>
          <p:nvPr/>
        </p:nvSpPr>
        <p:spPr>
          <a:xfrm>
            <a:off x="0" y="34383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87" name="Line 51"/>
          <p:cNvSpPr/>
          <p:nvPr/>
        </p:nvSpPr>
        <p:spPr>
          <a:xfrm>
            <a:off x="0" y="3490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88" name="Line 52"/>
          <p:cNvSpPr/>
          <p:nvPr/>
        </p:nvSpPr>
        <p:spPr>
          <a:xfrm>
            <a:off x="0" y="32382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89" name="Line 53"/>
          <p:cNvSpPr/>
          <p:nvPr/>
        </p:nvSpPr>
        <p:spPr>
          <a:xfrm>
            <a:off x="0" y="31622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90" name="Line 54"/>
          <p:cNvSpPr/>
          <p:nvPr/>
        </p:nvSpPr>
        <p:spPr>
          <a:xfrm>
            <a:off x="0" y="3309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91" name="Line 55"/>
          <p:cNvSpPr/>
          <p:nvPr/>
        </p:nvSpPr>
        <p:spPr>
          <a:xfrm>
            <a:off x="0" y="25286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92" name="Line 56"/>
          <p:cNvSpPr/>
          <p:nvPr/>
        </p:nvSpPr>
        <p:spPr>
          <a:xfrm>
            <a:off x="0" y="24858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293" name="Line 57"/>
          <p:cNvSpPr/>
          <p:nvPr/>
        </p:nvSpPr>
        <p:spPr>
          <a:xfrm>
            <a:off x="0" y="30906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294" name="Line 58"/>
          <p:cNvSpPr/>
          <p:nvPr/>
        </p:nvSpPr>
        <p:spPr>
          <a:xfrm>
            <a:off x="0" y="28908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295" name="Line 59"/>
          <p:cNvSpPr/>
          <p:nvPr/>
        </p:nvSpPr>
        <p:spPr>
          <a:xfrm>
            <a:off x="0" y="27619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96" name="Line 60"/>
          <p:cNvSpPr/>
          <p:nvPr/>
        </p:nvSpPr>
        <p:spPr>
          <a:xfrm>
            <a:off x="0" y="30574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297" name="Line 61"/>
          <p:cNvSpPr/>
          <p:nvPr/>
        </p:nvSpPr>
        <p:spPr>
          <a:xfrm>
            <a:off x="0" y="25621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98" name="Line 62"/>
          <p:cNvSpPr/>
          <p:nvPr/>
        </p:nvSpPr>
        <p:spPr>
          <a:xfrm>
            <a:off x="0" y="26478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299" name="Line 63"/>
          <p:cNvSpPr/>
          <p:nvPr/>
        </p:nvSpPr>
        <p:spPr>
          <a:xfrm>
            <a:off x="0" y="29620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00" name="Line 64"/>
          <p:cNvSpPr/>
          <p:nvPr/>
        </p:nvSpPr>
        <p:spPr>
          <a:xfrm>
            <a:off x="0" y="29286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01" name="Line 65"/>
          <p:cNvSpPr/>
          <p:nvPr/>
        </p:nvSpPr>
        <p:spPr>
          <a:xfrm>
            <a:off x="0" y="22809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02" name="Line 66"/>
          <p:cNvSpPr/>
          <p:nvPr/>
        </p:nvSpPr>
        <p:spPr>
          <a:xfrm>
            <a:off x="0" y="23382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03" name="Line 67"/>
          <p:cNvSpPr/>
          <p:nvPr/>
        </p:nvSpPr>
        <p:spPr>
          <a:xfrm>
            <a:off x="0" y="23907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04" name="Line 68"/>
          <p:cNvSpPr/>
          <p:nvPr/>
        </p:nvSpPr>
        <p:spPr>
          <a:xfrm>
            <a:off x="0" y="213804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05" name="Line 69"/>
          <p:cNvSpPr/>
          <p:nvPr/>
        </p:nvSpPr>
        <p:spPr>
          <a:xfrm>
            <a:off x="0" y="2209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06" name="Line 70"/>
          <p:cNvSpPr/>
          <p:nvPr/>
        </p:nvSpPr>
        <p:spPr>
          <a:xfrm>
            <a:off x="0" y="16128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07" name="Line 71"/>
          <p:cNvSpPr/>
          <p:nvPr/>
        </p:nvSpPr>
        <p:spPr>
          <a:xfrm>
            <a:off x="0" y="15699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08" name="Line 72"/>
          <p:cNvSpPr/>
          <p:nvPr/>
        </p:nvSpPr>
        <p:spPr>
          <a:xfrm>
            <a:off x="0" y="19746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09" name="Line 73"/>
          <p:cNvSpPr/>
          <p:nvPr/>
        </p:nvSpPr>
        <p:spPr>
          <a:xfrm>
            <a:off x="0" y="18460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10" name="Line 74"/>
          <p:cNvSpPr/>
          <p:nvPr/>
        </p:nvSpPr>
        <p:spPr>
          <a:xfrm>
            <a:off x="0" y="16459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11" name="Line 75"/>
          <p:cNvSpPr/>
          <p:nvPr/>
        </p:nvSpPr>
        <p:spPr>
          <a:xfrm>
            <a:off x="0" y="17319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12" name="Line 76"/>
          <p:cNvSpPr/>
          <p:nvPr/>
        </p:nvSpPr>
        <p:spPr>
          <a:xfrm>
            <a:off x="0" y="20462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13" name="Line 77"/>
          <p:cNvSpPr/>
          <p:nvPr/>
        </p:nvSpPr>
        <p:spPr>
          <a:xfrm>
            <a:off x="0" y="20127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14" name="Line 78"/>
          <p:cNvSpPr/>
          <p:nvPr/>
        </p:nvSpPr>
        <p:spPr>
          <a:xfrm>
            <a:off x="0" y="13651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15" name="Line 79"/>
          <p:cNvSpPr/>
          <p:nvPr/>
        </p:nvSpPr>
        <p:spPr>
          <a:xfrm>
            <a:off x="0" y="14223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16" name="Line 80"/>
          <p:cNvSpPr/>
          <p:nvPr/>
        </p:nvSpPr>
        <p:spPr>
          <a:xfrm>
            <a:off x="0" y="1474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17" name="Line 81"/>
          <p:cNvSpPr/>
          <p:nvPr/>
        </p:nvSpPr>
        <p:spPr>
          <a:xfrm>
            <a:off x="0" y="12222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18" name="Line 82"/>
          <p:cNvSpPr/>
          <p:nvPr/>
        </p:nvSpPr>
        <p:spPr>
          <a:xfrm>
            <a:off x="0" y="12934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19" name="Line 83"/>
          <p:cNvSpPr/>
          <p:nvPr/>
        </p:nvSpPr>
        <p:spPr>
          <a:xfrm>
            <a:off x="0" y="11397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20" name="Line 84"/>
          <p:cNvSpPr/>
          <p:nvPr/>
        </p:nvSpPr>
        <p:spPr>
          <a:xfrm>
            <a:off x="0" y="10252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21" name="Line 85"/>
          <p:cNvSpPr/>
          <p:nvPr/>
        </p:nvSpPr>
        <p:spPr>
          <a:xfrm>
            <a:off x="0" y="8283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22" name="Line 86"/>
          <p:cNvSpPr/>
          <p:nvPr/>
        </p:nvSpPr>
        <p:spPr>
          <a:xfrm>
            <a:off x="0" y="8856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23" name="Line 87"/>
          <p:cNvSpPr/>
          <p:nvPr/>
        </p:nvSpPr>
        <p:spPr>
          <a:xfrm>
            <a:off x="0" y="9381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24" name="Line 88"/>
          <p:cNvSpPr/>
          <p:nvPr/>
        </p:nvSpPr>
        <p:spPr>
          <a:xfrm>
            <a:off x="0" y="6858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25" name="Line 89"/>
          <p:cNvSpPr/>
          <p:nvPr/>
        </p:nvSpPr>
        <p:spPr>
          <a:xfrm>
            <a:off x="0" y="6094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26" name="Line 90"/>
          <p:cNvSpPr/>
          <p:nvPr/>
        </p:nvSpPr>
        <p:spPr>
          <a:xfrm>
            <a:off x="0" y="7570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27" name="Line 91"/>
          <p:cNvSpPr/>
          <p:nvPr/>
        </p:nvSpPr>
        <p:spPr>
          <a:xfrm>
            <a:off x="0" y="537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28" name="Line 92"/>
          <p:cNvSpPr/>
          <p:nvPr/>
        </p:nvSpPr>
        <p:spPr>
          <a:xfrm>
            <a:off x="0" y="5047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29" name="Line 93"/>
          <p:cNvSpPr/>
          <p:nvPr/>
        </p:nvSpPr>
        <p:spPr>
          <a:xfrm>
            <a:off x="0" y="4093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30" name="Line 94"/>
          <p:cNvSpPr/>
          <p:nvPr/>
        </p:nvSpPr>
        <p:spPr>
          <a:xfrm>
            <a:off x="0" y="1108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31" name="Line 95"/>
          <p:cNvSpPr/>
          <p:nvPr/>
        </p:nvSpPr>
        <p:spPr>
          <a:xfrm>
            <a:off x="0" y="6804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32" name="Line 96"/>
          <p:cNvSpPr/>
          <p:nvPr/>
        </p:nvSpPr>
        <p:spPr>
          <a:xfrm>
            <a:off x="0" y="1443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33" name="Line 97"/>
          <p:cNvSpPr/>
          <p:nvPr/>
        </p:nvSpPr>
        <p:spPr>
          <a:xfrm>
            <a:off x="0" y="2300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34" name="Line 98"/>
          <p:cNvSpPr/>
          <p:nvPr/>
        </p:nvSpPr>
        <p:spPr>
          <a:xfrm>
            <a:off x="0" y="3204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35" name="CustomShape 99"/>
          <p:cNvSpPr/>
          <p:nvPr/>
        </p:nvSpPr>
        <p:spPr>
          <a:xfrm>
            <a:off x="884160" y="325440"/>
            <a:ext cx="496080" cy="1450080"/>
          </a:xfrm>
          <a:prstGeom prst="rect">
            <a:avLst/>
          </a:prstGeom>
          <a:solidFill>
            <a:srgbClr val="CCCC99"/>
          </a:solidFill>
        </p:spPr>
      </p:sp>
      <p:sp>
        <p:nvSpPr>
          <p:cNvPr id="336" name="CustomShape 100"/>
          <p:cNvSpPr/>
          <p:nvPr/>
        </p:nvSpPr>
        <p:spPr>
          <a:xfrm>
            <a:off x="635040" y="457200"/>
            <a:ext cx="5661720" cy="77040"/>
          </a:xfrm>
          <a:prstGeom prst="rect">
            <a:avLst/>
          </a:prstGeom>
          <a:solidFill>
            <a:srgbClr val="003366"/>
          </a:solidFill>
        </p:spPr>
      </p:sp>
      <p:sp>
        <p:nvSpPr>
          <p:cNvPr id="337" name="CustomShape 101"/>
          <p:cNvSpPr/>
          <p:nvPr/>
        </p:nvSpPr>
        <p:spPr>
          <a:xfrm>
            <a:off x="7300800" y="1770120"/>
            <a:ext cx="1474200" cy="337320"/>
          </a:xfrm>
          <a:prstGeom prst="rect">
            <a:avLst/>
          </a:prstGeom>
          <a:solidFill>
            <a:srgbClr val="CCCC99"/>
          </a:solidFill>
        </p:spPr>
      </p:sp>
      <p:sp>
        <p:nvSpPr>
          <p:cNvPr id="338" name="CustomShape 102"/>
          <p:cNvSpPr/>
          <p:nvPr/>
        </p:nvSpPr>
        <p:spPr>
          <a:xfrm>
            <a:off x="3252960" y="1922400"/>
            <a:ext cx="5661720" cy="77040"/>
          </a:xfrm>
          <a:prstGeom prst="rect">
            <a:avLst/>
          </a:prstGeom>
          <a:solidFill>
            <a:srgbClr val="003366"/>
          </a:solidFill>
        </p:spPr>
      </p:sp>
      <p:sp>
        <p:nvSpPr>
          <p:cNvPr id="339" name="PlaceHolder 103"/>
          <p:cNvSpPr>
            <a:spLocks noGrp="1"/>
          </p:cNvSpPr>
          <p:nvPr>
            <p:ph type="title"/>
          </p:nvPr>
        </p:nvSpPr>
        <p:spPr>
          <a:xfrm>
            <a:off x="1371600" y="609480"/>
            <a:ext cx="737784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40" name="PlaceHolder 104"/>
          <p:cNvSpPr>
            <a:spLocks noGrp="1"/>
          </p:cNvSpPr>
          <p:nvPr>
            <p:ph type="body"/>
          </p:nvPr>
        </p:nvSpPr>
        <p:spPr>
          <a:xfrm>
            <a:off x="809640" y="2214720"/>
            <a:ext cx="1903320" cy="388080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341" name="PlaceHolder 105"/>
          <p:cNvSpPr>
            <a:spLocks noGrp="1"/>
          </p:cNvSpPr>
          <p:nvPr>
            <p:ph type="body"/>
          </p:nvPr>
        </p:nvSpPr>
        <p:spPr>
          <a:xfrm>
            <a:off x="2808720" y="2214720"/>
            <a:ext cx="1903320" cy="18507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342" name="PlaceHolder 106"/>
          <p:cNvSpPr>
            <a:spLocks noGrp="1"/>
          </p:cNvSpPr>
          <p:nvPr>
            <p:ph type="body"/>
          </p:nvPr>
        </p:nvSpPr>
        <p:spPr>
          <a:xfrm>
            <a:off x="2808720" y="4241880"/>
            <a:ext cx="1903320" cy="18507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Line 1"/>
          <p:cNvSpPr/>
          <p:nvPr/>
        </p:nvSpPr>
        <p:spPr>
          <a:xfrm>
            <a:off x="0" y="66722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76" name="Line 2"/>
          <p:cNvSpPr/>
          <p:nvPr/>
        </p:nvSpPr>
        <p:spPr>
          <a:xfrm>
            <a:off x="0" y="672912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77" name="Line 3"/>
          <p:cNvSpPr/>
          <p:nvPr/>
        </p:nvSpPr>
        <p:spPr>
          <a:xfrm>
            <a:off x="0" y="6781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78" name="Line 4"/>
          <p:cNvSpPr/>
          <p:nvPr/>
        </p:nvSpPr>
        <p:spPr>
          <a:xfrm>
            <a:off x="0" y="652932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79" name="Line 5"/>
          <p:cNvSpPr/>
          <p:nvPr/>
        </p:nvSpPr>
        <p:spPr>
          <a:xfrm>
            <a:off x="0" y="64530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80" name="Line 6"/>
          <p:cNvSpPr/>
          <p:nvPr/>
        </p:nvSpPr>
        <p:spPr>
          <a:xfrm>
            <a:off x="0" y="66006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81" name="Line 7"/>
          <p:cNvSpPr/>
          <p:nvPr/>
        </p:nvSpPr>
        <p:spPr>
          <a:xfrm>
            <a:off x="0" y="58197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82" name="Line 8"/>
          <p:cNvSpPr/>
          <p:nvPr/>
        </p:nvSpPr>
        <p:spPr>
          <a:xfrm>
            <a:off x="0" y="57765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83" name="Line 9"/>
          <p:cNvSpPr/>
          <p:nvPr/>
        </p:nvSpPr>
        <p:spPr>
          <a:xfrm>
            <a:off x="0" y="63817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84" name="Line 10"/>
          <p:cNvSpPr/>
          <p:nvPr/>
        </p:nvSpPr>
        <p:spPr>
          <a:xfrm>
            <a:off x="0" y="618156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85" name="Line 11"/>
          <p:cNvSpPr/>
          <p:nvPr/>
        </p:nvSpPr>
        <p:spPr>
          <a:xfrm>
            <a:off x="0" y="60530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86" name="Line 12"/>
          <p:cNvSpPr/>
          <p:nvPr/>
        </p:nvSpPr>
        <p:spPr>
          <a:xfrm>
            <a:off x="0" y="63482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87" name="Line 13"/>
          <p:cNvSpPr/>
          <p:nvPr/>
        </p:nvSpPr>
        <p:spPr>
          <a:xfrm>
            <a:off x="0" y="58528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88" name="Line 14"/>
          <p:cNvSpPr/>
          <p:nvPr/>
        </p:nvSpPr>
        <p:spPr>
          <a:xfrm>
            <a:off x="0" y="59385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89" name="Line 15"/>
          <p:cNvSpPr/>
          <p:nvPr/>
        </p:nvSpPr>
        <p:spPr>
          <a:xfrm>
            <a:off x="0" y="6252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90" name="Line 16"/>
          <p:cNvSpPr/>
          <p:nvPr/>
        </p:nvSpPr>
        <p:spPr>
          <a:xfrm>
            <a:off x="0" y="62197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91" name="Line 17"/>
          <p:cNvSpPr/>
          <p:nvPr/>
        </p:nvSpPr>
        <p:spPr>
          <a:xfrm>
            <a:off x="0" y="55720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92" name="Line 18"/>
          <p:cNvSpPr/>
          <p:nvPr/>
        </p:nvSpPr>
        <p:spPr>
          <a:xfrm>
            <a:off x="0" y="56289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93" name="Line 19"/>
          <p:cNvSpPr/>
          <p:nvPr/>
        </p:nvSpPr>
        <p:spPr>
          <a:xfrm>
            <a:off x="0" y="56815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94" name="Line 20"/>
          <p:cNvSpPr/>
          <p:nvPr/>
        </p:nvSpPr>
        <p:spPr>
          <a:xfrm>
            <a:off x="0" y="542916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395" name="Line 21"/>
          <p:cNvSpPr/>
          <p:nvPr/>
        </p:nvSpPr>
        <p:spPr>
          <a:xfrm>
            <a:off x="0" y="53528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396" name="Line 22"/>
          <p:cNvSpPr/>
          <p:nvPr/>
        </p:nvSpPr>
        <p:spPr>
          <a:xfrm>
            <a:off x="0" y="55004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397" name="Line 23"/>
          <p:cNvSpPr/>
          <p:nvPr/>
        </p:nvSpPr>
        <p:spPr>
          <a:xfrm>
            <a:off x="0" y="47196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398" name="Line 24"/>
          <p:cNvSpPr/>
          <p:nvPr/>
        </p:nvSpPr>
        <p:spPr>
          <a:xfrm>
            <a:off x="0" y="46767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399" name="Line 25"/>
          <p:cNvSpPr/>
          <p:nvPr/>
        </p:nvSpPr>
        <p:spPr>
          <a:xfrm>
            <a:off x="0" y="5281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00" name="Line 26"/>
          <p:cNvSpPr/>
          <p:nvPr/>
        </p:nvSpPr>
        <p:spPr>
          <a:xfrm>
            <a:off x="0" y="50814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01" name="Line 27"/>
          <p:cNvSpPr/>
          <p:nvPr/>
        </p:nvSpPr>
        <p:spPr>
          <a:xfrm>
            <a:off x="0" y="49528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02" name="Line 28"/>
          <p:cNvSpPr/>
          <p:nvPr/>
        </p:nvSpPr>
        <p:spPr>
          <a:xfrm>
            <a:off x="0" y="52480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03" name="Line 29"/>
          <p:cNvSpPr/>
          <p:nvPr/>
        </p:nvSpPr>
        <p:spPr>
          <a:xfrm>
            <a:off x="0" y="47527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04" name="Line 30"/>
          <p:cNvSpPr/>
          <p:nvPr/>
        </p:nvSpPr>
        <p:spPr>
          <a:xfrm>
            <a:off x="0" y="48384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05" name="Line 31"/>
          <p:cNvSpPr/>
          <p:nvPr/>
        </p:nvSpPr>
        <p:spPr>
          <a:xfrm>
            <a:off x="0" y="5152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06" name="Line 32"/>
          <p:cNvSpPr/>
          <p:nvPr/>
        </p:nvSpPr>
        <p:spPr>
          <a:xfrm>
            <a:off x="0" y="51195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07" name="Line 33"/>
          <p:cNvSpPr/>
          <p:nvPr/>
        </p:nvSpPr>
        <p:spPr>
          <a:xfrm>
            <a:off x="0" y="449388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08" name="Line 34"/>
          <p:cNvSpPr/>
          <p:nvPr/>
        </p:nvSpPr>
        <p:spPr>
          <a:xfrm>
            <a:off x="0" y="43653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09" name="Line 35"/>
          <p:cNvSpPr/>
          <p:nvPr/>
        </p:nvSpPr>
        <p:spPr>
          <a:xfrm>
            <a:off x="0" y="42512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10" name="Line 36"/>
          <p:cNvSpPr/>
          <p:nvPr/>
        </p:nvSpPr>
        <p:spPr>
          <a:xfrm>
            <a:off x="0" y="45655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11" name="Line 37"/>
          <p:cNvSpPr/>
          <p:nvPr/>
        </p:nvSpPr>
        <p:spPr>
          <a:xfrm>
            <a:off x="0" y="45320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12" name="Line 38"/>
          <p:cNvSpPr/>
          <p:nvPr/>
        </p:nvSpPr>
        <p:spPr>
          <a:xfrm>
            <a:off x="0" y="40543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13" name="Line 39"/>
          <p:cNvSpPr/>
          <p:nvPr/>
        </p:nvSpPr>
        <p:spPr>
          <a:xfrm>
            <a:off x="0" y="41115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14" name="Line 40"/>
          <p:cNvSpPr/>
          <p:nvPr/>
        </p:nvSpPr>
        <p:spPr>
          <a:xfrm>
            <a:off x="0" y="41637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15" name="Line 41"/>
          <p:cNvSpPr/>
          <p:nvPr/>
        </p:nvSpPr>
        <p:spPr>
          <a:xfrm>
            <a:off x="0" y="39114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16" name="Line 42"/>
          <p:cNvSpPr/>
          <p:nvPr/>
        </p:nvSpPr>
        <p:spPr>
          <a:xfrm>
            <a:off x="0" y="38350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17" name="Line 43"/>
          <p:cNvSpPr/>
          <p:nvPr/>
        </p:nvSpPr>
        <p:spPr>
          <a:xfrm>
            <a:off x="0" y="3982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18" name="Line 44"/>
          <p:cNvSpPr/>
          <p:nvPr/>
        </p:nvSpPr>
        <p:spPr>
          <a:xfrm>
            <a:off x="0" y="37638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19" name="Line 45"/>
          <p:cNvSpPr/>
          <p:nvPr/>
        </p:nvSpPr>
        <p:spPr>
          <a:xfrm>
            <a:off x="0" y="356364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20" name="Line 46"/>
          <p:cNvSpPr/>
          <p:nvPr/>
        </p:nvSpPr>
        <p:spPr>
          <a:xfrm>
            <a:off x="0" y="37303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21" name="Line 47"/>
          <p:cNvSpPr/>
          <p:nvPr/>
        </p:nvSpPr>
        <p:spPr>
          <a:xfrm>
            <a:off x="0" y="36352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22" name="Line 48"/>
          <p:cNvSpPr/>
          <p:nvPr/>
        </p:nvSpPr>
        <p:spPr>
          <a:xfrm>
            <a:off x="0" y="36018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23" name="Line 49"/>
          <p:cNvSpPr/>
          <p:nvPr/>
        </p:nvSpPr>
        <p:spPr>
          <a:xfrm>
            <a:off x="0" y="33811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24" name="Line 50"/>
          <p:cNvSpPr/>
          <p:nvPr/>
        </p:nvSpPr>
        <p:spPr>
          <a:xfrm>
            <a:off x="0" y="34383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25" name="Line 51"/>
          <p:cNvSpPr/>
          <p:nvPr/>
        </p:nvSpPr>
        <p:spPr>
          <a:xfrm>
            <a:off x="0" y="3490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26" name="Line 52"/>
          <p:cNvSpPr/>
          <p:nvPr/>
        </p:nvSpPr>
        <p:spPr>
          <a:xfrm>
            <a:off x="0" y="32382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27" name="Line 53"/>
          <p:cNvSpPr/>
          <p:nvPr/>
        </p:nvSpPr>
        <p:spPr>
          <a:xfrm>
            <a:off x="0" y="31622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28" name="Line 54"/>
          <p:cNvSpPr/>
          <p:nvPr/>
        </p:nvSpPr>
        <p:spPr>
          <a:xfrm>
            <a:off x="0" y="3309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29" name="Line 55"/>
          <p:cNvSpPr/>
          <p:nvPr/>
        </p:nvSpPr>
        <p:spPr>
          <a:xfrm>
            <a:off x="0" y="252864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30" name="Line 56"/>
          <p:cNvSpPr/>
          <p:nvPr/>
        </p:nvSpPr>
        <p:spPr>
          <a:xfrm>
            <a:off x="0" y="24858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31" name="Line 57"/>
          <p:cNvSpPr/>
          <p:nvPr/>
        </p:nvSpPr>
        <p:spPr>
          <a:xfrm>
            <a:off x="0" y="309060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32" name="Line 58"/>
          <p:cNvSpPr/>
          <p:nvPr/>
        </p:nvSpPr>
        <p:spPr>
          <a:xfrm>
            <a:off x="0" y="28908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33" name="Line 59"/>
          <p:cNvSpPr/>
          <p:nvPr/>
        </p:nvSpPr>
        <p:spPr>
          <a:xfrm>
            <a:off x="0" y="27619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34" name="Line 60"/>
          <p:cNvSpPr/>
          <p:nvPr/>
        </p:nvSpPr>
        <p:spPr>
          <a:xfrm>
            <a:off x="0" y="30574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35" name="Line 61"/>
          <p:cNvSpPr/>
          <p:nvPr/>
        </p:nvSpPr>
        <p:spPr>
          <a:xfrm>
            <a:off x="0" y="25621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36" name="Line 62"/>
          <p:cNvSpPr/>
          <p:nvPr/>
        </p:nvSpPr>
        <p:spPr>
          <a:xfrm>
            <a:off x="0" y="264780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37" name="Line 63"/>
          <p:cNvSpPr/>
          <p:nvPr/>
        </p:nvSpPr>
        <p:spPr>
          <a:xfrm>
            <a:off x="0" y="29620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38" name="Line 64"/>
          <p:cNvSpPr/>
          <p:nvPr/>
        </p:nvSpPr>
        <p:spPr>
          <a:xfrm>
            <a:off x="0" y="29286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39" name="Line 65"/>
          <p:cNvSpPr/>
          <p:nvPr/>
        </p:nvSpPr>
        <p:spPr>
          <a:xfrm>
            <a:off x="0" y="22809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40" name="Line 66"/>
          <p:cNvSpPr/>
          <p:nvPr/>
        </p:nvSpPr>
        <p:spPr>
          <a:xfrm>
            <a:off x="0" y="23382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41" name="Line 67"/>
          <p:cNvSpPr/>
          <p:nvPr/>
        </p:nvSpPr>
        <p:spPr>
          <a:xfrm>
            <a:off x="0" y="23907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42" name="Line 68"/>
          <p:cNvSpPr/>
          <p:nvPr/>
        </p:nvSpPr>
        <p:spPr>
          <a:xfrm>
            <a:off x="0" y="213804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43" name="Line 69"/>
          <p:cNvSpPr/>
          <p:nvPr/>
        </p:nvSpPr>
        <p:spPr>
          <a:xfrm>
            <a:off x="0" y="22096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44" name="Line 70"/>
          <p:cNvSpPr/>
          <p:nvPr/>
        </p:nvSpPr>
        <p:spPr>
          <a:xfrm>
            <a:off x="0" y="161280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45" name="Line 71"/>
          <p:cNvSpPr/>
          <p:nvPr/>
        </p:nvSpPr>
        <p:spPr>
          <a:xfrm>
            <a:off x="0" y="15699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46" name="Line 72"/>
          <p:cNvSpPr/>
          <p:nvPr/>
        </p:nvSpPr>
        <p:spPr>
          <a:xfrm>
            <a:off x="0" y="19746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47" name="Line 73"/>
          <p:cNvSpPr/>
          <p:nvPr/>
        </p:nvSpPr>
        <p:spPr>
          <a:xfrm>
            <a:off x="0" y="18460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48" name="Line 74"/>
          <p:cNvSpPr/>
          <p:nvPr/>
        </p:nvSpPr>
        <p:spPr>
          <a:xfrm>
            <a:off x="0" y="164592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49" name="Line 75"/>
          <p:cNvSpPr/>
          <p:nvPr/>
        </p:nvSpPr>
        <p:spPr>
          <a:xfrm>
            <a:off x="0" y="17319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50" name="Line 76"/>
          <p:cNvSpPr/>
          <p:nvPr/>
        </p:nvSpPr>
        <p:spPr>
          <a:xfrm>
            <a:off x="0" y="20462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51" name="Line 77"/>
          <p:cNvSpPr/>
          <p:nvPr/>
        </p:nvSpPr>
        <p:spPr>
          <a:xfrm>
            <a:off x="0" y="20127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52" name="Line 78"/>
          <p:cNvSpPr/>
          <p:nvPr/>
        </p:nvSpPr>
        <p:spPr>
          <a:xfrm>
            <a:off x="0" y="13651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53" name="Line 79"/>
          <p:cNvSpPr/>
          <p:nvPr/>
        </p:nvSpPr>
        <p:spPr>
          <a:xfrm>
            <a:off x="0" y="142236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54" name="Line 80"/>
          <p:cNvSpPr/>
          <p:nvPr/>
        </p:nvSpPr>
        <p:spPr>
          <a:xfrm>
            <a:off x="0" y="14745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55" name="Line 81"/>
          <p:cNvSpPr/>
          <p:nvPr/>
        </p:nvSpPr>
        <p:spPr>
          <a:xfrm>
            <a:off x="0" y="12222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56" name="Line 82"/>
          <p:cNvSpPr/>
          <p:nvPr/>
        </p:nvSpPr>
        <p:spPr>
          <a:xfrm>
            <a:off x="0" y="12934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57" name="Line 83"/>
          <p:cNvSpPr/>
          <p:nvPr/>
        </p:nvSpPr>
        <p:spPr>
          <a:xfrm>
            <a:off x="0" y="11397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58" name="Line 84"/>
          <p:cNvSpPr/>
          <p:nvPr/>
        </p:nvSpPr>
        <p:spPr>
          <a:xfrm>
            <a:off x="0" y="10252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59" name="Line 85"/>
          <p:cNvSpPr/>
          <p:nvPr/>
        </p:nvSpPr>
        <p:spPr>
          <a:xfrm>
            <a:off x="0" y="82836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60" name="Line 86"/>
          <p:cNvSpPr/>
          <p:nvPr/>
        </p:nvSpPr>
        <p:spPr>
          <a:xfrm>
            <a:off x="0" y="8856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61" name="Line 87"/>
          <p:cNvSpPr/>
          <p:nvPr/>
        </p:nvSpPr>
        <p:spPr>
          <a:xfrm>
            <a:off x="0" y="93816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62" name="Line 88"/>
          <p:cNvSpPr/>
          <p:nvPr/>
        </p:nvSpPr>
        <p:spPr>
          <a:xfrm>
            <a:off x="0" y="685800"/>
            <a:ext cx="647640" cy="0"/>
          </a:xfrm>
          <a:prstGeom prst="line">
            <a:avLst/>
          </a:prstGeom>
          <a:ln w="28440">
            <a:solidFill>
              <a:srgbClr val="E3E2C7"/>
            </a:solidFill>
            <a:round/>
          </a:ln>
        </p:spPr>
      </p:sp>
      <p:sp>
        <p:nvSpPr>
          <p:cNvPr id="463" name="Line 89"/>
          <p:cNvSpPr/>
          <p:nvPr/>
        </p:nvSpPr>
        <p:spPr>
          <a:xfrm>
            <a:off x="0" y="60948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64" name="Line 90"/>
          <p:cNvSpPr/>
          <p:nvPr/>
        </p:nvSpPr>
        <p:spPr>
          <a:xfrm>
            <a:off x="0" y="75708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65" name="Line 91"/>
          <p:cNvSpPr/>
          <p:nvPr/>
        </p:nvSpPr>
        <p:spPr>
          <a:xfrm>
            <a:off x="0" y="53784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66" name="Line 92"/>
          <p:cNvSpPr/>
          <p:nvPr/>
        </p:nvSpPr>
        <p:spPr>
          <a:xfrm>
            <a:off x="0" y="50472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67" name="Line 93"/>
          <p:cNvSpPr/>
          <p:nvPr/>
        </p:nvSpPr>
        <p:spPr>
          <a:xfrm>
            <a:off x="0" y="409320"/>
            <a:ext cx="647640" cy="0"/>
          </a:xfrm>
          <a:prstGeom prst="line">
            <a:avLst/>
          </a:prstGeom>
          <a:ln w="19080">
            <a:solidFill>
              <a:srgbClr val="E3E2C7"/>
            </a:solidFill>
            <a:round/>
          </a:ln>
        </p:spPr>
      </p:sp>
      <p:sp>
        <p:nvSpPr>
          <p:cNvPr id="468" name="Line 94"/>
          <p:cNvSpPr/>
          <p:nvPr/>
        </p:nvSpPr>
        <p:spPr>
          <a:xfrm>
            <a:off x="0" y="110880"/>
            <a:ext cx="647640" cy="0"/>
          </a:xfrm>
          <a:prstGeom prst="line">
            <a:avLst/>
          </a:prstGeom>
          <a:ln w="9360">
            <a:solidFill>
              <a:srgbClr val="E3E2C7"/>
            </a:solidFill>
            <a:round/>
          </a:ln>
        </p:spPr>
      </p:sp>
      <p:sp>
        <p:nvSpPr>
          <p:cNvPr id="469" name="Line 95"/>
          <p:cNvSpPr/>
          <p:nvPr/>
        </p:nvSpPr>
        <p:spPr>
          <a:xfrm>
            <a:off x="0" y="6804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70" name="Line 96"/>
          <p:cNvSpPr/>
          <p:nvPr/>
        </p:nvSpPr>
        <p:spPr>
          <a:xfrm>
            <a:off x="0" y="14436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71" name="Line 97"/>
          <p:cNvSpPr/>
          <p:nvPr/>
        </p:nvSpPr>
        <p:spPr>
          <a:xfrm>
            <a:off x="0" y="230040"/>
            <a:ext cx="647640" cy="0"/>
          </a:xfrm>
          <a:prstGeom prst="line">
            <a:avLst/>
          </a:prstGeom>
          <a:ln w="12600">
            <a:solidFill>
              <a:srgbClr val="E3E2C7"/>
            </a:solidFill>
            <a:round/>
          </a:ln>
        </p:spPr>
      </p:sp>
      <p:sp>
        <p:nvSpPr>
          <p:cNvPr id="472" name="Line 98"/>
          <p:cNvSpPr/>
          <p:nvPr/>
        </p:nvSpPr>
        <p:spPr>
          <a:xfrm>
            <a:off x="0" y="320400"/>
            <a:ext cx="647640" cy="0"/>
          </a:xfrm>
          <a:prstGeom prst="line">
            <a:avLst/>
          </a:prstGeom>
          <a:ln w="38160">
            <a:solidFill>
              <a:srgbClr val="E3E2C7"/>
            </a:solidFill>
            <a:round/>
          </a:ln>
        </p:spPr>
      </p:sp>
      <p:sp>
        <p:nvSpPr>
          <p:cNvPr id="473" name="CustomShape 99"/>
          <p:cNvSpPr/>
          <p:nvPr/>
        </p:nvSpPr>
        <p:spPr>
          <a:xfrm>
            <a:off x="884160" y="325440"/>
            <a:ext cx="496080" cy="1450080"/>
          </a:xfrm>
          <a:prstGeom prst="rect">
            <a:avLst/>
          </a:prstGeom>
          <a:solidFill>
            <a:srgbClr val="CCCC99"/>
          </a:solidFill>
        </p:spPr>
      </p:sp>
      <p:sp>
        <p:nvSpPr>
          <p:cNvPr id="474" name="CustomShape 100"/>
          <p:cNvSpPr/>
          <p:nvPr/>
        </p:nvSpPr>
        <p:spPr>
          <a:xfrm>
            <a:off x="635040" y="457200"/>
            <a:ext cx="5661720" cy="77040"/>
          </a:xfrm>
          <a:prstGeom prst="rect">
            <a:avLst/>
          </a:prstGeom>
          <a:solidFill>
            <a:srgbClr val="003366"/>
          </a:solidFill>
        </p:spPr>
      </p:sp>
      <p:sp>
        <p:nvSpPr>
          <p:cNvPr id="475" name="CustomShape 101"/>
          <p:cNvSpPr/>
          <p:nvPr/>
        </p:nvSpPr>
        <p:spPr>
          <a:xfrm>
            <a:off x="7300800" y="1770120"/>
            <a:ext cx="1474200" cy="337320"/>
          </a:xfrm>
          <a:prstGeom prst="rect">
            <a:avLst/>
          </a:prstGeom>
          <a:solidFill>
            <a:srgbClr val="CCCC99"/>
          </a:solidFill>
        </p:spPr>
      </p:sp>
      <p:sp>
        <p:nvSpPr>
          <p:cNvPr id="476" name="CustomShape 102"/>
          <p:cNvSpPr/>
          <p:nvPr/>
        </p:nvSpPr>
        <p:spPr>
          <a:xfrm>
            <a:off x="3252960" y="1922400"/>
            <a:ext cx="5661720" cy="77040"/>
          </a:xfrm>
          <a:prstGeom prst="rect">
            <a:avLst/>
          </a:prstGeom>
          <a:solidFill>
            <a:srgbClr val="003366"/>
          </a:solidFill>
        </p:spPr>
      </p:sp>
      <p:sp>
        <p:nvSpPr>
          <p:cNvPr id="477" name="PlaceHolder 10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78" name="PlaceHolder 10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981200" y="762000"/>
            <a:ext cx="56114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Potential Zero energy building in Palestine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85" name="CustomShape 3"/>
          <p:cNvSpPr/>
          <p:nvPr/>
        </p:nvSpPr>
        <p:spPr>
          <a:xfrm>
            <a:off x="2133600" y="2819400"/>
            <a:ext cx="5105400" cy="2819400"/>
          </a:xfrm>
          <a:prstGeom prst="rect">
            <a:avLst/>
          </a:prstGeom>
          <a:ln>
            <a:solidFill>
              <a:srgbClr val="CCCC99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400" dirty="0" smtClean="0">
              <a:solidFill>
                <a:srgbClr val="003366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Prepared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by: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Razan Majjad.</a:t>
            </a:r>
          </a:p>
          <a:p>
            <a:pPr algn="ctr">
              <a:lnSpc>
                <a:spcPct val="100000"/>
              </a:lnSpc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     Ruba Abdulla.</a:t>
            </a:r>
          </a:p>
          <a:p>
            <a:pPr algn="ctr">
              <a:lnSpc>
                <a:spcPct val="100000"/>
              </a:lnSpc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        Sahar Anabtawi.</a:t>
            </a:r>
          </a:p>
          <a:p>
            <a:pPr algn="ctr">
              <a:lnSpc>
                <a:spcPct val="100000"/>
              </a:lnSpc>
            </a:pP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Submitted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to: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Dr.Sameh Mona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57400" y="8382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66800" y="2057400"/>
            <a:ext cx="7040710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Consuming of electricity for Lighting :</a:t>
            </a: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Lighting load / hr  = 25958 watt</a:t>
            </a: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Working hour = 8 hrs, Area for 5 floors = 4005.6 m².</a:t>
            </a: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Light consuming = (25958*8*365)/(1000*4005.6) = 18.9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.</a:t>
            </a:r>
          </a:p>
          <a:p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When using day light at </a:t>
            </a: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most the time :</a:t>
            </a: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0.25*18.9 = 4.7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7" descr="Office_Chart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3505200"/>
            <a:ext cx="4714875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0" y="9906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90600" y="2286000"/>
            <a:ext cx="459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We added emergency exit to the building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26" descr="emergncy exi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3886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10" descr="hhh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4267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5000" y="9144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8200" y="22098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Conversion of residential and stores to office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1" name="Picture 59" descr="old ele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2971800"/>
            <a:ext cx="7086600" cy="3369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0" y="8382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4400" y="2209800"/>
            <a:ext cx="376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We added routs for handicapped.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" name="Picture 230" descr="newwww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68580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0" y="9906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2000" y="2819400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In our project we divide the building into two blocks and we make a seismic joint between them.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75" descr="11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057401"/>
            <a:ext cx="5638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0" y="9906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09800"/>
            <a:ext cx="539215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762000" y="2895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South Elevation &gt;&gt;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4572000" cy="21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953000" y="5410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&lt;&lt; North Elevation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0" y="9906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62000" y="2895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East Elevation &gt;&gt;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715000" y="5410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&lt;&lt; West Elevation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529268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4446167"/>
            <a:ext cx="5029200" cy="21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52600" y="9144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2000" y="2819400"/>
            <a:ext cx="259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Heating and cooling loads in the building are  21.527 kw/m², 24.052 kw/m² respectively, which mean that the new design reduce the heating by 9 kw/m²,and cooling by 12 kw/m².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Picture 4" descr="re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09800"/>
            <a:ext cx="5939727" cy="335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00200" y="838200"/>
            <a:ext cx="3833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6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Passive </a:t>
            </a:r>
            <a:r>
              <a:rPr lang="en-US" sz="36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strategies </a:t>
            </a:r>
            <a:r>
              <a:rPr lang="en-US" sz="36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2057400"/>
            <a:ext cx="312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2. Glazing</a:t>
            </a:r>
            <a:b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Heating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and cooling load in the building was decreased by 0.627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heating and 2.25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cooling with insulated glass, heating and cooling loads reached 20.9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/m², 21.8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respectively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5" name="Picture 4" descr="10881684_387310261429914_80012153675350648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90800"/>
            <a:ext cx="5534025" cy="311467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57400" y="838200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3. Shading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صورة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762250" cy="327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2819400" cy="239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07684">
            <a:off x="5404318" y="3815281"/>
            <a:ext cx="3039259" cy="272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289115">
            <a:off x="1399617" y="4027661"/>
            <a:ext cx="29718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nn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743200"/>
            <a:ext cx="2019582" cy="676369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Outlines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0780988"/>
              </p:ext>
            </p:extLst>
          </p:nvPr>
        </p:nvGraphicFramePr>
        <p:xfrm>
          <a:off x="762000" y="22098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76400" y="838200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3. Shading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62600" y="2362200"/>
            <a:ext cx="289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Heating and cooling load in the building with shading is 21.8 </a:t>
            </a:r>
            <a:r>
              <a:rPr lang="en-US" dirty="0" err="1" smtClean="0"/>
              <a:t>kw</a:t>
            </a:r>
            <a:r>
              <a:rPr lang="en-US" dirty="0" smtClean="0"/>
              <a:t>/m², 18.65 </a:t>
            </a:r>
            <a:r>
              <a:rPr lang="en-US" dirty="0" err="1" smtClean="0"/>
              <a:t>kw</a:t>
            </a:r>
            <a:r>
              <a:rPr lang="en-US" dirty="0" smtClean="0"/>
              <a:t>/m² respectively.</a:t>
            </a:r>
            <a:endParaRPr lang="en-US" dirty="0"/>
          </a:p>
        </p:txBody>
      </p:sp>
      <p:pic>
        <p:nvPicPr>
          <p:cNvPr id="12" name="Picture 11" descr="10818835_614525725341216_334142315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10565094_387310341429906_74761528691309042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43325"/>
            <a:ext cx="5534025" cy="311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52600" y="914400"/>
            <a:ext cx="2930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4. Insulation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209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U-Value for walls are preferred to be less than 0.5 , So we added insulation to solve this problem.</a:t>
            </a:r>
          </a:p>
        </p:txBody>
      </p:sp>
      <p:pic>
        <p:nvPicPr>
          <p:cNvPr id="7" name="Picture 6" descr="u for wal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200400"/>
            <a:ext cx="5181600" cy="3308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1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5257800" cy="307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00200" y="914400"/>
            <a:ext cx="2930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4. Insulation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2098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</a:pPr>
            <a:r>
              <a:rPr lang="en-US" sz="1600" dirty="0" smtClean="0"/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Heating and cooling load in the building with insulation is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12.415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/m², 18.663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respectively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6" descr="10885387_387310441429896_31846756987903333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5534025" cy="31146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0" y="914400"/>
            <a:ext cx="3039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5. ventilation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2098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</a:pPr>
            <a:r>
              <a:rPr lang="en-US" sz="1600" dirty="0" smtClean="0"/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971800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Heating and cooling load in the building with ventilation equal to 0.5  is 12.4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/m²,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12.43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/m² respectively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7" descr="1377452_387264414767832_60733758404781509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38400"/>
            <a:ext cx="5534025" cy="311467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rtl="0">
              <a:lnSpc>
                <a:spcPct val="100000"/>
              </a:lnSpc>
            </a:pPr>
            <a:r>
              <a:rPr lang="en-US" sz="3600" b="1" i="1" kern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Renewable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514350"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1. </a:t>
            </a:r>
            <a:r>
              <a:rPr lang="en-US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Photovoltaic panels:</a:t>
            </a:r>
          </a:p>
          <a:p>
            <a:pPr lvl="1"/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3" descr="Solar PV Schematic photovolta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91357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under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4117859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rtl="0"/>
            <a:r>
              <a:rPr lang="en-US" sz="3600" b="1" i="1" kern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Renewable Energy</a:t>
            </a:r>
          </a:p>
        </p:txBody>
      </p:sp>
      <p:pic>
        <p:nvPicPr>
          <p:cNvPr id="7" name="Picture 6" descr="10859443_387337978093809_252257274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4938783" cy="3048000"/>
          </a:xfrm>
          <a:prstGeom prst="rect">
            <a:avLst/>
          </a:prstGeom>
        </p:spPr>
      </p:pic>
      <p:pic>
        <p:nvPicPr>
          <p:cNvPr id="8" name="Picture 7" descr="Photovoltaic-Pane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4038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Renewable Energy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CustomShape 1"/>
          <p:cNvSpPr txBox="1">
            <a:spLocks/>
          </p:cNvSpPr>
          <p:nvPr/>
        </p:nvSpPr>
        <p:spPr>
          <a:xfrm>
            <a:off x="914400" y="2209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R="0" lvl="1" indent="-5143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evacuated tube:</a:t>
            </a:r>
          </a:p>
          <a:p>
            <a:pPr lvl="1" indent="-514350"/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evacuated tube solar collectors convert energy from the sun into usable heat.</a:t>
            </a:r>
          </a:p>
          <a:p>
            <a:pPr lvl="1" indent="-514350"/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This energy can be used for hot water heating.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3" name="Picture 12" descr="evacuted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24200"/>
            <a:ext cx="3733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6" name="Picture 4" descr="https://encrypted-tbn0.gstatic.com/images?q=tbn:ANd9GcQrmib9qLFprlrULAVzJl8lnEYCjJnwKD9cJAlbM1nPq8TptP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3633625" cy="2994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85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Renewable Energy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CustomShape 1"/>
          <p:cNvSpPr txBox="1">
            <a:spLocks/>
          </p:cNvSpPr>
          <p:nvPr/>
        </p:nvSpPr>
        <p:spPr>
          <a:xfrm>
            <a:off x="914400" y="1828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2.  evacuated tube with under floor heating: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5800" y="2514600"/>
            <a:ext cx="65133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Required heating load = daily solar insulation*A*(1-cc)*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eff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                    = 6.8*10*3/8*0.65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                    = 16.6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/day = 5967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/year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Heating load for the selected area shown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the figure below equal to 5130.038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kw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/year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unde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1425"/>
            <a:ext cx="388620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200" y="3124200"/>
            <a:ext cx="3505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12" descr="bbbbb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267103"/>
            <a:ext cx="4286849" cy="1590897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-1066800" y="213360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b="1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6" name="CustomShape 1"/>
          <p:cNvSpPr txBox="1">
            <a:spLocks/>
          </p:cNvSpPr>
          <p:nvPr/>
        </p:nvSpPr>
        <p:spPr>
          <a:xfrm>
            <a:off x="914400" y="685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Mechanical system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Picture 8" descr="wa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324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-1066800" y="213360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b="1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6" name="CustomShape 1"/>
          <p:cNvSpPr txBox="1">
            <a:spLocks/>
          </p:cNvSpPr>
          <p:nvPr/>
        </p:nvSpPr>
        <p:spPr>
          <a:xfrm>
            <a:off x="914400" y="685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Mechanical system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7" descr="wa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55884"/>
            <a:ext cx="5296441" cy="480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24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Introduction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9" descr="ث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7696200" cy="4425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-1066800" y="213360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b="1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6" name="CustomShape 1"/>
          <p:cNvSpPr txBox="1">
            <a:spLocks/>
          </p:cNvSpPr>
          <p:nvPr/>
        </p:nvSpPr>
        <p:spPr>
          <a:xfrm>
            <a:off x="914400" y="685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Mechanical system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Picture 8" descr="hv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00149"/>
            <a:ext cx="5029200" cy="56578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-1066800" y="213360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b="1"/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693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indent="-273050">
              <a:buFont typeface="Arial" pitchFamily="34" charset="0"/>
              <a:buChar char="•"/>
            </a:pPr>
            <a:r>
              <a:rPr lang="en-US" sz="2000" b="1" dirty="0" smtClean="0"/>
              <a:t>   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safety design</a:t>
            </a:r>
          </a:p>
        </p:txBody>
      </p:sp>
      <p:sp>
        <p:nvSpPr>
          <p:cNvPr id="6" name="CustomShape 1"/>
          <p:cNvSpPr txBox="1">
            <a:spLocks/>
          </p:cNvSpPr>
          <p:nvPr/>
        </p:nvSpPr>
        <p:spPr>
          <a:xfrm>
            <a:off x="914400" y="6858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stomShape 1"/>
          <p:cNvSpPr txBox="1">
            <a:spLocks/>
          </p:cNvSpPr>
          <p:nvPr/>
        </p:nvSpPr>
        <p:spPr>
          <a:xfrm>
            <a:off x="914400" y="6096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Saftey design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Picture 7" descr="sprinklre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3328035" cy="254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عنصر نائب للمحتوى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5091089" cy="342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0"/>
            <a:ext cx="3370264" cy="257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600200" y="1066800"/>
            <a:ext cx="4050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Structural Design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27345"/>
            <a:ext cx="4495800" cy="47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00200" y="1066800"/>
            <a:ext cx="2376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Materials 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43000" y="2133600"/>
            <a:ext cx="2710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4320">
              <a:buClr>
                <a:schemeClr val="accent3"/>
              </a:buClr>
              <a:defRPr/>
            </a:pPr>
            <a:r>
              <a:rPr lang="en-GB" b="1" i="1" dirty="0" smtClean="0"/>
              <a:t> </a:t>
            </a:r>
            <a:r>
              <a:rPr lang="en-GB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Structural materials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95400" y="2667000"/>
            <a:ext cx="1453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4320">
              <a:buClr>
                <a:schemeClr val="accent3"/>
              </a:buClr>
              <a:defRPr/>
            </a:pPr>
            <a:r>
              <a:rPr lang="en-GB" i="1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Concrete: </a:t>
            </a:r>
            <a:endParaRPr lang="en-US" sz="2000" b="1" i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66800" y="3200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cylindrical compressive strength of concrete at 28 days,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fc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` is 280 kg/cm² (28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Mpa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) and </a:t>
            </a: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Unit weight is (2500 kg\m3)</a:t>
            </a: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71600" y="4114800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4320">
              <a:buClr>
                <a:schemeClr val="accent3"/>
              </a:buClr>
              <a:defRPr/>
            </a:pPr>
            <a:r>
              <a:rPr lang="en-GB" i="1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Steel:</a:t>
            </a:r>
            <a:endParaRPr lang="en-US" sz="2000" b="1" i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66800" y="4572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yield strength of the used reinforcing bars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fy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is 4200kg/cm²(420MPa) 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295400" y="5029200"/>
            <a:ext cx="754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Clr>
                <a:schemeClr val="accent3"/>
              </a:buClr>
              <a:defRPr/>
            </a:pPr>
            <a:r>
              <a:rPr lang="en-GB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Non-structural materials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en-GB" b="1" i="1" dirty="0" smtClean="0"/>
          </a:p>
          <a:p>
            <a:pPr indent="-274320">
              <a:buClr>
                <a:schemeClr val="accent3"/>
              </a:buClr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They are mainly, blocks, plasters, tiles, filling, mortar and masonry.</a:t>
            </a:r>
          </a:p>
          <a:p>
            <a:pPr indent="-274320">
              <a:buClr>
                <a:schemeClr val="accent3"/>
              </a:buClr>
              <a:defRPr/>
            </a:pP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00200" y="990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Codes and Standards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3000" y="2971801"/>
            <a:ext cx="777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GB" i="1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ACI 318-08    </a:t>
            </a:r>
            <a:r>
              <a:rPr lang="en-GB" i="1" dirty="0" smtClean="0"/>
              <a:t>:   </a:t>
            </a: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American Concrete Institute provisions for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                 reinforced concrete structural design.</a:t>
            </a: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GB" i="1" dirty="0" smtClean="0"/>
              <a:t>   	 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066800" y="4038600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UBC-97 </a:t>
            </a:r>
            <a:r>
              <a:rPr lang="en-US" i="1" dirty="0" smtClean="0"/>
              <a:t>        :    code which is used here for seismic load parameters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                              determination 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3000" y="518160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ASTM</a:t>
            </a:r>
            <a:r>
              <a:rPr lang="en-US" i="1" dirty="0" smtClean="0">
                <a:solidFill>
                  <a:srgbClr val="FF0000"/>
                </a:solidFill>
              </a:rPr>
              <a:t>            </a:t>
            </a:r>
            <a:r>
              <a:rPr lang="en-US" i="1" dirty="0" smtClean="0"/>
              <a:t>:      For material specifications.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43000" y="24384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following codes and standards are used in this study: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0" y="990600"/>
            <a:ext cx="685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Loads and Load combinations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66800" y="2209800"/>
            <a:ext cx="136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i="1" dirty="0" smtClean="0"/>
              <a:t> </a:t>
            </a:r>
            <a:r>
              <a:rPr lang="en-GB" sz="3200" b="1" i="1" dirty="0" smtClean="0">
                <a:latin typeface="Constantia" pitchFamily="18" charset="0"/>
              </a:rPr>
              <a:t>Loads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90600" y="2819400"/>
            <a:ext cx="246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1. Gravity loads:</a:t>
            </a:r>
            <a:endParaRPr lang="en-US" sz="2400" b="1" i="1" dirty="0">
              <a:latin typeface="Constantia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95400" y="3429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Live load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: It comes from the weight of people . In this project , the       live load is assumed to be 4 KN/m2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95400" y="47244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Dead load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:  it is consisting of own weight of the structure and any permanent component. The super imposed dead load is 3.5 KN/m2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0" y="990600"/>
            <a:ext cx="685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Loads and Load combinations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66800" y="2209800"/>
            <a:ext cx="2472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2. Lateral loads:</a:t>
            </a:r>
            <a:endParaRPr lang="en-US" sz="2400" b="1" i="1" dirty="0">
              <a:latin typeface="Constantia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0" y="26670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represented by wind load (could be neglected compared with seismic), and seismic loads. </a:t>
            </a:r>
          </a:p>
          <a:p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429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62000" y="3733800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UBC97 code seismic parameters are as follows: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38200" y="4495800"/>
            <a:ext cx="3731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The seismic zone factor, Z= 0.2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38200" y="4953000"/>
            <a:ext cx="347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importance factor, I=1.0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38200" y="5410200"/>
            <a:ext cx="3369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The ductility factor, R= 5.0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38200" y="5791200"/>
            <a:ext cx="388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The seismic coefficient, Ca=0.24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38200" y="6248400"/>
            <a:ext cx="3865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The seismic coefficient,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Cv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=0.32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47800" y="914400"/>
            <a:ext cx="4508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GB" sz="4400" b="1" i="1" dirty="0" smtClean="0"/>
              <a:t> </a:t>
            </a:r>
            <a:r>
              <a:rPr lang="en-GB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Load combinations</a:t>
            </a:r>
            <a:endParaRPr lang="en-US" sz="3600" b="1" i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5800" y="22860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ACI 318-08 code, load combinations are used and they are summarized as follows: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14400" y="3200400"/>
            <a:ext cx="525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U1 = 1.4D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U2 = 1.2D + 1.6L + 1.6H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U3 = 1.2D + 1.0E + 1.0L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U4 = 0.9D + 1.0E + 1.6H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Where: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D : is dead load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L  : is live load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H : is weight and pressure load of   soil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E  : is earthquake load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38200" y="29718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According ACI-Code318-08For two end cont. span: hmin= L/21 = 4.09 /21 = 19.Thus, slap thickness = 25cm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00200" y="1066800"/>
            <a:ext cx="7250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-274320">
              <a:buClr>
                <a:schemeClr val="accent3"/>
              </a:buClr>
              <a:defRPr/>
            </a:pPr>
            <a:r>
              <a:rPr lang="en-GB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Ribbed slab analysis and design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38200" y="2362200"/>
            <a:ext cx="3804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The thickness of the slab:</a:t>
            </a:r>
          </a:p>
        </p:txBody>
      </p:sp>
      <p:pic>
        <p:nvPicPr>
          <p:cNvPr id="8" name="صورة 7" descr="32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3657600"/>
            <a:ext cx="5715000" cy="2819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600200" y="990600"/>
            <a:ext cx="541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Dimension of Beam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44388" y="1246413"/>
            <a:ext cx="4124325" cy="63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6400800" y="3581400"/>
          <a:ext cx="2514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07"/>
                <a:gridCol w="818707"/>
                <a:gridCol w="877186"/>
              </a:tblGrid>
              <a:tr h="67767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Type</a:t>
                      </a:r>
                    </a:p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</a:p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Beam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Beam Dimension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0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Depth</a:t>
                      </a:r>
                    </a:p>
                  </a:txBody>
                  <a:tcPr/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524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Introduction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" name="صورة 5" descr="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2113688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صورة 6" descr="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2172237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6096000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28600" y="4572000"/>
          <a:ext cx="4572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38200"/>
                <a:gridCol w="914400"/>
                <a:gridCol w="838200"/>
                <a:gridCol w="1066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Typy</a:t>
                      </a:r>
                    </a:p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</a:p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Column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Column Dim.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Column Rein.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Rein.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Stirrup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ɸ16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2ɸ8/15cm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ɸ16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2ɸ8/15cm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ɸ14/15cm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Times New Roman" pitchFamily="18" charset="0"/>
                        </a:rPr>
                        <a:t>3ɸ8/15cm</a:t>
                      </a:r>
                      <a:endParaRPr lang="en-US" sz="14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2671">
            <a:off x="3344685" y="2174584"/>
            <a:ext cx="5603744" cy="3433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مستطيل 8"/>
          <p:cNvSpPr/>
          <p:nvPr/>
        </p:nvSpPr>
        <p:spPr>
          <a:xfrm>
            <a:off x="1600200" y="990600"/>
            <a:ext cx="5045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Dimension of columns</a:t>
            </a:r>
            <a:endParaRPr lang="en-US" sz="3600" b="1" i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752600" y="1066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Check for model</a:t>
            </a:r>
            <a:endParaRPr lang="en-US" sz="3600" b="1" i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4400" y="2057400"/>
            <a:ext cx="2383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Compatibility check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4038600" y="2514600"/>
          <a:ext cx="4800600" cy="1973580"/>
        </p:xfrm>
        <a:graphic>
          <a:graphicData uri="http://schemas.openxmlformats.org/drawingml/2006/table">
            <a:tbl>
              <a:tblPr/>
              <a:tblGrid>
                <a:gridCol w="257810"/>
                <a:gridCol w="1418590"/>
                <a:gridCol w="1600200"/>
                <a:gridCol w="1524000"/>
              </a:tblGrid>
              <a:tr h="328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Moment percent difference in beam1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Manual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moment (</a:t>
                      </a:r>
                      <a:r>
                        <a:rPr lang="en-US" sz="1200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kN.m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SAP moment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(kN.m)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Difference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38.9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45.5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97.23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106.6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47.9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34.8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4572000" y="2133600"/>
            <a:ext cx="3399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2.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Check the moments on the beams </a:t>
            </a:r>
            <a:endParaRPr lang="en-US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67400" y="5334000"/>
            <a:ext cx="2435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3. Check for axial force on</a:t>
            </a:r>
          </a:p>
          <a:p>
            <a:pPr marL="457200" indent="-457200" algn="ctr"/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 critical column</a:t>
            </a:r>
            <a:endParaRPr lang="en-US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04800" y="4800600"/>
          <a:ext cx="5181600" cy="1828800"/>
        </p:xfrm>
        <a:graphic>
          <a:graphicData uri="http://schemas.openxmlformats.org/drawingml/2006/table">
            <a:tbl>
              <a:tblPr/>
              <a:tblGrid>
                <a:gridCol w="685800"/>
                <a:gridCol w="1676400"/>
                <a:gridCol w="12954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nstant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8425" algn="l"/>
                        </a:tabLs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Axial force percent difference in critical columns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Manual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FORCE (kN)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SAP FORCE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Difference</a:t>
                      </a:r>
                      <a:b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C1(58)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2420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2578.6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6.15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C2(72)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2319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2457.6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C3(73)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2317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2395.56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43200" y="838200"/>
            <a:ext cx="3892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Electrical System</a:t>
            </a:r>
          </a:p>
        </p:txBody>
      </p:sp>
      <p:pic>
        <p:nvPicPr>
          <p:cNvPr id="3" name="Picture 0" descr="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7700962" cy="329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914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Office Area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76400"/>
            <a:ext cx="4362450" cy="3900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54137">
            <a:off x="1400836" y="5387660"/>
            <a:ext cx="5616844" cy="999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914400" y="3200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2 luminaries need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for offices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971800" y="838200"/>
            <a:ext cx="3892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Electrical System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7"/>
          <p:cNvSpPr/>
          <p:nvPr/>
        </p:nvSpPr>
        <p:spPr>
          <a:xfrm>
            <a:off x="1676400" y="838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Cost estimation/conclusion</a:t>
            </a:r>
          </a:p>
        </p:txBody>
      </p:sp>
      <p:sp>
        <p:nvSpPr>
          <p:cNvPr id="5" name="مستطيل 6"/>
          <p:cNvSpPr/>
          <p:nvPr/>
        </p:nvSpPr>
        <p:spPr>
          <a:xfrm>
            <a:off x="381000" y="24384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Total extra cost for the building = </a:t>
            </a:r>
            <a:r>
              <a:rPr lang="en-US" sz="2400" dirty="0" smtClean="0"/>
              <a:t>313128 shekel.</a:t>
            </a:r>
          </a:p>
          <a:p>
            <a:r>
              <a:rPr lang="en-US" sz="2400" dirty="0" smtClean="0"/>
              <a:t>Payback period = 3 years. </a:t>
            </a:r>
          </a:p>
          <a:p>
            <a:endParaRPr lang="en-US" sz="2400" dirty="0" smtClean="0"/>
          </a:p>
          <a:p>
            <a:r>
              <a:rPr lang="en-US" sz="2400" b="1" u="sng" dirty="0" smtClean="0">
                <a:solidFill>
                  <a:schemeClr val="tx2"/>
                </a:solidFill>
              </a:rPr>
              <a:t>Conclusion:</a:t>
            </a:r>
          </a:p>
          <a:p>
            <a:endParaRPr lang="en-US" sz="2400" b="1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Original design give total energy</a:t>
            </a:r>
          </a:p>
          <a:p>
            <a:r>
              <a:rPr lang="en-US" dirty="0" smtClean="0"/>
              <a:t> consumption of  91.95 </a:t>
            </a:r>
            <a:r>
              <a:rPr lang="en-US" dirty="0" err="1" smtClean="0"/>
              <a:t>kw</a:t>
            </a:r>
            <a:r>
              <a:rPr lang="en-US" dirty="0" smtClean="0"/>
              <a:t>/m2.</a:t>
            </a:r>
          </a:p>
          <a:p>
            <a:r>
              <a:rPr lang="en-US" dirty="0" smtClean="0"/>
              <a:t> while the new design gives </a:t>
            </a:r>
          </a:p>
          <a:p>
            <a:r>
              <a:rPr lang="en-US" dirty="0" smtClean="0"/>
              <a:t>35 </a:t>
            </a:r>
            <a:r>
              <a:rPr lang="en-US" dirty="0" err="1" smtClean="0"/>
              <a:t>kw</a:t>
            </a:r>
            <a:r>
              <a:rPr lang="en-US" dirty="0" smtClean="0"/>
              <a:t>/m2.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 descr="10859443_387337978093809_252257274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3352800"/>
            <a:ext cx="4938783" cy="3048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829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480" y="900720"/>
            <a:ext cx="7498080" cy="547272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/>
          </p:nvPr>
        </p:nvSpPr>
        <p:spPr>
          <a:xfrm>
            <a:off x="914400" y="1219200"/>
            <a:ext cx="5105400" cy="39014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Zero energy building : </a:t>
            </a:r>
          </a:p>
          <a:p>
            <a:endParaRPr lang="en-US" sz="2000" i="1" kern="12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ea typeface="+mn-ea"/>
              <a:cs typeface="Times New Roman" pitchFamily="18" charset="0"/>
            </a:endParaRPr>
          </a:p>
          <a:p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A building that produces as much </a:t>
            </a:r>
          </a:p>
          <a:p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energy in a typical year as it consumes.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Consumes grid power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 when it needs it.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Feed power to grid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 it has extra.</a:t>
            </a:r>
          </a:p>
          <a:p>
            <a:endParaRPr lang="en-US" dirty="0" smtClean="0"/>
          </a:p>
        </p:txBody>
      </p:sp>
      <p:pic>
        <p:nvPicPr>
          <p:cNvPr id="5" name="Picture 4" descr="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8959">
            <a:off x="3447070" y="3499979"/>
            <a:ext cx="5055837" cy="3055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ustomShape 1"/>
          <p:cNvSpPr/>
          <p:nvPr/>
        </p:nvSpPr>
        <p:spPr>
          <a:xfrm>
            <a:off x="1322760" y="7665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Zero energy building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70360" y="614160"/>
            <a:ext cx="7379640" cy="1011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/>
          </a:p>
        </p:txBody>
      </p:sp>
      <p:sp>
        <p:nvSpPr>
          <p:cNvPr id="784" name="CustomShape 2"/>
          <p:cNvSpPr/>
          <p:nvPr/>
        </p:nvSpPr>
        <p:spPr>
          <a:xfrm>
            <a:off x="1538280" y="2492640"/>
            <a:ext cx="6383880" cy="257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endParaRPr lang="ar-SA" dirty="0" smtClean="0"/>
          </a:p>
          <a:p>
            <a:pPr marL="273050" indent="-273050"/>
            <a:r>
              <a:rPr lang="en-US" dirty="0" smtClean="0"/>
              <a:t>   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/>
          </p:nvPr>
        </p:nvSpPr>
        <p:spPr>
          <a:xfrm>
            <a:off x="914760" y="2286000"/>
            <a:ext cx="8229240" cy="1524000"/>
          </a:xfrm>
        </p:spPr>
        <p:txBody>
          <a:bodyPr/>
          <a:lstStyle/>
          <a:p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Building Sector is the largest energy 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consumer.</a:t>
            </a:r>
            <a:endParaRPr lang="en-US" sz="2000" i="1" kern="12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Buildings are the Largest Energy Consumer in the U.S.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40% of primary energy,72% of electricity,55% of natural 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gas,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 but in Palestine we consume more than 60% for building sector</a:t>
            </a:r>
            <a:endParaRPr lang="en-US" sz="20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ea typeface="+mn-ea"/>
              <a:cs typeface="Times New Roman" pitchFamily="18" charset="0"/>
            </a:endParaRP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9" name="Custom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45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rtl="0"/>
            <a:r>
              <a:rPr lang="en-US" sz="3600" b="1" i="1" kern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Why </a:t>
            </a:r>
            <a:r>
              <a:rPr lang="en-US" sz="3600" b="1" i="1" kern="12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office buildings </a:t>
            </a:r>
            <a:r>
              <a:rPr lang="en-US" sz="3600" b="1" i="1" kern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0" name="Picture 16" descr="BTMYP_Usechart_v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276600"/>
            <a:ext cx="7162800" cy="3394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95400" y="6096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Strategies to reduce energy consumption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46" descr="new ele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124200"/>
            <a:ext cx="7239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219200" y="20574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. Redesign :</a:t>
            </a:r>
          </a:p>
          <a:p>
            <a:pPr marL="342900" indent="-342900"/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We added an elevator so that the building will have 3 elevators instead of  2 that’s because 2 elevators are not enough 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57400" y="8382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66800" y="2057400"/>
            <a:ext cx="3389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We changed the area of glass 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76600"/>
            <a:ext cx="5276850" cy="3162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fffffffffffffffffff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5029200" cy="2687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57400" y="838200"/>
            <a:ext cx="601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Architectural modification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66800" y="2057400"/>
            <a:ext cx="476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Day light for second floor for the building: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1400" y="2667000"/>
          <a:ext cx="5226050" cy="2895600"/>
        </p:xfrm>
        <a:graphic>
          <a:graphicData uri="http://schemas.openxmlformats.org/drawingml/2006/table">
            <a:tbl>
              <a:tblPr rtl="1"/>
              <a:tblGrid>
                <a:gridCol w="1767283"/>
                <a:gridCol w="1768080"/>
                <a:gridCol w="1690687"/>
              </a:tblGrid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Daylight level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# of Zone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Offices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Offices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Waiting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Waiting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Officess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7.15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Offices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1.81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Open offices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3.48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Spaces for elevator and stairs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5.33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Z36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zon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2400300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1093</Words>
  <PresentationFormat>عرض على الشاشة (3:4)‏</PresentationFormat>
  <Paragraphs>293</Paragraphs>
  <Slides>45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45</vt:i4>
      </vt:variant>
    </vt:vector>
  </HeadingPairs>
  <TitlesOfParts>
    <vt:vector size="47" baseType="lpstr">
      <vt:lpstr>Office Theme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Why office buildings ?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Renewable Energy</vt:lpstr>
      <vt:lpstr>Renewable Energy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Ruba</cp:lastModifiedBy>
  <cp:revision>260</cp:revision>
  <dcterms:modified xsi:type="dcterms:W3CDTF">2014-12-24T06:58:26Z</dcterms:modified>
</cp:coreProperties>
</file>