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9" r:id="rId7"/>
    <p:sldId id="270" r:id="rId8"/>
    <p:sldId id="271" r:id="rId9"/>
    <p:sldId id="285" r:id="rId10"/>
    <p:sldId id="272" r:id="rId11"/>
    <p:sldId id="283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8A891-9467-4CC7-A491-0A34A0A97538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9460A-9E81-496F-91AC-92DE7ABF3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7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8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0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3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2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9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65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9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8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0" cap="all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625E72-7062-4D8E-BA99-F07B9DD1F028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5E72-7062-4D8E-BA99-F07B9DD1F028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625E72-7062-4D8E-BA99-F07B9DD1F028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625E72-7062-4D8E-BA99-F07B9DD1F028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2"/>
        </a:buClr>
        <a:buSzPct val="75000"/>
        <a:buFont typeface="Wingdings 2"/>
        <a:buChar char=""/>
        <a:defRPr kumimoji="0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"/>
        <a:defRPr kumimoji="0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2"/>
        </a:buClr>
        <a:buFontTx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971800"/>
          </a:xfrm>
        </p:spPr>
        <p:txBody>
          <a:bodyPr>
            <a:normAutofit/>
          </a:bodyPr>
          <a:lstStyle/>
          <a:p>
            <a:endParaRPr lang="ar-SA" b="1" dirty="0" smtClean="0"/>
          </a:p>
          <a:p>
            <a:r>
              <a:rPr lang="en-US" b="1" dirty="0" smtClean="0"/>
              <a:t>Presented </a:t>
            </a:r>
            <a:r>
              <a:rPr lang="en-US" b="1" dirty="0"/>
              <a:t>By :</a:t>
            </a:r>
            <a:endParaRPr lang="ar-SA" b="1" dirty="0" smtClean="0"/>
          </a:p>
          <a:p>
            <a:r>
              <a:rPr lang="en-US" dirty="0" smtClean="0"/>
              <a:t>Mohammad Diab</a:t>
            </a:r>
            <a:endParaRPr lang="ar-SA" dirty="0" smtClean="0"/>
          </a:p>
          <a:p>
            <a:r>
              <a:rPr lang="en-US" dirty="0" err="1"/>
              <a:t>Alaa</a:t>
            </a:r>
            <a:r>
              <a:rPr lang="en-US" dirty="0"/>
              <a:t>’ </a:t>
            </a:r>
            <a:r>
              <a:rPr lang="en-US" dirty="0" err="1" smtClean="0"/>
              <a:t>Dwaikat</a:t>
            </a:r>
            <a:endParaRPr lang="ar-SA" dirty="0" smtClean="0"/>
          </a:p>
          <a:p>
            <a:endParaRPr lang="ar-SA" dirty="0"/>
          </a:p>
          <a:p>
            <a:r>
              <a:rPr lang="en-US" b="1" dirty="0"/>
              <a:t>Supervisor</a:t>
            </a:r>
            <a:r>
              <a:rPr lang="en-US" b="1" dirty="0" smtClean="0"/>
              <a:t>:</a:t>
            </a:r>
            <a:endParaRPr lang="ar-SA" b="1" dirty="0" smtClean="0"/>
          </a:p>
          <a:p>
            <a:r>
              <a:rPr lang="en-US" dirty="0" err="1"/>
              <a:t>Dr.Sufyan</a:t>
            </a:r>
            <a:r>
              <a:rPr lang="en-US" dirty="0"/>
              <a:t> </a:t>
            </a:r>
            <a:r>
              <a:rPr lang="en-US" dirty="0" smtClean="0"/>
              <a:t>Samara</a:t>
            </a:r>
            <a:endParaRPr lang="ar-SA" dirty="0" smtClean="0"/>
          </a:p>
          <a:p>
            <a:endParaRPr lang="ar-SA" dirty="0"/>
          </a:p>
          <a:p>
            <a:r>
              <a:rPr lang="en-US" b="1" dirty="0"/>
              <a:t>Graduation Project </a:t>
            </a:r>
            <a:r>
              <a:rPr lang="en-US" b="1" dirty="0" smtClean="0"/>
              <a:t>Presentation</a:t>
            </a:r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Amany</a:t>
            </a:r>
            <a:r>
              <a:rPr lang="en-US" dirty="0" smtClean="0"/>
              <a:t> 3la Al </a:t>
            </a:r>
            <a:r>
              <a:rPr lang="en-US" dirty="0" err="1" smtClean="0"/>
              <a:t>Tareeq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أماني على الطريق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" y="28952"/>
            <a:ext cx="1480215" cy="2447548"/>
          </a:xfrm>
          <a:prstGeom prst="rect">
            <a:avLst/>
          </a:prstGeom>
        </p:spPr>
      </p:pic>
      <p:pic>
        <p:nvPicPr>
          <p:cNvPr id="5" name="Picture 4" descr="C:\Users\Wasief\Pictures\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6301" y="280066"/>
            <a:ext cx="1160780" cy="116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r>
              <a:rPr lang="ar-SA" dirty="0"/>
              <a:t> </a:t>
            </a:r>
            <a:r>
              <a:rPr lang="en-US" dirty="0"/>
              <a:t>(Web Application)</a:t>
            </a:r>
          </a:p>
        </p:txBody>
      </p:sp>
      <p:pic>
        <p:nvPicPr>
          <p:cNvPr id="4" name="Content Placeholder 3" descr="C:\Users\Alaa\AppData\Local\Microsoft\Windows\INetCache\Content.Word\Control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8" y="1600200"/>
            <a:ext cx="8131968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14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1" indent="-342900">
              <a:buSzPct val="85000"/>
              <a:buFont typeface="Wingdings" panose="05000000000000000000" pitchFamily="2" charset="2"/>
              <a:buChar char="v"/>
            </a:pPr>
            <a:endParaRPr lang="en-US" sz="2400" b="1" dirty="0" smtClean="0"/>
          </a:p>
          <a:p>
            <a:pPr marL="342900" lvl="1" indent="-342900">
              <a:buSzPct val="85000"/>
              <a:buFont typeface="Wingdings" panose="05000000000000000000" pitchFamily="2" charset="2"/>
              <a:buChar char="v"/>
            </a:pPr>
            <a:r>
              <a:rPr lang="en-US" sz="2400" b="1" dirty="0" smtClean="0"/>
              <a:t>Public </a:t>
            </a:r>
            <a:r>
              <a:rPr lang="en-US" sz="2400" b="1" dirty="0"/>
              <a:t>and Private Key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r>
              <a:rPr lang="en-US" sz="2400" dirty="0"/>
              <a:t>we used it to encrypt all </a:t>
            </a:r>
            <a:r>
              <a:rPr lang="en-US" sz="2400" dirty="0" smtClean="0"/>
              <a:t>data that</a:t>
            </a:r>
            <a:r>
              <a:rPr lang="ar-SA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sent between the mobile application and web </a:t>
            </a:r>
            <a:r>
              <a:rPr lang="en-US" sz="2400" dirty="0" smtClean="0"/>
              <a:t>server, and </a:t>
            </a:r>
            <a:r>
              <a:rPr lang="en-US" sz="2400" dirty="0"/>
              <a:t>between the web application and the server in addition </a:t>
            </a:r>
            <a:r>
              <a:rPr lang="en-US" sz="2400" dirty="0" smtClean="0"/>
              <a:t>to </a:t>
            </a:r>
            <a:r>
              <a:rPr lang="en-US" sz="2400" dirty="0"/>
              <a:t>encrypt all the data that </a:t>
            </a:r>
            <a:r>
              <a:rPr lang="en-US" sz="2400" dirty="0" smtClean="0"/>
              <a:t>is stored </a:t>
            </a:r>
            <a:r>
              <a:rPr lang="en-US" sz="2400" dirty="0"/>
              <a:t>in </a:t>
            </a:r>
            <a:r>
              <a:rPr lang="en-US" sz="2400" dirty="0" smtClean="0"/>
              <a:t>server database and mobile database.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49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6989" y="1538384"/>
            <a:ext cx="850392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9" y="1538384"/>
            <a:ext cx="85391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2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pic>
        <p:nvPicPr>
          <p:cNvPr id="3074" name="Picture 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52" y="1524000"/>
            <a:ext cx="3733800" cy="484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472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buSzPct val="85000"/>
              <a:buFont typeface="Wingdings" panose="05000000000000000000" pitchFamily="2" charset="2"/>
              <a:buChar char="v"/>
            </a:pPr>
            <a:r>
              <a:rPr lang="en-US" sz="2400" b="1" dirty="0"/>
              <a:t>Pin Code</a:t>
            </a:r>
            <a:r>
              <a:rPr lang="en-US" sz="2400" b="1" dirty="0" smtClean="0"/>
              <a:t>:</a:t>
            </a:r>
          </a:p>
          <a:p>
            <a:pPr marL="274320" lvl="1">
              <a:buSzPct val="85000"/>
              <a:buFont typeface="Wingdings 2"/>
              <a:buChar char=""/>
            </a:pPr>
            <a:r>
              <a:rPr lang="en-US" sz="2400" dirty="0"/>
              <a:t>a </a:t>
            </a:r>
            <a:r>
              <a:rPr lang="en-US" sz="2400" dirty="0" smtClean="0"/>
              <a:t>short </a:t>
            </a:r>
            <a:r>
              <a:rPr lang="en-US" sz="2400" dirty="0"/>
              <a:t>code </a:t>
            </a:r>
            <a:r>
              <a:rPr lang="en-US" sz="2400" dirty="0" smtClean="0"/>
              <a:t>consists </a:t>
            </a:r>
            <a:r>
              <a:rPr lang="en-US" sz="2400" dirty="0"/>
              <a:t>of 4-6 digits, </a:t>
            </a:r>
            <a:r>
              <a:rPr lang="en-US" sz="2400" dirty="0" smtClean="0"/>
              <a:t>that is </a:t>
            </a:r>
            <a:r>
              <a:rPr lang="en-US" sz="2400" dirty="0"/>
              <a:t>generated </a:t>
            </a:r>
            <a:r>
              <a:rPr lang="en-US" sz="2400" dirty="0" smtClean="0"/>
              <a:t>automatically </a:t>
            </a:r>
            <a:r>
              <a:rPr lang="en-US" sz="2400" dirty="0"/>
              <a:t>by the system and </a:t>
            </a:r>
            <a:r>
              <a:rPr lang="en-US" sz="2400" dirty="0" smtClean="0"/>
              <a:t>it’s </a:t>
            </a:r>
            <a:r>
              <a:rPr lang="en-US" sz="2400" dirty="0"/>
              <a:t>available for traffic </a:t>
            </a:r>
            <a:r>
              <a:rPr lang="en-US" sz="2400" dirty="0" smtClean="0"/>
              <a:t>policemen </a:t>
            </a:r>
            <a:r>
              <a:rPr lang="en-US" sz="2400" dirty="0"/>
              <a:t>only.</a:t>
            </a:r>
          </a:p>
          <a:p>
            <a:pPr marL="274320" lvl="1">
              <a:buSzPct val="85000"/>
              <a:buFont typeface="Wingdings 2"/>
              <a:buChar char=""/>
            </a:pPr>
            <a:endParaRPr lang="en-US" sz="2400" dirty="0"/>
          </a:p>
          <a:p>
            <a:pPr marL="274320" lvl="1">
              <a:buSzPct val="85000"/>
              <a:buFont typeface="Wingdings 2"/>
              <a:buChar char=""/>
            </a:pPr>
            <a:r>
              <a:rPr lang="en-US" sz="2400" dirty="0"/>
              <a:t>This code </a:t>
            </a:r>
            <a:r>
              <a:rPr lang="en-US" sz="2400" dirty="0" smtClean="0"/>
              <a:t>will appear </a:t>
            </a:r>
            <a:r>
              <a:rPr lang="en-US" sz="2400" dirty="0"/>
              <a:t>when the traffic </a:t>
            </a:r>
            <a:r>
              <a:rPr lang="en-US" sz="2400" dirty="0" smtClean="0"/>
              <a:t>policeman                 needs </a:t>
            </a:r>
            <a:r>
              <a:rPr lang="en-US" sz="2400" dirty="0"/>
              <a:t>to send the contravention to the server </a:t>
            </a:r>
            <a:r>
              <a:rPr lang="en-US" sz="2400" dirty="0" smtClean="0"/>
              <a:t>                      and </a:t>
            </a:r>
            <a:r>
              <a:rPr lang="en-US" sz="2400" dirty="0"/>
              <a:t>after the policeman login to application.</a:t>
            </a:r>
          </a:p>
          <a:p>
            <a:endParaRPr lang="en-US" dirty="0"/>
          </a:p>
        </p:txBody>
      </p:sp>
      <p:pic>
        <p:nvPicPr>
          <p:cNvPr id="5122" name="Picture 2" descr="10833986_800760363325063_49115023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05200"/>
            <a:ext cx="16192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70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buSzPct val="85000"/>
              <a:buFont typeface="Wingdings 2"/>
              <a:buChar char=""/>
            </a:pPr>
            <a:r>
              <a:rPr lang="en-US" sz="2400" b="1" dirty="0"/>
              <a:t>Authentication</a:t>
            </a:r>
            <a:r>
              <a:rPr lang="en-US" sz="2400" b="1" dirty="0" smtClean="0"/>
              <a:t>:</a:t>
            </a:r>
          </a:p>
          <a:p>
            <a:pPr marL="274320" lvl="1">
              <a:buSzPct val="85000"/>
              <a:buFont typeface="Wingdings 2"/>
              <a:buChar char=""/>
            </a:pPr>
            <a:endParaRPr lang="en-US" sz="2400" b="1" dirty="0" smtClean="0"/>
          </a:p>
          <a:p>
            <a:pPr marL="274320" lvl="1">
              <a:buSzPct val="85000"/>
              <a:buFont typeface="Wingdings 2"/>
              <a:buChar char=""/>
            </a:pPr>
            <a:r>
              <a:rPr lang="en-US" sz="2400" dirty="0"/>
              <a:t>some variables contest of Username and Password </a:t>
            </a:r>
            <a:r>
              <a:rPr lang="en-US" sz="2400" dirty="0" smtClean="0"/>
              <a:t>that are added </a:t>
            </a:r>
            <a:r>
              <a:rPr lang="en-US" sz="2400" dirty="0"/>
              <a:t>to data before sending to the server or the data that </a:t>
            </a:r>
            <a:r>
              <a:rPr lang="en-US" sz="2400" dirty="0" smtClean="0"/>
              <a:t>is sent </a:t>
            </a:r>
            <a:r>
              <a:rPr lang="en-US" sz="2400" dirty="0"/>
              <a:t>from the server to </a:t>
            </a:r>
            <a:r>
              <a:rPr lang="en-US" sz="2400" dirty="0" smtClean="0"/>
              <a:t>mobile.</a:t>
            </a:r>
          </a:p>
          <a:p>
            <a:pPr marL="274320" lvl="1">
              <a:buSzPct val="85000"/>
              <a:buFont typeface="Wingdings 2"/>
              <a:buChar char=""/>
            </a:pPr>
            <a:endParaRPr lang="en-US" sz="2400" dirty="0"/>
          </a:p>
          <a:p>
            <a:pPr marL="274320" lvl="1">
              <a:buSzPct val="85000"/>
              <a:buFont typeface="Wingdings 2"/>
              <a:buChar char=""/>
            </a:pPr>
            <a:r>
              <a:rPr lang="en-US" sz="2400" dirty="0" smtClean="0"/>
              <a:t>It’s </a:t>
            </a:r>
            <a:r>
              <a:rPr lang="en-US" sz="2400" dirty="0"/>
              <a:t>not related </a:t>
            </a:r>
            <a:r>
              <a:rPr lang="en-US" sz="2400" dirty="0" smtClean="0"/>
              <a:t>to </a:t>
            </a:r>
            <a:r>
              <a:rPr lang="en-US" sz="2400" dirty="0"/>
              <a:t>the username and password of user, it's mostly different.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9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&amp;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Database : </a:t>
            </a:r>
          </a:p>
          <a:p>
            <a:pPr lvl="1"/>
            <a:r>
              <a:rPr lang="en-US" sz="2000" dirty="0" smtClean="0"/>
              <a:t>SQL Server 2012 (web server).</a:t>
            </a:r>
          </a:p>
          <a:p>
            <a:pPr lvl="1"/>
            <a:r>
              <a:rPr lang="en-US" sz="2000" dirty="0" smtClean="0"/>
              <a:t>SQLite Database (mobile application).</a:t>
            </a:r>
            <a:endParaRPr lang="ar-SA" sz="2000" dirty="0" smtClean="0"/>
          </a:p>
          <a:p>
            <a:pPr lvl="1"/>
            <a:endParaRPr lang="ar-SA" sz="2000" dirty="0"/>
          </a:p>
          <a:p>
            <a:r>
              <a:rPr lang="en-US" sz="2400" dirty="0"/>
              <a:t>SDK and Libraries:</a:t>
            </a:r>
            <a:r>
              <a:rPr lang="en-US" sz="2400" b="1" dirty="0" smtClean="0"/>
              <a:t> </a:t>
            </a:r>
            <a:r>
              <a:rPr lang="en-US" sz="2400" b="1" dirty="0"/>
              <a:t>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SQL</a:t>
            </a:r>
            <a:r>
              <a:rPr lang="en-US" sz="2000" dirty="0" err="1"/>
              <a:t>Windows</a:t>
            </a:r>
            <a:r>
              <a:rPr lang="en-US" sz="2000" dirty="0"/>
              <a:t> Phone 8 SDK.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err="1"/>
              <a:t>WriteableBitmap</a:t>
            </a:r>
            <a:r>
              <a:rPr lang="en-US" sz="2000" dirty="0"/>
              <a:t> Image for Windows Phone.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Coding4Fun Toolkit.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Json.NET (James Newton King).</a:t>
            </a:r>
          </a:p>
          <a:p>
            <a:pPr lvl="1"/>
            <a:endParaRPr lang="en-US" sz="2000" dirty="0"/>
          </a:p>
        </p:txBody>
      </p:sp>
      <p:pic>
        <p:nvPicPr>
          <p:cNvPr id="4" name="Picture 3" descr="C:\Users\Alaa\AppData\Local\Microsoft\Windows\INetCache\Content.Word\1768.sql_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78" y="1828800"/>
            <a:ext cx="1970088" cy="68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84" y="3813048"/>
            <a:ext cx="1970088" cy="701929"/>
          </a:xfrm>
          <a:prstGeom prst="rect">
            <a:avLst/>
          </a:prstGeom>
        </p:spPr>
      </p:pic>
      <p:pic>
        <p:nvPicPr>
          <p:cNvPr id="6" name="Picture 5" descr="تنزيل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74" y="5568256"/>
            <a:ext cx="1970088" cy="45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JSON.NE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23614"/>
            <a:ext cx="2128044" cy="52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ead_codeplex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64587"/>
            <a:ext cx="79629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12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5720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/>
              <a:t>B</a:t>
            </a:r>
            <a:r>
              <a:rPr lang="en-US" sz="2200" dirty="0" smtClean="0"/>
              <a:t>uild </a:t>
            </a:r>
            <a:r>
              <a:rPr lang="en-US" sz="2200" dirty="0"/>
              <a:t>our application on other platforms like android and iOS so that it can be used by all community</a:t>
            </a:r>
            <a:r>
              <a:rPr lang="en-US" sz="22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/>
              <a:t>E</a:t>
            </a:r>
            <a:r>
              <a:rPr lang="en-US" sz="2200" dirty="0" smtClean="0"/>
              <a:t>nlarge our </a:t>
            </a:r>
            <a:r>
              <a:rPr lang="en-US" sz="2200" dirty="0"/>
              <a:t>web application and add more features on it</a:t>
            </a:r>
            <a:r>
              <a:rPr lang="en-US" sz="22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ar-SA" sz="22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/>
              <a:t>A</a:t>
            </a:r>
            <a:r>
              <a:rPr lang="en-US" sz="2200" dirty="0" smtClean="0"/>
              <a:t>dd </a:t>
            </a:r>
            <a:r>
              <a:rPr lang="en-US" sz="2200" dirty="0"/>
              <a:t>more facilities to policemen like make detection for vehicle number by camera without need to write it.</a:t>
            </a:r>
            <a:endParaRPr lang="en-US" sz="22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en-US" sz="2200" dirty="0"/>
          </a:p>
          <a:p>
            <a:r>
              <a:rPr lang="en-US" sz="2200" dirty="0"/>
              <a:t>Improve the system by adding the algorithm to prevent the user to send more than one report to the same accident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/>
              <a:t>A</a:t>
            </a:r>
            <a:r>
              <a:rPr lang="en-US" sz="2200" dirty="0" smtClean="0"/>
              <a:t>dd </a:t>
            </a:r>
            <a:r>
              <a:rPr lang="en-US" sz="2200" dirty="0"/>
              <a:t>feature to mobile application to allow </a:t>
            </a:r>
            <a:r>
              <a:rPr lang="en-US" sz="2200" dirty="0" smtClean="0"/>
              <a:t>run </a:t>
            </a:r>
            <a:r>
              <a:rPr lang="en-US" sz="2200" dirty="0"/>
              <a:t>all the features by using data packet from connection vendor as SMS</a:t>
            </a:r>
          </a:p>
        </p:txBody>
      </p:sp>
    </p:spTree>
    <p:extLst>
      <p:ext uri="{BB962C8B-B14F-4D97-AF65-F5344CB8AC3E}">
        <p14:creationId xmlns:p14="http://schemas.microsoft.com/office/powerpoint/2010/main" val="61788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/>
          </a:p>
          <a:p>
            <a:pPr marL="0" indent="0" algn="ctr">
              <a:buNone/>
            </a:pPr>
            <a:r>
              <a:rPr lang="en-US" sz="7200" b="1" dirty="0" smtClean="0"/>
              <a:t>Demo Time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368262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/>
          </a:p>
          <a:p>
            <a:pPr marL="0" indent="0" algn="ctr">
              <a:buNone/>
            </a:pPr>
            <a:r>
              <a:rPr lang="en-US" sz="72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Any Questions ?</a:t>
            </a:r>
          </a:p>
        </p:txBody>
      </p:sp>
    </p:spTree>
    <p:extLst>
      <p:ext uri="{BB962C8B-B14F-4D97-AF65-F5344CB8AC3E}">
        <p14:creationId xmlns:p14="http://schemas.microsoft.com/office/powerpoint/2010/main" val="17472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r>
              <a:rPr lang="ar-SA" dirty="0" smtClean="0"/>
              <a:t>.</a:t>
            </a:r>
          </a:p>
          <a:p>
            <a:r>
              <a:rPr lang="en-US" dirty="0" smtClean="0"/>
              <a:t> Problem</a:t>
            </a:r>
            <a:r>
              <a:rPr lang="ar-SA" dirty="0" smtClean="0"/>
              <a:t>.</a:t>
            </a:r>
          </a:p>
          <a:p>
            <a:r>
              <a:rPr lang="en-US" dirty="0" smtClean="0"/>
              <a:t>Solution</a:t>
            </a:r>
            <a:r>
              <a:rPr lang="ar-SA" dirty="0" smtClean="0"/>
              <a:t> </a:t>
            </a:r>
            <a:r>
              <a:rPr lang="en-US" dirty="0" smtClean="0"/>
              <a:t>overview</a:t>
            </a:r>
            <a:r>
              <a:rPr lang="ar-SA" dirty="0" smtClean="0"/>
              <a:t>.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Solution</a:t>
            </a:r>
            <a:r>
              <a:rPr lang="ar-SA" dirty="0"/>
              <a:t> </a:t>
            </a:r>
            <a:r>
              <a:rPr lang="en-US" dirty="0"/>
              <a:t>(Mobile Application)</a:t>
            </a:r>
            <a:endParaRPr lang="ar-S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Solution</a:t>
            </a:r>
            <a:r>
              <a:rPr lang="ar-SA" dirty="0" smtClean="0"/>
              <a:t> </a:t>
            </a:r>
            <a:r>
              <a:rPr lang="en-US" dirty="0"/>
              <a:t>(Web Application</a:t>
            </a:r>
            <a:r>
              <a:rPr lang="en-US" dirty="0" smtClean="0"/>
              <a:t>).</a:t>
            </a:r>
            <a:endParaRPr lang="ar-SA" dirty="0" smtClean="0"/>
          </a:p>
          <a:p>
            <a:r>
              <a:rPr lang="en-US" dirty="0" smtClean="0"/>
              <a:t>Security</a:t>
            </a:r>
            <a:endParaRPr lang="ar-SA" dirty="0" smtClean="0"/>
          </a:p>
          <a:p>
            <a:r>
              <a:rPr lang="en-US" dirty="0"/>
              <a:t>Tools &amp; </a:t>
            </a:r>
            <a:r>
              <a:rPr lang="en-US" dirty="0" smtClean="0"/>
              <a:t>Technologies </a:t>
            </a:r>
            <a:r>
              <a:rPr lang="ar-SA" dirty="0" smtClean="0"/>
              <a:t>.</a:t>
            </a:r>
          </a:p>
          <a:p>
            <a:r>
              <a:rPr lang="en-US" dirty="0" smtClean="0"/>
              <a:t>Future work</a:t>
            </a:r>
            <a:r>
              <a:rPr lang="ar-SA" dirty="0" smtClean="0"/>
              <a:t>.</a:t>
            </a:r>
          </a:p>
          <a:p>
            <a:r>
              <a:rPr lang="en-US" dirty="0" smtClean="0"/>
              <a:t> Demo</a:t>
            </a:r>
            <a:r>
              <a:rPr lang="ar-SA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896369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</a:t>
            </a:r>
            <a:r>
              <a:rPr lang="ar-SA" dirty="0"/>
              <a:t> </a:t>
            </a:r>
            <a:r>
              <a:rPr lang="en-US" dirty="0" smtClean="0"/>
              <a:t>do we mean by </a:t>
            </a:r>
            <a:r>
              <a:rPr lang="en-US" b="1" dirty="0" err="1"/>
              <a:t>Amany</a:t>
            </a:r>
            <a:r>
              <a:rPr lang="en-US" b="1" dirty="0"/>
              <a:t> 3la Al </a:t>
            </a:r>
            <a:r>
              <a:rPr lang="en-US" b="1" dirty="0" err="1"/>
              <a:t>Tareeq</a:t>
            </a:r>
            <a:r>
              <a:rPr lang="en-US" b="1" dirty="0"/>
              <a:t> 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/>
              <a:t>Our project </a:t>
            </a:r>
            <a:r>
              <a:rPr lang="en-US" dirty="0" smtClean="0"/>
              <a:t>is a </a:t>
            </a:r>
            <a:r>
              <a:rPr lang="en-US" dirty="0"/>
              <a:t>software system that supports the Arabic language to provide facilities for traffic policemen who work on the roads and keep drivers in touch with them.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19600"/>
            <a:ext cx="1446431" cy="17678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Policemen</a:t>
            </a:r>
            <a:r>
              <a:rPr lang="ar-SA" b="1" dirty="0" smtClean="0"/>
              <a:t>: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Policeman </a:t>
            </a:r>
            <a:r>
              <a:rPr lang="en-US" dirty="0" smtClean="0"/>
              <a:t>faces </a:t>
            </a:r>
            <a:r>
              <a:rPr lang="en-US" dirty="0"/>
              <a:t>difficulties when writing the fine (contravention) on papers for each </a:t>
            </a:r>
            <a:r>
              <a:rPr lang="en-US" dirty="0" smtClean="0"/>
              <a:t>car, it consumes </a:t>
            </a:r>
            <a:r>
              <a:rPr lang="en-US" dirty="0"/>
              <a:t>the time of policeman to fill all data.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traffic policeman department </a:t>
            </a:r>
            <a:r>
              <a:rPr lang="en-US" dirty="0" smtClean="0"/>
              <a:t>need</a:t>
            </a:r>
            <a:r>
              <a:rPr lang="en-US" dirty="0"/>
              <a:t>s</a:t>
            </a:r>
            <a:r>
              <a:rPr lang="en-US" dirty="0" smtClean="0"/>
              <a:t> </a:t>
            </a:r>
            <a:r>
              <a:rPr lang="en-US" dirty="0"/>
              <a:t>something to organize </a:t>
            </a:r>
            <a:r>
              <a:rPr lang="en-US" dirty="0" smtClean="0"/>
              <a:t>its </a:t>
            </a:r>
            <a:r>
              <a:rPr lang="en-US" dirty="0"/>
              <a:t>work to </a:t>
            </a:r>
            <a:r>
              <a:rPr lang="en-US" dirty="0" smtClean="0"/>
              <a:t>manage  </a:t>
            </a:r>
            <a:r>
              <a:rPr lang="en-US" dirty="0"/>
              <a:t>all contravention that comes from each traffic policeman </a:t>
            </a:r>
            <a:r>
              <a:rPr lang="en-US" dirty="0" smtClean="0"/>
              <a:t>automatically.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Traffic </a:t>
            </a:r>
            <a:r>
              <a:rPr lang="en-US" dirty="0" smtClean="0"/>
              <a:t>policeman faces </a:t>
            </a:r>
            <a:r>
              <a:rPr lang="en-US" dirty="0"/>
              <a:t>difficulties to send contravention to </a:t>
            </a:r>
            <a:r>
              <a:rPr lang="en-US" dirty="0" smtClean="0"/>
              <a:t>drivers, especially </a:t>
            </a:r>
            <a:r>
              <a:rPr lang="en-US" dirty="0"/>
              <a:t>when the fine is written and the driver is not in his </a:t>
            </a:r>
            <a:r>
              <a:rPr lang="en-US" dirty="0" smtClean="0"/>
              <a:t>vehicle.</a:t>
            </a:r>
            <a:endParaRPr lang="ar-SA" dirty="0" smtClean="0"/>
          </a:p>
          <a:p>
            <a:pPr marL="731520" lvl="1" indent="-457200">
              <a:buFont typeface="+mj-lt"/>
              <a:buAutoNum type="arabicPeriod"/>
            </a:pPr>
            <a:endParaRPr lang="ar-SA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r>
              <a:rPr lang="ar-SA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Con’t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Drivers</a:t>
            </a:r>
            <a:r>
              <a:rPr lang="ar-SA" b="1" dirty="0" smtClean="0"/>
              <a:t>: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 They </a:t>
            </a:r>
            <a:r>
              <a:rPr lang="en-US" dirty="0" smtClean="0"/>
              <a:t>don’t have a </a:t>
            </a:r>
            <a:r>
              <a:rPr lang="en-US" dirty="0" smtClean="0"/>
              <a:t> </a:t>
            </a:r>
            <a:r>
              <a:rPr lang="en-US" dirty="0"/>
              <a:t>system to help them to check </a:t>
            </a:r>
            <a:r>
              <a:rPr lang="en-US" dirty="0" smtClean="0"/>
              <a:t>their </a:t>
            </a:r>
            <a:r>
              <a:rPr lang="en-US" dirty="0"/>
              <a:t>fines at any time </a:t>
            </a:r>
            <a:r>
              <a:rPr lang="en-US" dirty="0" smtClean="0"/>
              <a:t>and to </a:t>
            </a:r>
            <a:r>
              <a:rPr lang="en-US" dirty="0"/>
              <a:t>know </a:t>
            </a:r>
            <a:r>
              <a:rPr lang="en-US" dirty="0" smtClean="0"/>
              <a:t>all </a:t>
            </a:r>
            <a:r>
              <a:rPr lang="en-US" dirty="0"/>
              <a:t>specifications about </a:t>
            </a:r>
            <a:r>
              <a:rPr lang="en-US" dirty="0" smtClean="0"/>
              <a:t>them. </a:t>
            </a:r>
          </a:p>
          <a:p>
            <a:pPr marL="457200" indent="-457200" algn="just">
              <a:buFont typeface="+mj-lt"/>
              <a:buAutoNum type="arabicPeriod"/>
            </a:pP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They face problems </a:t>
            </a:r>
            <a:r>
              <a:rPr lang="en-US" dirty="0"/>
              <a:t>when they need to pay their contraventions, they </a:t>
            </a:r>
            <a:r>
              <a:rPr lang="en-US" dirty="0" smtClean="0"/>
              <a:t>spend </a:t>
            </a:r>
            <a:r>
              <a:rPr lang="en-US" dirty="0"/>
              <a:t>more time in the Court or in the bank to pay it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smtClean="0"/>
              <a:t>In Addition, Palestine has </a:t>
            </a:r>
            <a:r>
              <a:rPr lang="en-US" dirty="0"/>
              <a:t>a lack </a:t>
            </a:r>
            <a:r>
              <a:rPr lang="en-US" dirty="0" smtClean="0"/>
              <a:t>of a </a:t>
            </a:r>
            <a:r>
              <a:rPr lang="en-US" dirty="0"/>
              <a:t>system that </a:t>
            </a:r>
            <a:r>
              <a:rPr lang="en-US" dirty="0" smtClean="0"/>
              <a:t>monitors </a:t>
            </a:r>
            <a:r>
              <a:rPr lang="en-US" dirty="0"/>
              <a:t>the accidents that occurs </a:t>
            </a:r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smtClean="0"/>
              <a:t>roads, to </a:t>
            </a:r>
            <a:r>
              <a:rPr lang="en-US" dirty="0"/>
              <a:t>help affected persons and provide the necessary support for them on time.</a:t>
            </a:r>
            <a:endParaRPr lang="ar-S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dirty="0"/>
              <a:t>Our solution </a:t>
            </a:r>
            <a:r>
              <a:rPr lang="en-US" sz="2400" dirty="0" smtClean="0"/>
              <a:t>is</a:t>
            </a:r>
            <a:r>
              <a:rPr lang="en-US" sz="2400" dirty="0"/>
              <a:t> </a:t>
            </a:r>
            <a:r>
              <a:rPr lang="en-US" sz="2400" dirty="0" smtClean="0"/>
              <a:t>an integrated software system consists of: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Mobile </a:t>
            </a:r>
            <a:r>
              <a:rPr lang="en-US" sz="2400" dirty="0"/>
              <a:t>A</a:t>
            </a:r>
            <a:r>
              <a:rPr lang="en-US" sz="2400" dirty="0" smtClean="0"/>
              <a:t>pplication (Windows Phone App).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Web Server.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Web Application(website).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386016"/>
            <a:ext cx="6420566" cy="30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r>
              <a:rPr lang="ar-SA" dirty="0" smtClean="0"/>
              <a:t> </a:t>
            </a:r>
            <a:r>
              <a:rPr lang="en-US" dirty="0" smtClean="0"/>
              <a:t>(Mobile Application)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Mobile Application helps Policemen to: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900" dirty="0"/>
              <a:t>Adding contraventions and do all operations on them.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900" dirty="0"/>
              <a:t>Receiving tasks from </a:t>
            </a:r>
            <a:r>
              <a:rPr lang="en-US" sz="1900" dirty="0" smtClean="0"/>
              <a:t>Traffic Policeman Department</a:t>
            </a:r>
            <a:r>
              <a:rPr lang="ar-SA" sz="1900" dirty="0"/>
              <a:t>.</a:t>
            </a:r>
            <a:endParaRPr lang="en-US" sz="1900" dirty="0"/>
          </a:p>
          <a:p>
            <a:pPr marL="731520" lvl="1" indent="-457200">
              <a:buFont typeface="+mj-lt"/>
              <a:buAutoNum type="arabicPeriod"/>
            </a:pPr>
            <a:r>
              <a:rPr lang="en-US" sz="1900" dirty="0"/>
              <a:t>Adding reports about accidents</a:t>
            </a:r>
            <a:r>
              <a:rPr lang="en-US" sz="1900" dirty="0" smtClean="0"/>
              <a:t>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900" dirty="0" smtClean="0"/>
              <a:t>Receive </a:t>
            </a:r>
            <a:r>
              <a:rPr lang="en-US" sz="1900" dirty="0"/>
              <a:t>notifications about accidents that </a:t>
            </a:r>
            <a:r>
              <a:rPr lang="en-US" sz="1900" dirty="0" smtClean="0"/>
              <a:t>happen near them </a:t>
            </a:r>
            <a:r>
              <a:rPr lang="en-US" sz="1900" dirty="0"/>
              <a:t>to provide the necessary help if </a:t>
            </a:r>
            <a:r>
              <a:rPr lang="en-US" sz="1900" dirty="0" smtClean="0"/>
              <a:t>they </a:t>
            </a:r>
            <a:r>
              <a:rPr lang="en-US" sz="1900" dirty="0"/>
              <a:t>can</a:t>
            </a:r>
            <a:r>
              <a:rPr lang="en-US" sz="1900" dirty="0" smtClean="0"/>
              <a:t>.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Mobile Application </a:t>
            </a:r>
            <a:r>
              <a:rPr lang="en-US" sz="2400" dirty="0" smtClean="0"/>
              <a:t>help </a:t>
            </a:r>
            <a:r>
              <a:rPr lang="en-US" sz="2400" dirty="0"/>
              <a:t>drivers to: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900" dirty="0"/>
              <a:t>View all their contraventions.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online </a:t>
            </a:r>
            <a:r>
              <a:rPr lang="en-US" sz="1900" dirty="0" smtClean="0"/>
              <a:t>payment</a:t>
            </a:r>
            <a:r>
              <a:rPr lang="en-US" sz="1900" dirty="0"/>
              <a:t>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900" dirty="0"/>
              <a:t>Adding reports about accidents and traffic problems</a:t>
            </a:r>
            <a:r>
              <a:rPr lang="en-US" sz="1900" dirty="0" smtClean="0"/>
              <a:t>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900" dirty="0" smtClean="0"/>
              <a:t>Receive </a:t>
            </a:r>
            <a:r>
              <a:rPr lang="en-US" sz="1900" dirty="0"/>
              <a:t>notifications about accidents that </a:t>
            </a:r>
            <a:r>
              <a:rPr lang="en-US" sz="1900" dirty="0" smtClean="0"/>
              <a:t>happen near them </a:t>
            </a:r>
            <a:r>
              <a:rPr lang="en-US" sz="1900" dirty="0"/>
              <a:t>to provide the necessary help if </a:t>
            </a:r>
            <a:r>
              <a:rPr lang="en-US" sz="1900" dirty="0" smtClean="0"/>
              <a:t>they </a:t>
            </a:r>
            <a:r>
              <a:rPr lang="en-US" sz="1900" dirty="0"/>
              <a:t>can.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r>
              <a:rPr lang="ar-SA" dirty="0"/>
              <a:t> </a:t>
            </a:r>
            <a:r>
              <a:rPr lang="en-US" dirty="0"/>
              <a:t>(Mobile Application)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2847304" cy="4745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24" y="1637763"/>
            <a:ext cx="2851169" cy="47519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6324600"/>
            <a:ext cx="1739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Policemen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7000" y="6357514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Drivers</a:t>
            </a:r>
          </a:p>
        </p:txBody>
      </p:sp>
    </p:spTree>
    <p:extLst>
      <p:ext uri="{BB962C8B-B14F-4D97-AF65-F5344CB8AC3E}">
        <p14:creationId xmlns:p14="http://schemas.microsoft.com/office/powerpoint/2010/main" val="226419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r>
              <a:rPr lang="ar-SA" dirty="0" smtClean="0"/>
              <a:t> </a:t>
            </a:r>
            <a:r>
              <a:rPr lang="en-US" dirty="0" smtClean="0"/>
              <a:t>(Web Application)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Help Traffic Policeman Department to: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900" dirty="0" smtClean="0"/>
              <a:t>Adding </a:t>
            </a:r>
            <a:r>
              <a:rPr lang="en-US" sz="1900" dirty="0"/>
              <a:t>tasks </a:t>
            </a:r>
            <a:r>
              <a:rPr lang="en-US" sz="1900" dirty="0" smtClean="0"/>
              <a:t>for Traffic Policemen</a:t>
            </a:r>
            <a:r>
              <a:rPr lang="ar-SA" sz="1900" dirty="0" smtClean="0"/>
              <a:t>.</a:t>
            </a:r>
            <a:endParaRPr lang="en-US" sz="1900" dirty="0"/>
          </a:p>
          <a:p>
            <a:pPr marL="731520" lvl="1" indent="-457200">
              <a:buFont typeface="+mj-lt"/>
              <a:buAutoNum type="arabicPeriod"/>
            </a:pPr>
            <a:r>
              <a:rPr lang="en-US" sz="1900" dirty="0" smtClean="0"/>
              <a:t>Show all statics related to the reports and </a:t>
            </a:r>
            <a:r>
              <a:rPr lang="en-US" sz="1900" dirty="0"/>
              <a:t>contraventions</a:t>
            </a:r>
            <a:r>
              <a:rPr lang="en-US" sz="1900" dirty="0" smtClean="0"/>
              <a:t>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900" dirty="0" smtClean="0"/>
              <a:t>Adding new drivers and traffic Policemen and vehicles.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Help Drivers </a:t>
            </a:r>
            <a:r>
              <a:rPr lang="en-US" sz="2400" dirty="0"/>
              <a:t>to: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900" dirty="0"/>
              <a:t>View all their contraventions.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900" dirty="0" smtClean="0"/>
              <a:t> Online payment</a:t>
            </a:r>
            <a:r>
              <a:rPr lang="en-US" sz="19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DA7E88-9BD7-4B4D-BD17-5C3458D47A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Company background presentation</Template>
  <TotalTime>0</TotalTime>
  <Words>740</Words>
  <Application>Microsoft Office PowerPoint</Application>
  <PresentationFormat>On-screen Show (4:3)</PresentationFormat>
  <Paragraphs>125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Georgia</vt:lpstr>
      <vt:lpstr>Times New Roman</vt:lpstr>
      <vt:lpstr>Wingdings</vt:lpstr>
      <vt:lpstr>Wingdings 2</vt:lpstr>
      <vt:lpstr>Civic</vt:lpstr>
      <vt:lpstr>Amany 3la Al Tareeq أماني على الطريق</vt:lpstr>
      <vt:lpstr>Agenda</vt:lpstr>
      <vt:lpstr>Introduction</vt:lpstr>
      <vt:lpstr>Problem</vt:lpstr>
      <vt:lpstr>Problem (Con’t) </vt:lpstr>
      <vt:lpstr>Solution</vt:lpstr>
      <vt:lpstr>Solution (Mobile Application)</vt:lpstr>
      <vt:lpstr>Solution (Mobile Application)</vt:lpstr>
      <vt:lpstr>Solution (Web Application)</vt:lpstr>
      <vt:lpstr>Solution (Web Application)</vt:lpstr>
      <vt:lpstr>Security</vt:lpstr>
      <vt:lpstr>Security(Con’t)</vt:lpstr>
      <vt:lpstr>Security(Con’t)</vt:lpstr>
      <vt:lpstr>Security(Con’t)</vt:lpstr>
      <vt:lpstr>Security(Con’t)</vt:lpstr>
      <vt:lpstr>Tools &amp; Technologies</vt:lpstr>
      <vt:lpstr>Future Work</vt:lpstr>
      <vt:lpstr> </vt:lpstr>
      <vt:lpstr>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2014-12-22T18:01:42Z</dcterms:created>
  <dcterms:modified xsi:type="dcterms:W3CDTF">2014-12-23T07:23:54Z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TC102202119990</vt:lpwstr>
  </property>
</Properties>
</file>