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36" r:id="rId1"/>
  </p:sldMasterIdLst>
  <p:notesMasterIdLst>
    <p:notesMasterId r:id="rId77"/>
  </p:notesMasterIdLst>
  <p:sldIdLst>
    <p:sldId id="286" r:id="rId2"/>
    <p:sldId id="256" r:id="rId3"/>
    <p:sldId id="287" r:id="rId4"/>
    <p:sldId id="257" r:id="rId5"/>
    <p:sldId id="301" r:id="rId6"/>
    <p:sldId id="373" r:id="rId7"/>
    <p:sldId id="312" r:id="rId8"/>
    <p:sldId id="262" r:id="rId9"/>
    <p:sldId id="258" r:id="rId10"/>
    <p:sldId id="307" r:id="rId11"/>
    <p:sldId id="266" r:id="rId12"/>
    <p:sldId id="303" r:id="rId13"/>
    <p:sldId id="304" r:id="rId14"/>
    <p:sldId id="260" r:id="rId15"/>
    <p:sldId id="274" r:id="rId16"/>
    <p:sldId id="359" r:id="rId17"/>
    <p:sldId id="351" r:id="rId18"/>
    <p:sldId id="365" r:id="rId19"/>
    <p:sldId id="366" r:id="rId20"/>
    <p:sldId id="374" r:id="rId21"/>
    <p:sldId id="360" r:id="rId22"/>
    <p:sldId id="353" r:id="rId23"/>
    <p:sldId id="354" r:id="rId24"/>
    <p:sldId id="375" r:id="rId25"/>
    <p:sldId id="261" r:id="rId26"/>
    <p:sldId id="313" r:id="rId27"/>
    <p:sldId id="341" r:id="rId28"/>
    <p:sldId id="324" r:id="rId29"/>
    <p:sldId id="314" r:id="rId30"/>
    <p:sldId id="338" r:id="rId31"/>
    <p:sldId id="340" r:id="rId32"/>
    <p:sldId id="342" r:id="rId33"/>
    <p:sldId id="361" r:id="rId34"/>
    <p:sldId id="343" r:id="rId35"/>
    <p:sldId id="344" r:id="rId36"/>
    <p:sldId id="325" r:id="rId37"/>
    <p:sldId id="339" r:id="rId38"/>
    <p:sldId id="315" r:id="rId39"/>
    <p:sldId id="288" r:id="rId40"/>
    <p:sldId id="337" r:id="rId41"/>
    <p:sldId id="345" r:id="rId42"/>
    <p:sldId id="346" r:id="rId43"/>
    <p:sldId id="347" r:id="rId44"/>
    <p:sldId id="316" r:id="rId45"/>
    <p:sldId id="331" r:id="rId46"/>
    <p:sldId id="336" r:id="rId47"/>
    <p:sldId id="332" r:id="rId48"/>
    <p:sldId id="333" r:id="rId49"/>
    <p:sldId id="334" r:id="rId50"/>
    <p:sldId id="328" r:id="rId51"/>
    <p:sldId id="362" r:id="rId52"/>
    <p:sldId id="329" r:id="rId53"/>
    <p:sldId id="330" r:id="rId54"/>
    <p:sldId id="317" r:id="rId55"/>
    <p:sldId id="348" r:id="rId56"/>
    <p:sldId id="318" r:id="rId57"/>
    <p:sldId id="364" r:id="rId58"/>
    <p:sldId id="319" r:id="rId59"/>
    <p:sldId id="320" r:id="rId60"/>
    <p:sldId id="321" r:id="rId61"/>
    <p:sldId id="322" r:id="rId62"/>
    <p:sldId id="323" r:id="rId63"/>
    <p:sldId id="363" r:id="rId64"/>
    <p:sldId id="349" r:id="rId65"/>
    <p:sldId id="350" r:id="rId66"/>
    <p:sldId id="376" r:id="rId67"/>
    <p:sldId id="377" r:id="rId68"/>
    <p:sldId id="378" r:id="rId69"/>
    <p:sldId id="379" r:id="rId70"/>
    <p:sldId id="380" r:id="rId71"/>
    <p:sldId id="382" r:id="rId72"/>
    <p:sldId id="383" r:id="rId73"/>
    <p:sldId id="384" r:id="rId74"/>
    <p:sldId id="385" r:id="rId75"/>
    <p:sldId id="306"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FFF48-CBB8-4C3D-A982-009FB97BA355}" type="doc">
      <dgm:prSet loTypeId="urn:microsoft.com/office/officeart/2011/layout/CircleProcess" loCatId="officeonline" qsTypeId="urn:microsoft.com/office/officeart/2005/8/quickstyle/3d1" qsCatId="3D" csTypeId="urn:microsoft.com/office/officeart/2005/8/colors/accent1_2" csCatId="accent1" phldr="1"/>
      <dgm:spPr/>
      <dgm:t>
        <a:bodyPr/>
        <a:lstStyle/>
        <a:p>
          <a:endParaRPr lang="en-US"/>
        </a:p>
      </dgm:t>
    </dgm:pt>
    <dgm:pt modelId="{E24B191F-24A7-4EFD-91B1-8CB4E7E9ADEC}">
      <dgm:prSet phldrT="[Text]"/>
      <dgm:spPr/>
      <dgm:t>
        <a:bodyPr/>
        <a:lstStyle/>
        <a:p>
          <a:r>
            <a:rPr lang="en-US" dirty="0" smtClean="0"/>
            <a:t>Flat</a:t>
          </a:r>
          <a:endParaRPr lang="en-US" dirty="0"/>
        </a:p>
      </dgm:t>
    </dgm:pt>
    <dgm:pt modelId="{75A1FFDD-CEE6-4222-B99B-56BDFB21E610}" type="parTrans" cxnId="{80FF06E1-522D-44E5-96A7-BDC31E462DEC}">
      <dgm:prSet/>
      <dgm:spPr/>
      <dgm:t>
        <a:bodyPr/>
        <a:lstStyle/>
        <a:p>
          <a:endParaRPr lang="en-US"/>
        </a:p>
      </dgm:t>
    </dgm:pt>
    <dgm:pt modelId="{E331DA90-8E96-4A0B-81F0-3D273B02063E}" type="sibTrans" cxnId="{80FF06E1-522D-44E5-96A7-BDC31E462DEC}">
      <dgm:prSet/>
      <dgm:spPr/>
      <dgm:t>
        <a:bodyPr/>
        <a:lstStyle/>
        <a:p>
          <a:endParaRPr lang="en-US"/>
        </a:p>
      </dgm:t>
    </dgm:pt>
    <dgm:pt modelId="{72D7C3B2-F478-4547-87AD-2488EBC2BA1E}">
      <dgm:prSet phldrT="[Text]"/>
      <dgm:spPr/>
      <dgm:t>
        <a:bodyPr/>
        <a:lstStyle/>
        <a:p>
          <a:r>
            <a:rPr lang="en-US" dirty="0" smtClean="0"/>
            <a:t>Solid</a:t>
          </a:r>
          <a:endParaRPr lang="en-US" dirty="0"/>
        </a:p>
      </dgm:t>
    </dgm:pt>
    <dgm:pt modelId="{98AEAF22-6D4C-4244-A01A-EE95A32629F7}" type="parTrans" cxnId="{F5141770-6DD9-451C-829B-1993521B0B68}">
      <dgm:prSet/>
      <dgm:spPr/>
      <dgm:t>
        <a:bodyPr/>
        <a:lstStyle/>
        <a:p>
          <a:endParaRPr lang="en-US"/>
        </a:p>
      </dgm:t>
    </dgm:pt>
    <dgm:pt modelId="{F95EAFF6-33A3-42D1-A617-9593DDA5C8BA}" type="sibTrans" cxnId="{F5141770-6DD9-451C-829B-1993521B0B68}">
      <dgm:prSet/>
      <dgm:spPr/>
      <dgm:t>
        <a:bodyPr/>
        <a:lstStyle/>
        <a:p>
          <a:endParaRPr lang="en-US"/>
        </a:p>
      </dgm:t>
    </dgm:pt>
    <dgm:pt modelId="{F965300F-3D8B-4C61-B45D-85F04559F7C6}">
      <dgm:prSet phldrT="[Text]"/>
      <dgm:spPr/>
      <dgm:t>
        <a:bodyPr/>
        <a:lstStyle/>
        <a:p>
          <a:r>
            <a:rPr lang="en-US" dirty="0" smtClean="0"/>
            <a:t>Ribbed</a:t>
          </a:r>
          <a:endParaRPr lang="en-US" dirty="0"/>
        </a:p>
      </dgm:t>
    </dgm:pt>
    <dgm:pt modelId="{BAB5B1E1-8154-4686-B145-44A419BBDE66}" type="parTrans" cxnId="{AACC37F7-7E9A-472C-91E3-C8F5BB000DAB}">
      <dgm:prSet/>
      <dgm:spPr/>
      <dgm:t>
        <a:bodyPr/>
        <a:lstStyle/>
        <a:p>
          <a:endParaRPr lang="en-US"/>
        </a:p>
      </dgm:t>
    </dgm:pt>
    <dgm:pt modelId="{8ED3C3FC-FCCE-4878-9217-4E0AD35DC71C}" type="sibTrans" cxnId="{AACC37F7-7E9A-472C-91E3-C8F5BB000DAB}">
      <dgm:prSet/>
      <dgm:spPr/>
      <dgm:t>
        <a:bodyPr/>
        <a:lstStyle/>
        <a:p>
          <a:endParaRPr lang="en-US"/>
        </a:p>
      </dgm:t>
    </dgm:pt>
    <dgm:pt modelId="{9F8D5C7B-90A7-4059-8296-197EE9D27351}" type="pres">
      <dgm:prSet presAssocID="{AA3FFF48-CBB8-4C3D-A982-009FB97BA355}" presName="Name0" presStyleCnt="0">
        <dgm:presLayoutVars>
          <dgm:chMax val="11"/>
          <dgm:chPref val="11"/>
          <dgm:dir/>
          <dgm:resizeHandles/>
        </dgm:presLayoutVars>
      </dgm:prSet>
      <dgm:spPr/>
      <dgm:t>
        <a:bodyPr/>
        <a:lstStyle/>
        <a:p>
          <a:endParaRPr lang="en-US"/>
        </a:p>
      </dgm:t>
    </dgm:pt>
    <dgm:pt modelId="{C495B239-3F50-40AD-B55D-A6AF437E5A6F}" type="pres">
      <dgm:prSet presAssocID="{F965300F-3D8B-4C61-B45D-85F04559F7C6}" presName="Accent3" presStyleCnt="0"/>
      <dgm:spPr/>
    </dgm:pt>
    <dgm:pt modelId="{13F832B2-F2A9-4145-B4F5-4E37CF24AEC2}" type="pres">
      <dgm:prSet presAssocID="{F965300F-3D8B-4C61-B45D-85F04559F7C6}" presName="Accent" presStyleLbl="node1" presStyleIdx="0" presStyleCnt="3"/>
      <dgm:spPr/>
    </dgm:pt>
    <dgm:pt modelId="{22525D1C-9AE6-432D-A9DD-E383C793FAFF}" type="pres">
      <dgm:prSet presAssocID="{F965300F-3D8B-4C61-B45D-85F04559F7C6}" presName="ParentBackground3" presStyleCnt="0"/>
      <dgm:spPr/>
    </dgm:pt>
    <dgm:pt modelId="{124A6BB1-8179-4657-B97B-07764ACA6680}" type="pres">
      <dgm:prSet presAssocID="{F965300F-3D8B-4C61-B45D-85F04559F7C6}" presName="ParentBackground" presStyleLbl="fgAcc1" presStyleIdx="0" presStyleCnt="3"/>
      <dgm:spPr/>
      <dgm:t>
        <a:bodyPr/>
        <a:lstStyle/>
        <a:p>
          <a:endParaRPr lang="en-US"/>
        </a:p>
      </dgm:t>
    </dgm:pt>
    <dgm:pt modelId="{EE33E88E-E05E-4307-AAFD-78D37C64AB33}" type="pres">
      <dgm:prSet presAssocID="{F965300F-3D8B-4C61-B45D-85F04559F7C6}" presName="Parent3" presStyleLbl="revTx" presStyleIdx="0" presStyleCnt="0">
        <dgm:presLayoutVars>
          <dgm:chMax val="1"/>
          <dgm:chPref val="1"/>
          <dgm:bulletEnabled val="1"/>
        </dgm:presLayoutVars>
      </dgm:prSet>
      <dgm:spPr/>
      <dgm:t>
        <a:bodyPr/>
        <a:lstStyle/>
        <a:p>
          <a:endParaRPr lang="en-US"/>
        </a:p>
      </dgm:t>
    </dgm:pt>
    <dgm:pt modelId="{EC6D5582-50CB-4FCC-9AD8-5DA980DB6E85}" type="pres">
      <dgm:prSet presAssocID="{72D7C3B2-F478-4547-87AD-2488EBC2BA1E}" presName="Accent2" presStyleCnt="0"/>
      <dgm:spPr/>
    </dgm:pt>
    <dgm:pt modelId="{2E6B0305-C4FB-4674-9DB5-A43F1FEFB8CD}" type="pres">
      <dgm:prSet presAssocID="{72D7C3B2-F478-4547-87AD-2488EBC2BA1E}" presName="Accent" presStyleLbl="node1" presStyleIdx="1" presStyleCnt="3"/>
      <dgm:spPr/>
    </dgm:pt>
    <dgm:pt modelId="{ECBF4AF2-8EFB-414C-861B-E37F2B21872B}" type="pres">
      <dgm:prSet presAssocID="{72D7C3B2-F478-4547-87AD-2488EBC2BA1E}" presName="ParentBackground2" presStyleCnt="0"/>
      <dgm:spPr/>
    </dgm:pt>
    <dgm:pt modelId="{6124F7F9-3F67-4A50-8247-02D6A56F5031}" type="pres">
      <dgm:prSet presAssocID="{72D7C3B2-F478-4547-87AD-2488EBC2BA1E}" presName="ParentBackground" presStyleLbl="fgAcc1" presStyleIdx="1" presStyleCnt="3" custScaleY="102530"/>
      <dgm:spPr/>
      <dgm:t>
        <a:bodyPr/>
        <a:lstStyle/>
        <a:p>
          <a:endParaRPr lang="en-US"/>
        </a:p>
      </dgm:t>
    </dgm:pt>
    <dgm:pt modelId="{127B0AC8-3BE1-457F-B296-EB6A75DBA051}" type="pres">
      <dgm:prSet presAssocID="{72D7C3B2-F478-4547-87AD-2488EBC2BA1E}" presName="Parent2" presStyleLbl="revTx" presStyleIdx="0" presStyleCnt="0">
        <dgm:presLayoutVars>
          <dgm:chMax val="1"/>
          <dgm:chPref val="1"/>
          <dgm:bulletEnabled val="1"/>
        </dgm:presLayoutVars>
      </dgm:prSet>
      <dgm:spPr/>
      <dgm:t>
        <a:bodyPr/>
        <a:lstStyle/>
        <a:p>
          <a:endParaRPr lang="en-US"/>
        </a:p>
      </dgm:t>
    </dgm:pt>
    <dgm:pt modelId="{75628768-2CA3-4E7B-91C1-F239A44C56A3}" type="pres">
      <dgm:prSet presAssocID="{E24B191F-24A7-4EFD-91B1-8CB4E7E9ADEC}" presName="Accent1" presStyleCnt="0"/>
      <dgm:spPr/>
    </dgm:pt>
    <dgm:pt modelId="{93F332D2-95A3-4DE3-BEDB-3C231A8E92C4}" type="pres">
      <dgm:prSet presAssocID="{E24B191F-24A7-4EFD-91B1-8CB4E7E9ADEC}" presName="Accent" presStyleLbl="node1" presStyleIdx="2" presStyleCnt="3"/>
      <dgm:spPr/>
    </dgm:pt>
    <dgm:pt modelId="{0C3CC420-B87A-4E8C-9EF6-5D712BB7D6B2}" type="pres">
      <dgm:prSet presAssocID="{E24B191F-24A7-4EFD-91B1-8CB4E7E9ADEC}" presName="ParentBackground1" presStyleCnt="0"/>
      <dgm:spPr/>
    </dgm:pt>
    <dgm:pt modelId="{C22CFCAB-9D17-4250-ADFB-765520590F95}" type="pres">
      <dgm:prSet presAssocID="{E24B191F-24A7-4EFD-91B1-8CB4E7E9ADEC}" presName="ParentBackground" presStyleLbl="fgAcc1" presStyleIdx="2" presStyleCnt="3"/>
      <dgm:spPr/>
      <dgm:t>
        <a:bodyPr/>
        <a:lstStyle/>
        <a:p>
          <a:endParaRPr lang="en-US"/>
        </a:p>
      </dgm:t>
    </dgm:pt>
    <dgm:pt modelId="{40EE32F1-A2FC-4553-AD5B-2F1ADA38540C}" type="pres">
      <dgm:prSet presAssocID="{E24B191F-24A7-4EFD-91B1-8CB4E7E9ADEC}" presName="Parent1" presStyleLbl="revTx" presStyleIdx="0" presStyleCnt="0">
        <dgm:presLayoutVars>
          <dgm:chMax val="1"/>
          <dgm:chPref val="1"/>
          <dgm:bulletEnabled val="1"/>
        </dgm:presLayoutVars>
      </dgm:prSet>
      <dgm:spPr/>
      <dgm:t>
        <a:bodyPr/>
        <a:lstStyle/>
        <a:p>
          <a:endParaRPr lang="en-US"/>
        </a:p>
      </dgm:t>
    </dgm:pt>
  </dgm:ptLst>
  <dgm:cxnLst>
    <dgm:cxn modelId="{D18F3809-5F38-440D-AC65-3659499B6F68}" type="presOf" srcId="{E24B191F-24A7-4EFD-91B1-8CB4E7E9ADEC}" destId="{C22CFCAB-9D17-4250-ADFB-765520590F95}" srcOrd="0" destOrd="0" presId="urn:microsoft.com/office/officeart/2011/layout/CircleProcess"/>
    <dgm:cxn modelId="{0D7B9127-2BC8-4513-9E29-D3ADEF1EC476}" type="presOf" srcId="{72D7C3B2-F478-4547-87AD-2488EBC2BA1E}" destId="{127B0AC8-3BE1-457F-B296-EB6A75DBA051}" srcOrd="1" destOrd="0" presId="urn:microsoft.com/office/officeart/2011/layout/CircleProcess"/>
    <dgm:cxn modelId="{AACC37F7-7E9A-472C-91E3-C8F5BB000DAB}" srcId="{AA3FFF48-CBB8-4C3D-A982-009FB97BA355}" destId="{F965300F-3D8B-4C61-B45D-85F04559F7C6}" srcOrd="2" destOrd="0" parTransId="{BAB5B1E1-8154-4686-B145-44A419BBDE66}" sibTransId="{8ED3C3FC-FCCE-4878-9217-4E0AD35DC71C}"/>
    <dgm:cxn modelId="{33FCA536-E25D-4303-B51D-AD53B04D7A5B}" type="presOf" srcId="{72D7C3B2-F478-4547-87AD-2488EBC2BA1E}" destId="{6124F7F9-3F67-4A50-8247-02D6A56F5031}" srcOrd="0" destOrd="0" presId="urn:microsoft.com/office/officeart/2011/layout/CircleProcess"/>
    <dgm:cxn modelId="{7F05B433-0903-4C6C-AE61-898E4ECC4F71}" type="presOf" srcId="{F965300F-3D8B-4C61-B45D-85F04559F7C6}" destId="{EE33E88E-E05E-4307-AAFD-78D37C64AB33}" srcOrd="1" destOrd="0" presId="urn:microsoft.com/office/officeart/2011/layout/CircleProcess"/>
    <dgm:cxn modelId="{81C7B6C7-1A1D-48F9-A5A6-672F4AEC39C6}" type="presOf" srcId="{AA3FFF48-CBB8-4C3D-A982-009FB97BA355}" destId="{9F8D5C7B-90A7-4059-8296-197EE9D27351}" srcOrd="0" destOrd="0" presId="urn:microsoft.com/office/officeart/2011/layout/CircleProcess"/>
    <dgm:cxn modelId="{CCA70EF8-1DF1-4940-AC6B-8E8E01397E75}" type="presOf" srcId="{E24B191F-24A7-4EFD-91B1-8CB4E7E9ADEC}" destId="{40EE32F1-A2FC-4553-AD5B-2F1ADA38540C}" srcOrd="1" destOrd="0" presId="urn:microsoft.com/office/officeart/2011/layout/CircleProcess"/>
    <dgm:cxn modelId="{F5141770-6DD9-451C-829B-1993521B0B68}" srcId="{AA3FFF48-CBB8-4C3D-A982-009FB97BA355}" destId="{72D7C3B2-F478-4547-87AD-2488EBC2BA1E}" srcOrd="1" destOrd="0" parTransId="{98AEAF22-6D4C-4244-A01A-EE95A32629F7}" sibTransId="{F95EAFF6-33A3-42D1-A617-9593DDA5C8BA}"/>
    <dgm:cxn modelId="{80FF06E1-522D-44E5-96A7-BDC31E462DEC}" srcId="{AA3FFF48-CBB8-4C3D-A982-009FB97BA355}" destId="{E24B191F-24A7-4EFD-91B1-8CB4E7E9ADEC}" srcOrd="0" destOrd="0" parTransId="{75A1FFDD-CEE6-4222-B99B-56BDFB21E610}" sibTransId="{E331DA90-8E96-4A0B-81F0-3D273B02063E}"/>
    <dgm:cxn modelId="{B4DB6623-69EC-442F-99F3-276C6D6141DF}" type="presOf" srcId="{F965300F-3D8B-4C61-B45D-85F04559F7C6}" destId="{124A6BB1-8179-4657-B97B-07764ACA6680}" srcOrd="0" destOrd="0" presId="urn:microsoft.com/office/officeart/2011/layout/CircleProcess"/>
    <dgm:cxn modelId="{DEA5C0BD-3670-4F27-8212-2E3659A9F711}" type="presParOf" srcId="{9F8D5C7B-90A7-4059-8296-197EE9D27351}" destId="{C495B239-3F50-40AD-B55D-A6AF437E5A6F}" srcOrd="0" destOrd="0" presId="urn:microsoft.com/office/officeart/2011/layout/CircleProcess"/>
    <dgm:cxn modelId="{D6CFE69F-C84A-40A1-AB92-F3D057DBB6AB}" type="presParOf" srcId="{C495B239-3F50-40AD-B55D-A6AF437E5A6F}" destId="{13F832B2-F2A9-4145-B4F5-4E37CF24AEC2}" srcOrd="0" destOrd="0" presId="urn:microsoft.com/office/officeart/2011/layout/CircleProcess"/>
    <dgm:cxn modelId="{235A8588-3D62-4A26-A5B9-8486A4F9EA20}" type="presParOf" srcId="{9F8D5C7B-90A7-4059-8296-197EE9D27351}" destId="{22525D1C-9AE6-432D-A9DD-E383C793FAFF}" srcOrd="1" destOrd="0" presId="urn:microsoft.com/office/officeart/2011/layout/CircleProcess"/>
    <dgm:cxn modelId="{03057874-8357-46E2-AE70-64305715ADFC}" type="presParOf" srcId="{22525D1C-9AE6-432D-A9DD-E383C793FAFF}" destId="{124A6BB1-8179-4657-B97B-07764ACA6680}" srcOrd="0" destOrd="0" presId="urn:microsoft.com/office/officeart/2011/layout/CircleProcess"/>
    <dgm:cxn modelId="{F79365BF-AFFF-41E6-8CBE-769F4615353A}" type="presParOf" srcId="{9F8D5C7B-90A7-4059-8296-197EE9D27351}" destId="{EE33E88E-E05E-4307-AAFD-78D37C64AB33}" srcOrd="2" destOrd="0" presId="urn:microsoft.com/office/officeart/2011/layout/CircleProcess"/>
    <dgm:cxn modelId="{D89063DA-0799-4582-BD1A-5600825E5C88}" type="presParOf" srcId="{9F8D5C7B-90A7-4059-8296-197EE9D27351}" destId="{EC6D5582-50CB-4FCC-9AD8-5DA980DB6E85}" srcOrd="3" destOrd="0" presId="urn:microsoft.com/office/officeart/2011/layout/CircleProcess"/>
    <dgm:cxn modelId="{A76517BC-178D-4A23-8C4D-869AA41561A8}" type="presParOf" srcId="{EC6D5582-50CB-4FCC-9AD8-5DA980DB6E85}" destId="{2E6B0305-C4FB-4674-9DB5-A43F1FEFB8CD}" srcOrd="0" destOrd="0" presId="urn:microsoft.com/office/officeart/2011/layout/CircleProcess"/>
    <dgm:cxn modelId="{5D4972BA-CA4B-4253-9FDD-81DE0796473F}" type="presParOf" srcId="{9F8D5C7B-90A7-4059-8296-197EE9D27351}" destId="{ECBF4AF2-8EFB-414C-861B-E37F2B21872B}" srcOrd="4" destOrd="0" presId="urn:microsoft.com/office/officeart/2011/layout/CircleProcess"/>
    <dgm:cxn modelId="{A93457F0-8352-409D-8CF9-F0257E448BA5}" type="presParOf" srcId="{ECBF4AF2-8EFB-414C-861B-E37F2B21872B}" destId="{6124F7F9-3F67-4A50-8247-02D6A56F5031}" srcOrd="0" destOrd="0" presId="urn:microsoft.com/office/officeart/2011/layout/CircleProcess"/>
    <dgm:cxn modelId="{306AC311-505E-4AC0-83C7-6AA640559EC2}" type="presParOf" srcId="{9F8D5C7B-90A7-4059-8296-197EE9D27351}" destId="{127B0AC8-3BE1-457F-B296-EB6A75DBA051}" srcOrd="5" destOrd="0" presId="urn:microsoft.com/office/officeart/2011/layout/CircleProcess"/>
    <dgm:cxn modelId="{95CE41A8-F21C-410C-829D-823626F2511A}" type="presParOf" srcId="{9F8D5C7B-90A7-4059-8296-197EE9D27351}" destId="{75628768-2CA3-4E7B-91C1-F239A44C56A3}" srcOrd="6" destOrd="0" presId="urn:microsoft.com/office/officeart/2011/layout/CircleProcess"/>
    <dgm:cxn modelId="{497FFC7B-AD0E-472A-BFFB-41F048CE90AF}" type="presParOf" srcId="{75628768-2CA3-4E7B-91C1-F239A44C56A3}" destId="{93F332D2-95A3-4DE3-BEDB-3C231A8E92C4}" srcOrd="0" destOrd="0" presId="urn:microsoft.com/office/officeart/2011/layout/CircleProcess"/>
    <dgm:cxn modelId="{A25E2EF1-AD1D-4016-9130-C6B9B52CB5EE}" type="presParOf" srcId="{9F8D5C7B-90A7-4059-8296-197EE9D27351}" destId="{0C3CC420-B87A-4E8C-9EF6-5D712BB7D6B2}" srcOrd="7" destOrd="0" presId="urn:microsoft.com/office/officeart/2011/layout/CircleProcess"/>
    <dgm:cxn modelId="{488F424B-2103-4781-94EE-966C9E3AD7A3}" type="presParOf" srcId="{0C3CC420-B87A-4E8C-9EF6-5D712BB7D6B2}" destId="{C22CFCAB-9D17-4250-ADFB-765520590F95}" srcOrd="0" destOrd="0" presId="urn:microsoft.com/office/officeart/2011/layout/CircleProcess"/>
    <dgm:cxn modelId="{175F0ADC-1E08-4C64-8B7F-81646FD49313}" type="presParOf" srcId="{9F8D5C7B-90A7-4059-8296-197EE9D27351}" destId="{40EE32F1-A2FC-4553-AD5B-2F1ADA38540C}"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33D58B-80B8-4B09-9A1E-12ADAC393A07}" type="doc">
      <dgm:prSet loTypeId="urn:microsoft.com/office/officeart/2005/8/layout/hierarchy1" loCatId="hierarchy" qsTypeId="urn:microsoft.com/office/officeart/2005/8/quickstyle/3d2" qsCatId="3D" csTypeId="urn:microsoft.com/office/officeart/2005/8/colors/accent2_1" csCatId="accent2" phldr="1"/>
      <dgm:spPr/>
      <dgm:t>
        <a:bodyPr/>
        <a:lstStyle/>
        <a:p>
          <a:endParaRPr lang="en-US"/>
        </a:p>
      </dgm:t>
    </dgm:pt>
    <dgm:pt modelId="{03DD2625-C6D0-458B-8FAC-E82D22004A8B}">
      <dgm:prSet phldrT="[نص]"/>
      <dgm:spPr/>
      <dgm:t>
        <a:bodyPr/>
        <a:lstStyle/>
        <a:p>
          <a:r>
            <a:rPr lang="en-US" dirty="0" smtClean="0"/>
            <a:t>loads</a:t>
          </a:r>
          <a:endParaRPr lang="en-US" dirty="0"/>
        </a:p>
      </dgm:t>
    </dgm:pt>
    <dgm:pt modelId="{A3843008-9A92-4042-9125-F4E632B90A52}" type="parTrans" cxnId="{DF24C216-7895-49EA-B503-FBD90E13CFEA}">
      <dgm:prSet/>
      <dgm:spPr/>
      <dgm:t>
        <a:bodyPr/>
        <a:lstStyle/>
        <a:p>
          <a:endParaRPr lang="en-US"/>
        </a:p>
      </dgm:t>
    </dgm:pt>
    <dgm:pt modelId="{8420C443-0F1F-46DB-A732-669B4333EA4E}" type="sibTrans" cxnId="{DF24C216-7895-49EA-B503-FBD90E13CFEA}">
      <dgm:prSet/>
      <dgm:spPr/>
      <dgm:t>
        <a:bodyPr/>
        <a:lstStyle/>
        <a:p>
          <a:endParaRPr lang="en-US"/>
        </a:p>
      </dgm:t>
    </dgm:pt>
    <dgm:pt modelId="{1F5A572B-BFF0-4370-BFE4-2B147B1C4A38}">
      <dgm:prSet phldrT="[نص]"/>
      <dgm:spPr/>
      <dgm:t>
        <a:bodyPr/>
        <a:lstStyle/>
        <a:p>
          <a:r>
            <a:rPr lang="en-US" dirty="0" smtClean="0"/>
            <a:t>Gravity </a:t>
          </a:r>
          <a:endParaRPr lang="en-US" dirty="0"/>
        </a:p>
      </dgm:t>
    </dgm:pt>
    <dgm:pt modelId="{C2AD9D0E-67B4-4D78-B0DE-ECA2CC5F2CB7}" type="parTrans" cxnId="{684DA4C0-5EBF-4700-870C-1062B4A4F205}">
      <dgm:prSet/>
      <dgm:spPr/>
      <dgm:t>
        <a:bodyPr/>
        <a:lstStyle/>
        <a:p>
          <a:endParaRPr lang="en-US"/>
        </a:p>
      </dgm:t>
    </dgm:pt>
    <dgm:pt modelId="{2B7DAC8C-A6E4-4C7C-ABDA-84243D2E4F5E}" type="sibTrans" cxnId="{684DA4C0-5EBF-4700-870C-1062B4A4F205}">
      <dgm:prSet/>
      <dgm:spPr/>
      <dgm:t>
        <a:bodyPr/>
        <a:lstStyle/>
        <a:p>
          <a:endParaRPr lang="en-US"/>
        </a:p>
      </dgm:t>
    </dgm:pt>
    <dgm:pt modelId="{5CFAF70A-5BD4-4301-A3CD-1D42D4E45D2F}">
      <dgm:prSet phldrT="[نص]"/>
      <dgm:spPr/>
      <dgm:t>
        <a:bodyPr/>
        <a:lstStyle/>
        <a:p>
          <a:r>
            <a:rPr lang="en-US" dirty="0" smtClean="0"/>
            <a:t>Dead</a:t>
          </a:r>
          <a:endParaRPr lang="en-US" dirty="0"/>
        </a:p>
      </dgm:t>
    </dgm:pt>
    <dgm:pt modelId="{417CC756-2B06-4F51-B30D-6D4F1A2E3547}" type="parTrans" cxnId="{2C07DC1E-DEEE-4086-AAFC-FA7F5249B76D}">
      <dgm:prSet/>
      <dgm:spPr/>
      <dgm:t>
        <a:bodyPr/>
        <a:lstStyle/>
        <a:p>
          <a:endParaRPr lang="en-US"/>
        </a:p>
      </dgm:t>
    </dgm:pt>
    <dgm:pt modelId="{21EC76AB-E9C6-4D49-8664-3FBD130D930B}" type="sibTrans" cxnId="{2C07DC1E-DEEE-4086-AAFC-FA7F5249B76D}">
      <dgm:prSet/>
      <dgm:spPr/>
      <dgm:t>
        <a:bodyPr/>
        <a:lstStyle/>
        <a:p>
          <a:endParaRPr lang="en-US"/>
        </a:p>
      </dgm:t>
    </dgm:pt>
    <dgm:pt modelId="{B69EE307-7EB0-4F53-81AB-C1CD6F98278C}">
      <dgm:prSet phldrT="[نص]"/>
      <dgm:spPr/>
      <dgm:t>
        <a:bodyPr/>
        <a:lstStyle/>
        <a:p>
          <a:r>
            <a:rPr lang="en-US" dirty="0" smtClean="0"/>
            <a:t>Live &amp; </a:t>
          </a:r>
          <a:br>
            <a:rPr lang="en-US" dirty="0" smtClean="0"/>
          </a:br>
          <a:r>
            <a:rPr lang="en-US" dirty="0" smtClean="0"/>
            <a:t>snow</a:t>
          </a:r>
          <a:endParaRPr lang="en-US" dirty="0"/>
        </a:p>
      </dgm:t>
    </dgm:pt>
    <dgm:pt modelId="{6966A10B-C4E5-4139-A57F-E1B34083FB03}" type="parTrans" cxnId="{613AD3E3-83B6-45E8-A9FE-2C3CF191D785}">
      <dgm:prSet/>
      <dgm:spPr/>
      <dgm:t>
        <a:bodyPr/>
        <a:lstStyle/>
        <a:p>
          <a:endParaRPr lang="en-US"/>
        </a:p>
      </dgm:t>
    </dgm:pt>
    <dgm:pt modelId="{AB18C738-0684-4722-B9DB-BE4AEAD56557}" type="sibTrans" cxnId="{613AD3E3-83B6-45E8-A9FE-2C3CF191D785}">
      <dgm:prSet/>
      <dgm:spPr/>
      <dgm:t>
        <a:bodyPr/>
        <a:lstStyle/>
        <a:p>
          <a:endParaRPr lang="en-US"/>
        </a:p>
      </dgm:t>
    </dgm:pt>
    <dgm:pt modelId="{C27B2B27-83FF-412E-A096-A3EC72C07B75}">
      <dgm:prSet phldrT="[نص]"/>
      <dgm:spPr/>
      <dgm:t>
        <a:bodyPr/>
        <a:lstStyle/>
        <a:p>
          <a:r>
            <a:rPr lang="en-US" dirty="0" smtClean="0"/>
            <a:t>Lateral </a:t>
          </a:r>
          <a:endParaRPr lang="en-US" dirty="0"/>
        </a:p>
      </dgm:t>
    </dgm:pt>
    <dgm:pt modelId="{09C621B9-943B-436D-8D4E-1E8AA685F150}" type="parTrans" cxnId="{70E6872D-6A3E-416F-8ECC-F9EB324F78A8}">
      <dgm:prSet/>
      <dgm:spPr/>
      <dgm:t>
        <a:bodyPr/>
        <a:lstStyle/>
        <a:p>
          <a:endParaRPr lang="en-US"/>
        </a:p>
      </dgm:t>
    </dgm:pt>
    <dgm:pt modelId="{5E981BC1-9DA8-4042-B24A-31000D1228A2}" type="sibTrans" cxnId="{70E6872D-6A3E-416F-8ECC-F9EB324F78A8}">
      <dgm:prSet/>
      <dgm:spPr/>
      <dgm:t>
        <a:bodyPr/>
        <a:lstStyle/>
        <a:p>
          <a:endParaRPr lang="en-US"/>
        </a:p>
      </dgm:t>
    </dgm:pt>
    <dgm:pt modelId="{2429462B-4990-4BCC-8A81-B884121E0DF8}">
      <dgm:prSet phldrT="[نص]"/>
      <dgm:spPr/>
      <dgm:t>
        <a:bodyPr/>
        <a:lstStyle/>
        <a:p>
          <a:r>
            <a:rPr lang="en-US" dirty="0" smtClean="0"/>
            <a:t>earthquake</a:t>
          </a:r>
          <a:endParaRPr lang="en-US" dirty="0"/>
        </a:p>
      </dgm:t>
    </dgm:pt>
    <dgm:pt modelId="{09B4F548-4273-4EC7-A895-123EB940BBBB}" type="parTrans" cxnId="{92C68C73-D04A-495F-9896-B468FDCE15E9}">
      <dgm:prSet/>
      <dgm:spPr/>
      <dgm:t>
        <a:bodyPr/>
        <a:lstStyle/>
        <a:p>
          <a:endParaRPr lang="en-US"/>
        </a:p>
      </dgm:t>
    </dgm:pt>
    <dgm:pt modelId="{60544B2A-86D6-45A1-8207-9C59B63DA30D}" type="sibTrans" cxnId="{92C68C73-D04A-495F-9896-B468FDCE15E9}">
      <dgm:prSet/>
      <dgm:spPr/>
      <dgm:t>
        <a:bodyPr/>
        <a:lstStyle/>
        <a:p>
          <a:endParaRPr lang="en-US"/>
        </a:p>
      </dgm:t>
    </dgm:pt>
    <dgm:pt modelId="{812AC10A-A2B1-4686-9A32-B8FB60D125C1}" type="pres">
      <dgm:prSet presAssocID="{F833D58B-80B8-4B09-9A1E-12ADAC393A07}" presName="hierChild1" presStyleCnt="0">
        <dgm:presLayoutVars>
          <dgm:chPref val="1"/>
          <dgm:dir/>
          <dgm:animOne val="branch"/>
          <dgm:animLvl val="lvl"/>
          <dgm:resizeHandles/>
        </dgm:presLayoutVars>
      </dgm:prSet>
      <dgm:spPr/>
      <dgm:t>
        <a:bodyPr/>
        <a:lstStyle/>
        <a:p>
          <a:endParaRPr lang="en-US"/>
        </a:p>
      </dgm:t>
    </dgm:pt>
    <dgm:pt modelId="{A8EF5C39-B0DB-403F-8A3E-A36C5A22BC14}" type="pres">
      <dgm:prSet presAssocID="{03DD2625-C6D0-458B-8FAC-E82D22004A8B}" presName="hierRoot1" presStyleCnt="0"/>
      <dgm:spPr/>
    </dgm:pt>
    <dgm:pt modelId="{1CEC8269-BA9C-4D05-A772-220E8303BDF9}" type="pres">
      <dgm:prSet presAssocID="{03DD2625-C6D0-458B-8FAC-E82D22004A8B}" presName="composite" presStyleCnt="0"/>
      <dgm:spPr/>
    </dgm:pt>
    <dgm:pt modelId="{08615D6F-8706-4E37-AA76-51A16107F8C8}" type="pres">
      <dgm:prSet presAssocID="{03DD2625-C6D0-458B-8FAC-E82D22004A8B}" presName="background" presStyleLbl="node0" presStyleIdx="0" presStyleCnt="1"/>
      <dgm:spPr/>
    </dgm:pt>
    <dgm:pt modelId="{357BA178-2AE7-44EB-90DA-939341F03D6B}" type="pres">
      <dgm:prSet presAssocID="{03DD2625-C6D0-458B-8FAC-E82D22004A8B}" presName="text" presStyleLbl="fgAcc0" presStyleIdx="0" presStyleCnt="1">
        <dgm:presLayoutVars>
          <dgm:chPref val="3"/>
        </dgm:presLayoutVars>
      </dgm:prSet>
      <dgm:spPr/>
      <dgm:t>
        <a:bodyPr/>
        <a:lstStyle/>
        <a:p>
          <a:endParaRPr lang="en-US"/>
        </a:p>
      </dgm:t>
    </dgm:pt>
    <dgm:pt modelId="{28394939-B7E4-4DCE-BD32-228EA66CEF34}" type="pres">
      <dgm:prSet presAssocID="{03DD2625-C6D0-458B-8FAC-E82D22004A8B}" presName="hierChild2" presStyleCnt="0"/>
      <dgm:spPr/>
    </dgm:pt>
    <dgm:pt modelId="{70994E34-C2A3-454A-9E1F-D79A2C07FFB0}" type="pres">
      <dgm:prSet presAssocID="{C2AD9D0E-67B4-4D78-B0DE-ECA2CC5F2CB7}" presName="Name10" presStyleLbl="parChTrans1D2" presStyleIdx="0" presStyleCnt="2"/>
      <dgm:spPr/>
      <dgm:t>
        <a:bodyPr/>
        <a:lstStyle/>
        <a:p>
          <a:endParaRPr lang="en-US"/>
        </a:p>
      </dgm:t>
    </dgm:pt>
    <dgm:pt modelId="{226462C0-FBAE-4086-8FD3-0F35D4B8809E}" type="pres">
      <dgm:prSet presAssocID="{1F5A572B-BFF0-4370-BFE4-2B147B1C4A38}" presName="hierRoot2" presStyleCnt="0"/>
      <dgm:spPr/>
    </dgm:pt>
    <dgm:pt modelId="{30B2BD74-9D33-44A4-8F1A-F2B992FC5C64}" type="pres">
      <dgm:prSet presAssocID="{1F5A572B-BFF0-4370-BFE4-2B147B1C4A38}" presName="composite2" presStyleCnt="0"/>
      <dgm:spPr/>
    </dgm:pt>
    <dgm:pt modelId="{6E251020-CA80-4D28-AAC5-1E5F9E2E3B1D}" type="pres">
      <dgm:prSet presAssocID="{1F5A572B-BFF0-4370-BFE4-2B147B1C4A38}" presName="background2" presStyleLbl="node2" presStyleIdx="0" presStyleCnt="2"/>
      <dgm:spPr/>
    </dgm:pt>
    <dgm:pt modelId="{877D8F65-906D-4912-8076-29FF44D8DF33}" type="pres">
      <dgm:prSet presAssocID="{1F5A572B-BFF0-4370-BFE4-2B147B1C4A38}" presName="text2" presStyleLbl="fgAcc2" presStyleIdx="0" presStyleCnt="2">
        <dgm:presLayoutVars>
          <dgm:chPref val="3"/>
        </dgm:presLayoutVars>
      </dgm:prSet>
      <dgm:spPr/>
      <dgm:t>
        <a:bodyPr/>
        <a:lstStyle/>
        <a:p>
          <a:endParaRPr lang="en-US"/>
        </a:p>
      </dgm:t>
    </dgm:pt>
    <dgm:pt modelId="{8405C479-062B-4280-A2C1-D235643187F8}" type="pres">
      <dgm:prSet presAssocID="{1F5A572B-BFF0-4370-BFE4-2B147B1C4A38}" presName="hierChild3" presStyleCnt="0"/>
      <dgm:spPr/>
    </dgm:pt>
    <dgm:pt modelId="{9C4875BF-63B1-4AAD-BB01-D5D051C7681C}" type="pres">
      <dgm:prSet presAssocID="{417CC756-2B06-4F51-B30D-6D4F1A2E3547}" presName="Name17" presStyleLbl="parChTrans1D3" presStyleIdx="0" presStyleCnt="3"/>
      <dgm:spPr/>
      <dgm:t>
        <a:bodyPr/>
        <a:lstStyle/>
        <a:p>
          <a:endParaRPr lang="en-US"/>
        </a:p>
      </dgm:t>
    </dgm:pt>
    <dgm:pt modelId="{FB58DF8E-7CEE-4A40-B1E9-CACA6B384FAA}" type="pres">
      <dgm:prSet presAssocID="{5CFAF70A-5BD4-4301-A3CD-1D42D4E45D2F}" presName="hierRoot3" presStyleCnt="0"/>
      <dgm:spPr/>
    </dgm:pt>
    <dgm:pt modelId="{7E0AFF51-E6CE-4950-B32E-840F7DC2504B}" type="pres">
      <dgm:prSet presAssocID="{5CFAF70A-5BD4-4301-A3CD-1D42D4E45D2F}" presName="composite3" presStyleCnt="0"/>
      <dgm:spPr/>
    </dgm:pt>
    <dgm:pt modelId="{CD2E99B4-A7E2-4380-8D60-658D2D998A6F}" type="pres">
      <dgm:prSet presAssocID="{5CFAF70A-5BD4-4301-A3CD-1D42D4E45D2F}" presName="background3" presStyleLbl="node3" presStyleIdx="0" presStyleCnt="3"/>
      <dgm:spPr/>
    </dgm:pt>
    <dgm:pt modelId="{539D96E8-F189-44BE-85C1-BE62468283EC}" type="pres">
      <dgm:prSet presAssocID="{5CFAF70A-5BD4-4301-A3CD-1D42D4E45D2F}" presName="text3" presStyleLbl="fgAcc3" presStyleIdx="0" presStyleCnt="3">
        <dgm:presLayoutVars>
          <dgm:chPref val="3"/>
        </dgm:presLayoutVars>
      </dgm:prSet>
      <dgm:spPr/>
      <dgm:t>
        <a:bodyPr/>
        <a:lstStyle/>
        <a:p>
          <a:endParaRPr lang="en-US"/>
        </a:p>
      </dgm:t>
    </dgm:pt>
    <dgm:pt modelId="{5D79193D-9E6E-4D3F-810C-13B377DE0BFB}" type="pres">
      <dgm:prSet presAssocID="{5CFAF70A-5BD4-4301-A3CD-1D42D4E45D2F}" presName="hierChild4" presStyleCnt="0"/>
      <dgm:spPr/>
    </dgm:pt>
    <dgm:pt modelId="{26426BE1-2414-4CC8-9215-690EDD12BDB3}" type="pres">
      <dgm:prSet presAssocID="{6966A10B-C4E5-4139-A57F-E1B34083FB03}" presName="Name17" presStyleLbl="parChTrans1D3" presStyleIdx="1" presStyleCnt="3"/>
      <dgm:spPr/>
      <dgm:t>
        <a:bodyPr/>
        <a:lstStyle/>
        <a:p>
          <a:endParaRPr lang="en-US"/>
        </a:p>
      </dgm:t>
    </dgm:pt>
    <dgm:pt modelId="{5FCFE976-4B5D-46CC-A39C-56A3D1625355}" type="pres">
      <dgm:prSet presAssocID="{B69EE307-7EB0-4F53-81AB-C1CD6F98278C}" presName="hierRoot3" presStyleCnt="0"/>
      <dgm:spPr/>
    </dgm:pt>
    <dgm:pt modelId="{AFA7FEB7-2AA7-4EE9-AAA8-CCE5A87AABFC}" type="pres">
      <dgm:prSet presAssocID="{B69EE307-7EB0-4F53-81AB-C1CD6F98278C}" presName="composite3" presStyleCnt="0"/>
      <dgm:spPr/>
    </dgm:pt>
    <dgm:pt modelId="{5994FEC2-F631-418F-8316-D7D0448AD687}" type="pres">
      <dgm:prSet presAssocID="{B69EE307-7EB0-4F53-81AB-C1CD6F98278C}" presName="background3" presStyleLbl="node3" presStyleIdx="1" presStyleCnt="3"/>
      <dgm:spPr/>
    </dgm:pt>
    <dgm:pt modelId="{27A68ADE-22AF-4600-9DA4-EB1ECFE92FE1}" type="pres">
      <dgm:prSet presAssocID="{B69EE307-7EB0-4F53-81AB-C1CD6F98278C}" presName="text3" presStyleLbl="fgAcc3" presStyleIdx="1" presStyleCnt="3">
        <dgm:presLayoutVars>
          <dgm:chPref val="3"/>
        </dgm:presLayoutVars>
      </dgm:prSet>
      <dgm:spPr/>
      <dgm:t>
        <a:bodyPr/>
        <a:lstStyle/>
        <a:p>
          <a:endParaRPr lang="en-US"/>
        </a:p>
      </dgm:t>
    </dgm:pt>
    <dgm:pt modelId="{5AE4FB29-B940-4031-BDDB-9220918B4C56}" type="pres">
      <dgm:prSet presAssocID="{B69EE307-7EB0-4F53-81AB-C1CD6F98278C}" presName="hierChild4" presStyleCnt="0"/>
      <dgm:spPr/>
    </dgm:pt>
    <dgm:pt modelId="{3F643720-6A03-4DC6-A36E-D7AFBEB75B8F}" type="pres">
      <dgm:prSet presAssocID="{09C621B9-943B-436D-8D4E-1E8AA685F150}" presName="Name10" presStyleLbl="parChTrans1D2" presStyleIdx="1" presStyleCnt="2"/>
      <dgm:spPr/>
      <dgm:t>
        <a:bodyPr/>
        <a:lstStyle/>
        <a:p>
          <a:endParaRPr lang="en-US"/>
        </a:p>
      </dgm:t>
    </dgm:pt>
    <dgm:pt modelId="{B6670558-9014-48F5-8C0A-3C9567F86F8C}" type="pres">
      <dgm:prSet presAssocID="{C27B2B27-83FF-412E-A096-A3EC72C07B75}" presName="hierRoot2" presStyleCnt="0"/>
      <dgm:spPr/>
    </dgm:pt>
    <dgm:pt modelId="{883A0AD9-B1AB-4AC6-B640-13DB99233EA5}" type="pres">
      <dgm:prSet presAssocID="{C27B2B27-83FF-412E-A096-A3EC72C07B75}" presName="composite2" presStyleCnt="0"/>
      <dgm:spPr/>
    </dgm:pt>
    <dgm:pt modelId="{DC3F7E08-A208-4999-AE9B-EB055E2EA3CA}" type="pres">
      <dgm:prSet presAssocID="{C27B2B27-83FF-412E-A096-A3EC72C07B75}" presName="background2" presStyleLbl="node2" presStyleIdx="1" presStyleCnt="2"/>
      <dgm:spPr/>
    </dgm:pt>
    <dgm:pt modelId="{6681C462-3796-481E-AC74-CF3F06ABCC10}" type="pres">
      <dgm:prSet presAssocID="{C27B2B27-83FF-412E-A096-A3EC72C07B75}" presName="text2" presStyleLbl="fgAcc2" presStyleIdx="1" presStyleCnt="2">
        <dgm:presLayoutVars>
          <dgm:chPref val="3"/>
        </dgm:presLayoutVars>
      </dgm:prSet>
      <dgm:spPr/>
      <dgm:t>
        <a:bodyPr/>
        <a:lstStyle/>
        <a:p>
          <a:endParaRPr lang="en-US"/>
        </a:p>
      </dgm:t>
    </dgm:pt>
    <dgm:pt modelId="{B62B1CC4-E781-49CB-B18E-CF73B69938DF}" type="pres">
      <dgm:prSet presAssocID="{C27B2B27-83FF-412E-A096-A3EC72C07B75}" presName="hierChild3" presStyleCnt="0"/>
      <dgm:spPr/>
    </dgm:pt>
    <dgm:pt modelId="{364C16E3-D2A1-4108-81F2-1468B0E64F90}" type="pres">
      <dgm:prSet presAssocID="{09B4F548-4273-4EC7-A895-123EB940BBBB}" presName="Name17" presStyleLbl="parChTrans1D3" presStyleIdx="2" presStyleCnt="3"/>
      <dgm:spPr/>
      <dgm:t>
        <a:bodyPr/>
        <a:lstStyle/>
        <a:p>
          <a:endParaRPr lang="en-US"/>
        </a:p>
      </dgm:t>
    </dgm:pt>
    <dgm:pt modelId="{67B88D46-0309-432C-9AC7-749C2FAAE017}" type="pres">
      <dgm:prSet presAssocID="{2429462B-4990-4BCC-8A81-B884121E0DF8}" presName="hierRoot3" presStyleCnt="0"/>
      <dgm:spPr/>
    </dgm:pt>
    <dgm:pt modelId="{7C096938-7ECD-4CC0-BB03-912842ACA5FC}" type="pres">
      <dgm:prSet presAssocID="{2429462B-4990-4BCC-8A81-B884121E0DF8}" presName="composite3" presStyleCnt="0"/>
      <dgm:spPr/>
    </dgm:pt>
    <dgm:pt modelId="{467ADA57-5E08-49DA-9F7A-1255C2BF5C47}" type="pres">
      <dgm:prSet presAssocID="{2429462B-4990-4BCC-8A81-B884121E0DF8}" presName="background3" presStyleLbl="node3" presStyleIdx="2" presStyleCnt="3"/>
      <dgm:spPr/>
    </dgm:pt>
    <dgm:pt modelId="{5DD63CAF-E406-4D21-98E5-5C0FEED2407A}" type="pres">
      <dgm:prSet presAssocID="{2429462B-4990-4BCC-8A81-B884121E0DF8}" presName="text3" presStyleLbl="fgAcc3" presStyleIdx="2" presStyleCnt="3">
        <dgm:presLayoutVars>
          <dgm:chPref val="3"/>
        </dgm:presLayoutVars>
      </dgm:prSet>
      <dgm:spPr/>
      <dgm:t>
        <a:bodyPr/>
        <a:lstStyle/>
        <a:p>
          <a:endParaRPr lang="en-US"/>
        </a:p>
      </dgm:t>
    </dgm:pt>
    <dgm:pt modelId="{25E4135C-A995-47C0-9023-2051A0B610B5}" type="pres">
      <dgm:prSet presAssocID="{2429462B-4990-4BCC-8A81-B884121E0DF8}" presName="hierChild4" presStyleCnt="0"/>
      <dgm:spPr/>
    </dgm:pt>
  </dgm:ptLst>
  <dgm:cxnLst>
    <dgm:cxn modelId="{E58BC6DC-EBF0-4D0F-9B05-B6B0F759ED45}" type="presOf" srcId="{2429462B-4990-4BCC-8A81-B884121E0DF8}" destId="{5DD63CAF-E406-4D21-98E5-5C0FEED2407A}" srcOrd="0" destOrd="0" presId="urn:microsoft.com/office/officeart/2005/8/layout/hierarchy1"/>
    <dgm:cxn modelId="{92C68C73-D04A-495F-9896-B468FDCE15E9}" srcId="{C27B2B27-83FF-412E-A096-A3EC72C07B75}" destId="{2429462B-4990-4BCC-8A81-B884121E0DF8}" srcOrd="0" destOrd="0" parTransId="{09B4F548-4273-4EC7-A895-123EB940BBBB}" sibTransId="{60544B2A-86D6-45A1-8207-9C59B63DA30D}"/>
    <dgm:cxn modelId="{F5D31A03-CA5E-4AB1-AB9F-17AD8C0498B7}" type="presOf" srcId="{417CC756-2B06-4F51-B30D-6D4F1A2E3547}" destId="{9C4875BF-63B1-4AAD-BB01-D5D051C7681C}" srcOrd="0" destOrd="0" presId="urn:microsoft.com/office/officeart/2005/8/layout/hierarchy1"/>
    <dgm:cxn modelId="{5B01B1F6-AC13-40A8-930A-EB6F6934DCCE}" type="presOf" srcId="{F833D58B-80B8-4B09-9A1E-12ADAC393A07}" destId="{812AC10A-A2B1-4686-9A32-B8FB60D125C1}" srcOrd="0" destOrd="0" presId="urn:microsoft.com/office/officeart/2005/8/layout/hierarchy1"/>
    <dgm:cxn modelId="{09E97E37-84F4-43E6-9A35-DA6E97EC229F}" type="presOf" srcId="{03DD2625-C6D0-458B-8FAC-E82D22004A8B}" destId="{357BA178-2AE7-44EB-90DA-939341F03D6B}" srcOrd="0" destOrd="0" presId="urn:microsoft.com/office/officeart/2005/8/layout/hierarchy1"/>
    <dgm:cxn modelId="{70E6872D-6A3E-416F-8ECC-F9EB324F78A8}" srcId="{03DD2625-C6D0-458B-8FAC-E82D22004A8B}" destId="{C27B2B27-83FF-412E-A096-A3EC72C07B75}" srcOrd="1" destOrd="0" parTransId="{09C621B9-943B-436D-8D4E-1E8AA685F150}" sibTransId="{5E981BC1-9DA8-4042-B24A-31000D1228A2}"/>
    <dgm:cxn modelId="{C791A73B-1635-4572-A007-4DAF89A6AB07}" type="presOf" srcId="{5CFAF70A-5BD4-4301-A3CD-1D42D4E45D2F}" destId="{539D96E8-F189-44BE-85C1-BE62468283EC}" srcOrd="0" destOrd="0" presId="urn:microsoft.com/office/officeart/2005/8/layout/hierarchy1"/>
    <dgm:cxn modelId="{684DA4C0-5EBF-4700-870C-1062B4A4F205}" srcId="{03DD2625-C6D0-458B-8FAC-E82D22004A8B}" destId="{1F5A572B-BFF0-4370-BFE4-2B147B1C4A38}" srcOrd="0" destOrd="0" parTransId="{C2AD9D0E-67B4-4D78-B0DE-ECA2CC5F2CB7}" sibTransId="{2B7DAC8C-A6E4-4C7C-ABDA-84243D2E4F5E}"/>
    <dgm:cxn modelId="{5570ECE1-73DD-423D-B89E-448810F73966}" type="presOf" srcId="{C27B2B27-83FF-412E-A096-A3EC72C07B75}" destId="{6681C462-3796-481E-AC74-CF3F06ABCC10}" srcOrd="0" destOrd="0" presId="urn:microsoft.com/office/officeart/2005/8/layout/hierarchy1"/>
    <dgm:cxn modelId="{AB5A7918-CFE9-4E55-A4FE-889CE2290AAD}" type="presOf" srcId="{1F5A572B-BFF0-4370-BFE4-2B147B1C4A38}" destId="{877D8F65-906D-4912-8076-29FF44D8DF33}" srcOrd="0" destOrd="0" presId="urn:microsoft.com/office/officeart/2005/8/layout/hierarchy1"/>
    <dgm:cxn modelId="{613AD3E3-83B6-45E8-A9FE-2C3CF191D785}" srcId="{1F5A572B-BFF0-4370-BFE4-2B147B1C4A38}" destId="{B69EE307-7EB0-4F53-81AB-C1CD6F98278C}" srcOrd="1" destOrd="0" parTransId="{6966A10B-C4E5-4139-A57F-E1B34083FB03}" sibTransId="{AB18C738-0684-4722-B9DB-BE4AEAD56557}"/>
    <dgm:cxn modelId="{2C07DC1E-DEEE-4086-AAFC-FA7F5249B76D}" srcId="{1F5A572B-BFF0-4370-BFE4-2B147B1C4A38}" destId="{5CFAF70A-5BD4-4301-A3CD-1D42D4E45D2F}" srcOrd="0" destOrd="0" parTransId="{417CC756-2B06-4F51-B30D-6D4F1A2E3547}" sibTransId="{21EC76AB-E9C6-4D49-8664-3FBD130D930B}"/>
    <dgm:cxn modelId="{B0C01B90-E734-4AA1-93FF-DD19A994959A}" type="presOf" srcId="{C2AD9D0E-67B4-4D78-B0DE-ECA2CC5F2CB7}" destId="{70994E34-C2A3-454A-9E1F-D79A2C07FFB0}" srcOrd="0" destOrd="0" presId="urn:microsoft.com/office/officeart/2005/8/layout/hierarchy1"/>
    <dgm:cxn modelId="{7FAF2302-24F3-4C85-84AD-E359572DF44C}" type="presOf" srcId="{09B4F548-4273-4EC7-A895-123EB940BBBB}" destId="{364C16E3-D2A1-4108-81F2-1468B0E64F90}" srcOrd="0" destOrd="0" presId="urn:microsoft.com/office/officeart/2005/8/layout/hierarchy1"/>
    <dgm:cxn modelId="{14BC3569-4970-402C-BFD4-B73BF8029779}" type="presOf" srcId="{6966A10B-C4E5-4139-A57F-E1B34083FB03}" destId="{26426BE1-2414-4CC8-9215-690EDD12BDB3}" srcOrd="0" destOrd="0" presId="urn:microsoft.com/office/officeart/2005/8/layout/hierarchy1"/>
    <dgm:cxn modelId="{405D6185-EFD4-4FF5-86F5-1A9D58D294B5}" type="presOf" srcId="{B69EE307-7EB0-4F53-81AB-C1CD6F98278C}" destId="{27A68ADE-22AF-4600-9DA4-EB1ECFE92FE1}" srcOrd="0" destOrd="0" presId="urn:microsoft.com/office/officeart/2005/8/layout/hierarchy1"/>
    <dgm:cxn modelId="{25630E76-6712-43EF-9B50-2A30223B1F4D}" type="presOf" srcId="{09C621B9-943B-436D-8D4E-1E8AA685F150}" destId="{3F643720-6A03-4DC6-A36E-D7AFBEB75B8F}" srcOrd="0" destOrd="0" presId="urn:microsoft.com/office/officeart/2005/8/layout/hierarchy1"/>
    <dgm:cxn modelId="{DF24C216-7895-49EA-B503-FBD90E13CFEA}" srcId="{F833D58B-80B8-4B09-9A1E-12ADAC393A07}" destId="{03DD2625-C6D0-458B-8FAC-E82D22004A8B}" srcOrd="0" destOrd="0" parTransId="{A3843008-9A92-4042-9125-F4E632B90A52}" sibTransId="{8420C443-0F1F-46DB-A732-669B4333EA4E}"/>
    <dgm:cxn modelId="{78BDCAD2-264A-4130-BDA2-FBB93AC8ABDC}" type="presParOf" srcId="{812AC10A-A2B1-4686-9A32-B8FB60D125C1}" destId="{A8EF5C39-B0DB-403F-8A3E-A36C5A22BC14}" srcOrd="0" destOrd="0" presId="urn:microsoft.com/office/officeart/2005/8/layout/hierarchy1"/>
    <dgm:cxn modelId="{B66D3AFE-2731-480B-A835-84C736200962}" type="presParOf" srcId="{A8EF5C39-B0DB-403F-8A3E-A36C5A22BC14}" destId="{1CEC8269-BA9C-4D05-A772-220E8303BDF9}" srcOrd="0" destOrd="0" presId="urn:microsoft.com/office/officeart/2005/8/layout/hierarchy1"/>
    <dgm:cxn modelId="{C9578B86-1B9B-4E5D-A828-48829B8C4FC3}" type="presParOf" srcId="{1CEC8269-BA9C-4D05-A772-220E8303BDF9}" destId="{08615D6F-8706-4E37-AA76-51A16107F8C8}" srcOrd="0" destOrd="0" presId="urn:microsoft.com/office/officeart/2005/8/layout/hierarchy1"/>
    <dgm:cxn modelId="{CBF08441-299C-4282-92C9-4D74BB17A595}" type="presParOf" srcId="{1CEC8269-BA9C-4D05-A772-220E8303BDF9}" destId="{357BA178-2AE7-44EB-90DA-939341F03D6B}" srcOrd="1" destOrd="0" presId="urn:microsoft.com/office/officeart/2005/8/layout/hierarchy1"/>
    <dgm:cxn modelId="{7F011137-D649-4481-B52E-1B90F0F4B382}" type="presParOf" srcId="{A8EF5C39-B0DB-403F-8A3E-A36C5A22BC14}" destId="{28394939-B7E4-4DCE-BD32-228EA66CEF34}" srcOrd="1" destOrd="0" presId="urn:microsoft.com/office/officeart/2005/8/layout/hierarchy1"/>
    <dgm:cxn modelId="{C89D9E7D-E4D5-4F12-A008-0F4F72116A9A}" type="presParOf" srcId="{28394939-B7E4-4DCE-BD32-228EA66CEF34}" destId="{70994E34-C2A3-454A-9E1F-D79A2C07FFB0}" srcOrd="0" destOrd="0" presId="urn:microsoft.com/office/officeart/2005/8/layout/hierarchy1"/>
    <dgm:cxn modelId="{4F5A3CE7-03BA-48F3-8ED4-CE09E8936505}" type="presParOf" srcId="{28394939-B7E4-4DCE-BD32-228EA66CEF34}" destId="{226462C0-FBAE-4086-8FD3-0F35D4B8809E}" srcOrd="1" destOrd="0" presId="urn:microsoft.com/office/officeart/2005/8/layout/hierarchy1"/>
    <dgm:cxn modelId="{1CD3403B-5D47-43C2-B40B-FD2818EBC066}" type="presParOf" srcId="{226462C0-FBAE-4086-8FD3-0F35D4B8809E}" destId="{30B2BD74-9D33-44A4-8F1A-F2B992FC5C64}" srcOrd="0" destOrd="0" presId="urn:microsoft.com/office/officeart/2005/8/layout/hierarchy1"/>
    <dgm:cxn modelId="{62630B74-73F1-4977-847B-A81CA4DD2737}" type="presParOf" srcId="{30B2BD74-9D33-44A4-8F1A-F2B992FC5C64}" destId="{6E251020-CA80-4D28-AAC5-1E5F9E2E3B1D}" srcOrd="0" destOrd="0" presId="urn:microsoft.com/office/officeart/2005/8/layout/hierarchy1"/>
    <dgm:cxn modelId="{F7977659-21B6-4BF3-A9C5-458CA50C3833}" type="presParOf" srcId="{30B2BD74-9D33-44A4-8F1A-F2B992FC5C64}" destId="{877D8F65-906D-4912-8076-29FF44D8DF33}" srcOrd="1" destOrd="0" presId="urn:microsoft.com/office/officeart/2005/8/layout/hierarchy1"/>
    <dgm:cxn modelId="{B28FF75F-A694-4ACD-8663-53211C88B56F}" type="presParOf" srcId="{226462C0-FBAE-4086-8FD3-0F35D4B8809E}" destId="{8405C479-062B-4280-A2C1-D235643187F8}" srcOrd="1" destOrd="0" presId="urn:microsoft.com/office/officeart/2005/8/layout/hierarchy1"/>
    <dgm:cxn modelId="{FB04F348-B67B-41ED-ACDC-49CA31F2DBDA}" type="presParOf" srcId="{8405C479-062B-4280-A2C1-D235643187F8}" destId="{9C4875BF-63B1-4AAD-BB01-D5D051C7681C}" srcOrd="0" destOrd="0" presId="urn:microsoft.com/office/officeart/2005/8/layout/hierarchy1"/>
    <dgm:cxn modelId="{F01FE73A-79F4-40B8-B788-2D28BC89640C}" type="presParOf" srcId="{8405C479-062B-4280-A2C1-D235643187F8}" destId="{FB58DF8E-7CEE-4A40-B1E9-CACA6B384FAA}" srcOrd="1" destOrd="0" presId="urn:microsoft.com/office/officeart/2005/8/layout/hierarchy1"/>
    <dgm:cxn modelId="{60E7FDE3-BCC9-4403-810A-CB6C94FAB5FC}" type="presParOf" srcId="{FB58DF8E-7CEE-4A40-B1E9-CACA6B384FAA}" destId="{7E0AFF51-E6CE-4950-B32E-840F7DC2504B}" srcOrd="0" destOrd="0" presId="urn:microsoft.com/office/officeart/2005/8/layout/hierarchy1"/>
    <dgm:cxn modelId="{9E49D93C-F949-45CA-80C2-A798300E6927}" type="presParOf" srcId="{7E0AFF51-E6CE-4950-B32E-840F7DC2504B}" destId="{CD2E99B4-A7E2-4380-8D60-658D2D998A6F}" srcOrd="0" destOrd="0" presId="urn:microsoft.com/office/officeart/2005/8/layout/hierarchy1"/>
    <dgm:cxn modelId="{EBEF2F8E-E0F0-432B-A328-009D319597B2}" type="presParOf" srcId="{7E0AFF51-E6CE-4950-B32E-840F7DC2504B}" destId="{539D96E8-F189-44BE-85C1-BE62468283EC}" srcOrd="1" destOrd="0" presId="urn:microsoft.com/office/officeart/2005/8/layout/hierarchy1"/>
    <dgm:cxn modelId="{952FC84D-3EF5-44F8-95FB-A9CAB82F159E}" type="presParOf" srcId="{FB58DF8E-7CEE-4A40-B1E9-CACA6B384FAA}" destId="{5D79193D-9E6E-4D3F-810C-13B377DE0BFB}" srcOrd="1" destOrd="0" presId="urn:microsoft.com/office/officeart/2005/8/layout/hierarchy1"/>
    <dgm:cxn modelId="{D834649C-1C25-48F0-B3BD-C804E3F0BA74}" type="presParOf" srcId="{8405C479-062B-4280-A2C1-D235643187F8}" destId="{26426BE1-2414-4CC8-9215-690EDD12BDB3}" srcOrd="2" destOrd="0" presId="urn:microsoft.com/office/officeart/2005/8/layout/hierarchy1"/>
    <dgm:cxn modelId="{B86A9051-773D-4717-B11F-066B3EEB7CFB}" type="presParOf" srcId="{8405C479-062B-4280-A2C1-D235643187F8}" destId="{5FCFE976-4B5D-46CC-A39C-56A3D1625355}" srcOrd="3" destOrd="0" presId="urn:microsoft.com/office/officeart/2005/8/layout/hierarchy1"/>
    <dgm:cxn modelId="{A5843A82-E4C7-4691-AFD0-BADFC847EFBF}" type="presParOf" srcId="{5FCFE976-4B5D-46CC-A39C-56A3D1625355}" destId="{AFA7FEB7-2AA7-4EE9-AAA8-CCE5A87AABFC}" srcOrd="0" destOrd="0" presId="urn:microsoft.com/office/officeart/2005/8/layout/hierarchy1"/>
    <dgm:cxn modelId="{BD077DFA-2AE4-408E-B116-34B167271E77}" type="presParOf" srcId="{AFA7FEB7-2AA7-4EE9-AAA8-CCE5A87AABFC}" destId="{5994FEC2-F631-418F-8316-D7D0448AD687}" srcOrd="0" destOrd="0" presId="urn:microsoft.com/office/officeart/2005/8/layout/hierarchy1"/>
    <dgm:cxn modelId="{E2C9F9B5-E70E-48B4-B4F0-A6906DF47850}" type="presParOf" srcId="{AFA7FEB7-2AA7-4EE9-AAA8-CCE5A87AABFC}" destId="{27A68ADE-22AF-4600-9DA4-EB1ECFE92FE1}" srcOrd="1" destOrd="0" presId="urn:microsoft.com/office/officeart/2005/8/layout/hierarchy1"/>
    <dgm:cxn modelId="{CBB577C8-CCD1-4764-A725-78F31ABA24A8}" type="presParOf" srcId="{5FCFE976-4B5D-46CC-A39C-56A3D1625355}" destId="{5AE4FB29-B940-4031-BDDB-9220918B4C56}" srcOrd="1" destOrd="0" presId="urn:microsoft.com/office/officeart/2005/8/layout/hierarchy1"/>
    <dgm:cxn modelId="{B08A7B39-52E8-45E3-B1B4-A76B08FEDEF9}" type="presParOf" srcId="{28394939-B7E4-4DCE-BD32-228EA66CEF34}" destId="{3F643720-6A03-4DC6-A36E-D7AFBEB75B8F}" srcOrd="2" destOrd="0" presId="urn:microsoft.com/office/officeart/2005/8/layout/hierarchy1"/>
    <dgm:cxn modelId="{A6694151-1382-44E3-8E7E-F9C04386C796}" type="presParOf" srcId="{28394939-B7E4-4DCE-BD32-228EA66CEF34}" destId="{B6670558-9014-48F5-8C0A-3C9567F86F8C}" srcOrd="3" destOrd="0" presId="urn:microsoft.com/office/officeart/2005/8/layout/hierarchy1"/>
    <dgm:cxn modelId="{DD2B788D-1355-4E1D-B955-DF34616D5629}" type="presParOf" srcId="{B6670558-9014-48F5-8C0A-3C9567F86F8C}" destId="{883A0AD9-B1AB-4AC6-B640-13DB99233EA5}" srcOrd="0" destOrd="0" presId="urn:microsoft.com/office/officeart/2005/8/layout/hierarchy1"/>
    <dgm:cxn modelId="{B4402BC3-FE0E-4291-A856-834091D34450}" type="presParOf" srcId="{883A0AD9-B1AB-4AC6-B640-13DB99233EA5}" destId="{DC3F7E08-A208-4999-AE9B-EB055E2EA3CA}" srcOrd="0" destOrd="0" presId="urn:microsoft.com/office/officeart/2005/8/layout/hierarchy1"/>
    <dgm:cxn modelId="{73984028-F9D2-4469-AB0F-2D6F28DD6BD8}" type="presParOf" srcId="{883A0AD9-B1AB-4AC6-B640-13DB99233EA5}" destId="{6681C462-3796-481E-AC74-CF3F06ABCC10}" srcOrd="1" destOrd="0" presId="urn:microsoft.com/office/officeart/2005/8/layout/hierarchy1"/>
    <dgm:cxn modelId="{CD81DF9F-6F89-4157-B33A-B1ABC46A5D96}" type="presParOf" srcId="{B6670558-9014-48F5-8C0A-3C9567F86F8C}" destId="{B62B1CC4-E781-49CB-B18E-CF73B69938DF}" srcOrd="1" destOrd="0" presId="urn:microsoft.com/office/officeart/2005/8/layout/hierarchy1"/>
    <dgm:cxn modelId="{50274104-1C51-49FC-B0E0-82BB506EC02D}" type="presParOf" srcId="{B62B1CC4-E781-49CB-B18E-CF73B69938DF}" destId="{364C16E3-D2A1-4108-81F2-1468B0E64F90}" srcOrd="0" destOrd="0" presId="urn:microsoft.com/office/officeart/2005/8/layout/hierarchy1"/>
    <dgm:cxn modelId="{7B333CC4-FD6E-4DCD-A2B8-CD4DE86DFA53}" type="presParOf" srcId="{B62B1CC4-E781-49CB-B18E-CF73B69938DF}" destId="{67B88D46-0309-432C-9AC7-749C2FAAE017}" srcOrd="1" destOrd="0" presId="urn:microsoft.com/office/officeart/2005/8/layout/hierarchy1"/>
    <dgm:cxn modelId="{3FD694C4-F949-4AF0-B404-042B6EE4152E}" type="presParOf" srcId="{67B88D46-0309-432C-9AC7-749C2FAAE017}" destId="{7C096938-7ECD-4CC0-BB03-912842ACA5FC}" srcOrd="0" destOrd="0" presId="urn:microsoft.com/office/officeart/2005/8/layout/hierarchy1"/>
    <dgm:cxn modelId="{BB6DA572-9AEC-48AC-AB74-F340B28BED9D}" type="presParOf" srcId="{7C096938-7ECD-4CC0-BB03-912842ACA5FC}" destId="{467ADA57-5E08-49DA-9F7A-1255C2BF5C47}" srcOrd="0" destOrd="0" presId="urn:microsoft.com/office/officeart/2005/8/layout/hierarchy1"/>
    <dgm:cxn modelId="{4AFFDE4E-95D7-447D-946B-EC67F0B04456}" type="presParOf" srcId="{7C096938-7ECD-4CC0-BB03-912842ACA5FC}" destId="{5DD63CAF-E406-4D21-98E5-5C0FEED2407A}" srcOrd="1" destOrd="0" presId="urn:microsoft.com/office/officeart/2005/8/layout/hierarchy1"/>
    <dgm:cxn modelId="{DA9F3D43-0277-42FF-813C-304B71201F8C}" type="presParOf" srcId="{67B88D46-0309-432C-9AC7-749C2FAAE017}" destId="{25E4135C-A995-47C0-9023-2051A0B610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363D17-D641-44C7-A73F-AF92083028C4}" type="doc">
      <dgm:prSet loTypeId="urn:microsoft.com/office/officeart/2005/8/layout/matrix3" loCatId="matrix" qsTypeId="urn:microsoft.com/office/officeart/2005/8/quickstyle/3d2" qsCatId="3D" csTypeId="urn:microsoft.com/office/officeart/2005/8/colors/accent2_1" csCatId="accent2" phldr="1"/>
      <dgm:spPr/>
      <dgm:t>
        <a:bodyPr/>
        <a:lstStyle/>
        <a:p>
          <a:endParaRPr lang="en-US"/>
        </a:p>
      </dgm:t>
    </dgm:pt>
    <dgm:pt modelId="{C1085C53-22D4-486F-B43E-8FBC06861B57}">
      <dgm:prSet phldrT="[نص]" custT="1"/>
      <dgm:spPr/>
      <dgm:t>
        <a:bodyPr/>
        <a:lstStyle/>
        <a:p>
          <a:pPr rtl="0"/>
          <a:r>
            <a:rPr lang="en-US" sz="1800" b="0" dirty="0" smtClean="0"/>
            <a:t>Concrete strength = 24 </a:t>
          </a:r>
          <a:r>
            <a:rPr lang="en-US" sz="1800" b="0" dirty="0" err="1" smtClean="0"/>
            <a:t>Mpa</a:t>
          </a:r>
          <a:r>
            <a:rPr lang="en-US" sz="1800" b="0" dirty="0" smtClean="0"/>
            <a:t>.</a:t>
          </a:r>
          <a:endParaRPr lang="en-US" sz="1800" b="0" dirty="0"/>
        </a:p>
      </dgm:t>
    </dgm:pt>
    <dgm:pt modelId="{C581A089-AD90-4C92-8FB1-B852BD1BE6EA}" type="parTrans" cxnId="{284EA445-F33F-4D02-8D76-D7556A546219}">
      <dgm:prSet/>
      <dgm:spPr/>
      <dgm:t>
        <a:bodyPr/>
        <a:lstStyle/>
        <a:p>
          <a:endParaRPr lang="en-US"/>
        </a:p>
      </dgm:t>
    </dgm:pt>
    <dgm:pt modelId="{E66F4405-2FF8-4E61-A9A0-F2EC44F7702C}" type="sibTrans" cxnId="{284EA445-F33F-4D02-8D76-D7556A546219}">
      <dgm:prSet/>
      <dgm:spPr/>
      <dgm:t>
        <a:bodyPr/>
        <a:lstStyle/>
        <a:p>
          <a:endParaRPr lang="en-US"/>
        </a:p>
      </dgm:t>
    </dgm:pt>
    <dgm:pt modelId="{E78E643D-4FFE-4FA3-BF2E-4DB278FE9420}">
      <dgm:prSet phldrT="[نص]" custT="1"/>
      <dgm:spPr/>
      <dgm:t>
        <a:bodyPr/>
        <a:lstStyle/>
        <a:p>
          <a:r>
            <a:rPr lang="en-US" sz="1800" b="0" dirty="0" smtClean="0"/>
            <a:t>Steel yield strength = 420 </a:t>
          </a:r>
          <a:r>
            <a:rPr lang="en-US" sz="1800" b="0" dirty="0" err="1" smtClean="0"/>
            <a:t>Mpa</a:t>
          </a:r>
          <a:endParaRPr lang="en-US" sz="1800" b="0" dirty="0"/>
        </a:p>
      </dgm:t>
    </dgm:pt>
    <dgm:pt modelId="{5A615881-E3DB-4067-BD2A-59824B669DD0}" type="parTrans" cxnId="{6285BF30-765F-4948-80A6-81174985B19B}">
      <dgm:prSet/>
      <dgm:spPr/>
      <dgm:t>
        <a:bodyPr/>
        <a:lstStyle/>
        <a:p>
          <a:endParaRPr lang="en-US"/>
        </a:p>
      </dgm:t>
    </dgm:pt>
    <dgm:pt modelId="{78691D65-60E2-499E-AEF4-74250382957C}" type="sibTrans" cxnId="{6285BF30-765F-4948-80A6-81174985B19B}">
      <dgm:prSet/>
      <dgm:spPr/>
      <dgm:t>
        <a:bodyPr/>
        <a:lstStyle/>
        <a:p>
          <a:endParaRPr lang="en-US"/>
        </a:p>
      </dgm:t>
    </dgm:pt>
    <dgm:pt modelId="{8EC00A43-948E-42F0-87F8-8722019E7052}">
      <dgm:prSet phldrT="[نص]" custT="1"/>
      <dgm:spPr/>
      <dgm:t>
        <a:bodyPr/>
        <a:lstStyle/>
        <a:p>
          <a:pPr rtl="0"/>
          <a:r>
            <a:rPr lang="en-US" sz="1800" b="0" dirty="0" smtClean="0"/>
            <a:t>unit weight of concrete = 25 KN/m</a:t>
          </a:r>
          <a:r>
            <a:rPr lang="en-US" sz="1800" b="0" baseline="30000" dirty="0" smtClean="0"/>
            <a:t>3</a:t>
          </a:r>
          <a:endParaRPr lang="en-US" sz="1800" b="0" dirty="0"/>
        </a:p>
      </dgm:t>
    </dgm:pt>
    <dgm:pt modelId="{4638B359-7E62-4EEA-8A7D-6365F787EC9D}" type="parTrans" cxnId="{8D8A5462-FDA8-40B1-9771-CA5F3A6AA499}">
      <dgm:prSet/>
      <dgm:spPr/>
      <dgm:t>
        <a:bodyPr/>
        <a:lstStyle/>
        <a:p>
          <a:endParaRPr lang="en-US"/>
        </a:p>
      </dgm:t>
    </dgm:pt>
    <dgm:pt modelId="{884A36B0-5B38-490F-8DD8-A582D85C5548}" type="sibTrans" cxnId="{8D8A5462-FDA8-40B1-9771-CA5F3A6AA499}">
      <dgm:prSet/>
      <dgm:spPr/>
      <dgm:t>
        <a:bodyPr/>
        <a:lstStyle/>
        <a:p>
          <a:endParaRPr lang="en-US"/>
        </a:p>
      </dgm:t>
    </dgm:pt>
    <dgm:pt modelId="{9AC7AAD3-33A7-4288-BC06-F1CDE7358A59}">
      <dgm:prSet phldrT="[نص]" custT="1"/>
      <dgm:spPr/>
      <dgm:t>
        <a:bodyPr/>
        <a:lstStyle/>
        <a:p>
          <a:r>
            <a:rPr lang="en-US" sz="1800" b="0" dirty="0" smtClean="0"/>
            <a:t>modulus of elasticity (</a:t>
          </a:r>
          <a:r>
            <a:rPr lang="en-US" sz="1800" b="0" dirty="0" err="1" smtClean="0"/>
            <a:t>Ec</a:t>
          </a:r>
          <a:r>
            <a:rPr lang="en-US" sz="1800" b="0" dirty="0" smtClean="0"/>
            <a:t>) = 23*10^</a:t>
          </a:r>
          <a:r>
            <a:rPr lang="en-US" sz="1800" b="0" baseline="30000" dirty="0" smtClean="0"/>
            <a:t>3  </a:t>
          </a:r>
          <a:r>
            <a:rPr lang="en-US" sz="1800" b="0" dirty="0" err="1" smtClean="0"/>
            <a:t>Mpa</a:t>
          </a:r>
          <a:endParaRPr lang="en-US" sz="1800" b="0" dirty="0"/>
        </a:p>
      </dgm:t>
    </dgm:pt>
    <dgm:pt modelId="{A8C14E33-1A9B-4C18-AC5F-7BCDF52D6E3E}" type="parTrans" cxnId="{FEE34F1F-3EAD-47A7-B17F-01DD4C84DD59}">
      <dgm:prSet/>
      <dgm:spPr/>
      <dgm:t>
        <a:bodyPr/>
        <a:lstStyle/>
        <a:p>
          <a:endParaRPr lang="en-US"/>
        </a:p>
      </dgm:t>
    </dgm:pt>
    <dgm:pt modelId="{F06278E1-52D2-4D37-A644-87E7A0A7A825}" type="sibTrans" cxnId="{FEE34F1F-3EAD-47A7-B17F-01DD4C84DD59}">
      <dgm:prSet/>
      <dgm:spPr/>
      <dgm:t>
        <a:bodyPr/>
        <a:lstStyle/>
        <a:p>
          <a:endParaRPr lang="en-US"/>
        </a:p>
      </dgm:t>
    </dgm:pt>
    <dgm:pt modelId="{42E732E5-AF9E-4F25-8BDA-1F4A5B2DCD51}" type="pres">
      <dgm:prSet presAssocID="{64363D17-D641-44C7-A73F-AF92083028C4}" presName="matrix" presStyleCnt="0">
        <dgm:presLayoutVars>
          <dgm:chMax val="1"/>
          <dgm:dir/>
          <dgm:resizeHandles val="exact"/>
        </dgm:presLayoutVars>
      </dgm:prSet>
      <dgm:spPr/>
      <dgm:t>
        <a:bodyPr/>
        <a:lstStyle/>
        <a:p>
          <a:endParaRPr lang="en-US"/>
        </a:p>
      </dgm:t>
    </dgm:pt>
    <dgm:pt modelId="{62D00E66-D2DD-4FD3-BD77-5F3AC0CF703D}" type="pres">
      <dgm:prSet presAssocID="{64363D17-D641-44C7-A73F-AF92083028C4}" presName="diamond" presStyleLbl="bgShp" presStyleIdx="0" presStyleCnt="1" custScaleX="139815"/>
      <dgm:spPr/>
    </dgm:pt>
    <dgm:pt modelId="{9BE5BD0A-04E1-428E-8897-4BD51D3354A0}" type="pres">
      <dgm:prSet presAssocID="{64363D17-D641-44C7-A73F-AF92083028C4}" presName="quad1" presStyleLbl="node1" presStyleIdx="0" presStyleCnt="4" custScaleX="140699" custLinFactNeighborX="-42844" custLinFactNeighborY="-8079">
        <dgm:presLayoutVars>
          <dgm:chMax val="0"/>
          <dgm:chPref val="0"/>
          <dgm:bulletEnabled val="1"/>
        </dgm:presLayoutVars>
      </dgm:prSet>
      <dgm:spPr/>
      <dgm:t>
        <a:bodyPr/>
        <a:lstStyle/>
        <a:p>
          <a:endParaRPr lang="en-US"/>
        </a:p>
      </dgm:t>
    </dgm:pt>
    <dgm:pt modelId="{29BC26B0-EB08-40EF-938A-4173DA5E49B1}" type="pres">
      <dgm:prSet presAssocID="{64363D17-D641-44C7-A73F-AF92083028C4}" presName="quad2" presStyleLbl="node1" presStyleIdx="1" presStyleCnt="4" custScaleX="144309" custLinFactNeighborX="38489" custLinFactNeighborY="-8079">
        <dgm:presLayoutVars>
          <dgm:chMax val="0"/>
          <dgm:chPref val="0"/>
          <dgm:bulletEnabled val="1"/>
        </dgm:presLayoutVars>
      </dgm:prSet>
      <dgm:spPr/>
      <dgm:t>
        <a:bodyPr/>
        <a:lstStyle/>
        <a:p>
          <a:endParaRPr lang="en-US"/>
        </a:p>
      </dgm:t>
    </dgm:pt>
    <dgm:pt modelId="{A50B0894-B306-4DAD-BB69-C6D2D1D7C07E}" type="pres">
      <dgm:prSet presAssocID="{64363D17-D641-44C7-A73F-AF92083028C4}" presName="quad3" presStyleLbl="node1" presStyleIdx="2" presStyleCnt="4" custScaleX="148839" custLinFactNeighborX="-37023" custLinFactNeighborY="-1811">
        <dgm:presLayoutVars>
          <dgm:chMax val="0"/>
          <dgm:chPref val="0"/>
          <dgm:bulletEnabled val="1"/>
        </dgm:presLayoutVars>
      </dgm:prSet>
      <dgm:spPr/>
      <dgm:t>
        <a:bodyPr/>
        <a:lstStyle/>
        <a:p>
          <a:endParaRPr lang="en-US"/>
        </a:p>
      </dgm:t>
    </dgm:pt>
    <dgm:pt modelId="{6FF47311-9B80-46F1-A32A-1787650D95D4}" type="pres">
      <dgm:prSet presAssocID="{64363D17-D641-44C7-A73F-AF92083028C4}" presName="quad4" presStyleLbl="node1" presStyleIdx="3" presStyleCnt="4" custScaleX="144201" custLinFactNeighborX="38435" custLinFactNeighborY="-5881">
        <dgm:presLayoutVars>
          <dgm:chMax val="0"/>
          <dgm:chPref val="0"/>
          <dgm:bulletEnabled val="1"/>
        </dgm:presLayoutVars>
      </dgm:prSet>
      <dgm:spPr/>
      <dgm:t>
        <a:bodyPr/>
        <a:lstStyle/>
        <a:p>
          <a:endParaRPr lang="en-US"/>
        </a:p>
      </dgm:t>
    </dgm:pt>
  </dgm:ptLst>
  <dgm:cxnLst>
    <dgm:cxn modelId="{8D8A5462-FDA8-40B1-9771-CA5F3A6AA499}" srcId="{64363D17-D641-44C7-A73F-AF92083028C4}" destId="{8EC00A43-948E-42F0-87F8-8722019E7052}" srcOrd="2" destOrd="0" parTransId="{4638B359-7E62-4EEA-8A7D-6365F787EC9D}" sibTransId="{884A36B0-5B38-490F-8DD8-A582D85C5548}"/>
    <dgm:cxn modelId="{FEE34F1F-3EAD-47A7-B17F-01DD4C84DD59}" srcId="{64363D17-D641-44C7-A73F-AF92083028C4}" destId="{9AC7AAD3-33A7-4288-BC06-F1CDE7358A59}" srcOrd="3" destOrd="0" parTransId="{A8C14E33-1A9B-4C18-AC5F-7BCDF52D6E3E}" sibTransId="{F06278E1-52D2-4D37-A644-87E7A0A7A825}"/>
    <dgm:cxn modelId="{E8927483-821E-40DD-9B83-9D9052B2DF3C}" type="presOf" srcId="{64363D17-D641-44C7-A73F-AF92083028C4}" destId="{42E732E5-AF9E-4F25-8BDA-1F4A5B2DCD51}" srcOrd="0" destOrd="0" presId="urn:microsoft.com/office/officeart/2005/8/layout/matrix3"/>
    <dgm:cxn modelId="{E60451A2-05C1-41A0-8227-898D47AF349C}" type="presOf" srcId="{8EC00A43-948E-42F0-87F8-8722019E7052}" destId="{A50B0894-B306-4DAD-BB69-C6D2D1D7C07E}" srcOrd="0" destOrd="0" presId="urn:microsoft.com/office/officeart/2005/8/layout/matrix3"/>
    <dgm:cxn modelId="{0BBA6E16-97A7-4367-87D8-54B9779E76F2}" type="presOf" srcId="{C1085C53-22D4-486F-B43E-8FBC06861B57}" destId="{9BE5BD0A-04E1-428E-8897-4BD51D3354A0}" srcOrd="0" destOrd="0" presId="urn:microsoft.com/office/officeart/2005/8/layout/matrix3"/>
    <dgm:cxn modelId="{5DCA69FB-E54B-42D0-9457-DAF4A73C646C}" type="presOf" srcId="{9AC7AAD3-33A7-4288-BC06-F1CDE7358A59}" destId="{6FF47311-9B80-46F1-A32A-1787650D95D4}" srcOrd="0" destOrd="0" presId="urn:microsoft.com/office/officeart/2005/8/layout/matrix3"/>
    <dgm:cxn modelId="{284EA445-F33F-4D02-8D76-D7556A546219}" srcId="{64363D17-D641-44C7-A73F-AF92083028C4}" destId="{C1085C53-22D4-486F-B43E-8FBC06861B57}" srcOrd="0" destOrd="0" parTransId="{C581A089-AD90-4C92-8FB1-B852BD1BE6EA}" sibTransId="{E66F4405-2FF8-4E61-A9A0-F2EC44F7702C}"/>
    <dgm:cxn modelId="{6285BF30-765F-4948-80A6-81174985B19B}" srcId="{64363D17-D641-44C7-A73F-AF92083028C4}" destId="{E78E643D-4FFE-4FA3-BF2E-4DB278FE9420}" srcOrd="1" destOrd="0" parTransId="{5A615881-E3DB-4067-BD2A-59824B669DD0}" sibTransId="{78691D65-60E2-499E-AEF4-74250382957C}"/>
    <dgm:cxn modelId="{D41A34B7-7124-4E51-9321-B9AFEB59E146}" type="presOf" srcId="{E78E643D-4FFE-4FA3-BF2E-4DB278FE9420}" destId="{29BC26B0-EB08-40EF-938A-4173DA5E49B1}" srcOrd="0" destOrd="0" presId="urn:microsoft.com/office/officeart/2005/8/layout/matrix3"/>
    <dgm:cxn modelId="{AF4F3C9D-2640-4CDD-BDE8-58EC6D3EEB79}" type="presParOf" srcId="{42E732E5-AF9E-4F25-8BDA-1F4A5B2DCD51}" destId="{62D00E66-D2DD-4FD3-BD77-5F3AC0CF703D}" srcOrd="0" destOrd="0" presId="urn:microsoft.com/office/officeart/2005/8/layout/matrix3"/>
    <dgm:cxn modelId="{748302CD-7F1B-4C65-8C7D-09E126BD4447}" type="presParOf" srcId="{42E732E5-AF9E-4F25-8BDA-1F4A5B2DCD51}" destId="{9BE5BD0A-04E1-428E-8897-4BD51D3354A0}" srcOrd="1" destOrd="0" presId="urn:microsoft.com/office/officeart/2005/8/layout/matrix3"/>
    <dgm:cxn modelId="{800C009F-D790-4BCF-BB8D-04297715A171}" type="presParOf" srcId="{42E732E5-AF9E-4F25-8BDA-1F4A5B2DCD51}" destId="{29BC26B0-EB08-40EF-938A-4173DA5E49B1}" srcOrd="2" destOrd="0" presId="urn:microsoft.com/office/officeart/2005/8/layout/matrix3"/>
    <dgm:cxn modelId="{F4C8C617-F3CE-47C7-B7FD-A22934513CFA}" type="presParOf" srcId="{42E732E5-AF9E-4F25-8BDA-1F4A5B2DCD51}" destId="{A50B0894-B306-4DAD-BB69-C6D2D1D7C07E}" srcOrd="3" destOrd="0" presId="urn:microsoft.com/office/officeart/2005/8/layout/matrix3"/>
    <dgm:cxn modelId="{50B7A24A-0354-48CD-AD53-EA1E86E6A8CA}" type="presParOf" srcId="{42E732E5-AF9E-4F25-8BDA-1F4A5B2DCD51}" destId="{6FF47311-9B80-46F1-A32A-1787650D95D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A6B4CC-3E2D-4ED4-A250-BB9AD4A030D6}" type="doc">
      <dgm:prSet loTypeId="urn:microsoft.com/office/officeart/2005/8/layout/lProcess1" loCatId="process" qsTypeId="urn:microsoft.com/office/officeart/2005/8/quickstyle/3d1" qsCatId="3D" csTypeId="urn:microsoft.com/office/officeart/2005/8/colors/accent2_1" csCatId="accent2" phldr="1"/>
      <dgm:spPr/>
      <dgm:t>
        <a:bodyPr/>
        <a:lstStyle/>
        <a:p>
          <a:endParaRPr lang="en-US"/>
        </a:p>
      </dgm:t>
    </dgm:pt>
    <dgm:pt modelId="{00B9E9E0-98FF-48EC-8BB1-A77FFD361C1E}">
      <dgm:prSet phldrT="[نص]" custT="1"/>
      <dgm:spPr/>
      <dgm:t>
        <a:bodyPr/>
        <a:lstStyle/>
        <a:p>
          <a:r>
            <a:rPr lang="en-US" sz="2800" dirty="0" smtClean="0"/>
            <a:t>Slab</a:t>
          </a:r>
          <a:endParaRPr lang="en-US" sz="2800" dirty="0"/>
        </a:p>
      </dgm:t>
    </dgm:pt>
    <dgm:pt modelId="{7BB5615F-0A05-486E-892F-D47B13CEC7F5}" type="parTrans" cxnId="{363E3B40-14B6-451F-9B3C-7D5755DEFBCA}">
      <dgm:prSet/>
      <dgm:spPr/>
      <dgm:t>
        <a:bodyPr/>
        <a:lstStyle/>
        <a:p>
          <a:endParaRPr lang="en-US"/>
        </a:p>
      </dgm:t>
    </dgm:pt>
    <dgm:pt modelId="{1650E365-E50A-4307-964B-0C7AACC41A2D}" type="sibTrans" cxnId="{363E3B40-14B6-451F-9B3C-7D5755DEFBCA}">
      <dgm:prSet/>
      <dgm:spPr/>
      <dgm:t>
        <a:bodyPr/>
        <a:lstStyle/>
        <a:p>
          <a:endParaRPr lang="en-US"/>
        </a:p>
      </dgm:t>
    </dgm:pt>
    <dgm:pt modelId="{8AA24786-E236-483F-94B2-1824A4BB947F}">
      <dgm:prSet phldrT="[نص]" custT="1"/>
      <dgm:spPr/>
      <dgm:t>
        <a:bodyPr/>
        <a:lstStyle/>
        <a:p>
          <a:r>
            <a:rPr lang="en-US" sz="2800" dirty="0" smtClean="0"/>
            <a:t>Shell</a:t>
          </a:r>
          <a:endParaRPr lang="en-US" sz="2800" dirty="0"/>
        </a:p>
      </dgm:t>
    </dgm:pt>
    <dgm:pt modelId="{12E1BBB8-9F0C-4C62-926F-4673B64389C6}" type="parTrans" cxnId="{C52ABEAD-557B-4B32-BCA8-238D4D0BF982}">
      <dgm:prSet/>
      <dgm:spPr/>
      <dgm:t>
        <a:bodyPr/>
        <a:lstStyle/>
        <a:p>
          <a:endParaRPr lang="en-US"/>
        </a:p>
      </dgm:t>
    </dgm:pt>
    <dgm:pt modelId="{17F3CB0E-DA57-4A48-B79E-01CA755A443B}" type="sibTrans" cxnId="{C52ABEAD-557B-4B32-BCA8-238D4D0BF982}">
      <dgm:prSet/>
      <dgm:spPr/>
      <dgm:t>
        <a:bodyPr/>
        <a:lstStyle/>
        <a:p>
          <a:endParaRPr lang="en-US"/>
        </a:p>
      </dgm:t>
    </dgm:pt>
    <dgm:pt modelId="{F62A8C77-6B29-4327-A8AA-23D4502E349B}">
      <dgm:prSet phldrT="[نص]" custT="1"/>
      <dgm:spPr/>
      <dgm:t>
        <a:bodyPr/>
        <a:lstStyle/>
        <a:p>
          <a:r>
            <a:rPr lang="en-US" sz="2800" smtClean="0"/>
            <a:t>retaining </a:t>
          </a:r>
          <a:r>
            <a:rPr lang="en-US" sz="2800" dirty="0" smtClean="0"/>
            <a:t>wall</a:t>
          </a:r>
          <a:endParaRPr lang="en-US" sz="2800" dirty="0"/>
        </a:p>
      </dgm:t>
    </dgm:pt>
    <dgm:pt modelId="{064E7556-240C-403E-94B0-5BD6FF7AB902}" type="parTrans" cxnId="{521551FA-2299-4617-B0F4-640CCEFA034B}">
      <dgm:prSet/>
      <dgm:spPr/>
      <dgm:t>
        <a:bodyPr/>
        <a:lstStyle/>
        <a:p>
          <a:endParaRPr lang="en-US"/>
        </a:p>
      </dgm:t>
    </dgm:pt>
    <dgm:pt modelId="{ED885C2D-32BA-44C0-9988-A80458A80FDE}" type="sibTrans" cxnId="{521551FA-2299-4617-B0F4-640CCEFA034B}">
      <dgm:prSet/>
      <dgm:spPr/>
      <dgm:t>
        <a:bodyPr/>
        <a:lstStyle/>
        <a:p>
          <a:endParaRPr lang="en-US"/>
        </a:p>
      </dgm:t>
    </dgm:pt>
    <dgm:pt modelId="{8DFD7F7D-281A-4128-B222-84E9A012B69E}">
      <dgm:prSet phldrT="[نص]" custT="1"/>
      <dgm:spPr/>
      <dgm:t>
        <a:bodyPr/>
        <a:lstStyle/>
        <a:p>
          <a:r>
            <a:rPr lang="en-US" sz="2800" dirty="0" smtClean="0"/>
            <a:t>Beam</a:t>
          </a:r>
          <a:endParaRPr lang="en-US" sz="2800" dirty="0"/>
        </a:p>
      </dgm:t>
    </dgm:pt>
    <dgm:pt modelId="{80D9CDC6-9A39-421E-A930-E95632D5B26E}" type="parTrans" cxnId="{50C051CA-5560-4E9A-89F7-00FDF2CD4BD0}">
      <dgm:prSet/>
      <dgm:spPr/>
      <dgm:t>
        <a:bodyPr/>
        <a:lstStyle/>
        <a:p>
          <a:endParaRPr lang="en-US"/>
        </a:p>
      </dgm:t>
    </dgm:pt>
    <dgm:pt modelId="{0198B275-6F4E-48C5-A031-89938C9027D3}" type="sibTrans" cxnId="{50C051CA-5560-4E9A-89F7-00FDF2CD4BD0}">
      <dgm:prSet/>
      <dgm:spPr/>
      <dgm:t>
        <a:bodyPr/>
        <a:lstStyle/>
        <a:p>
          <a:endParaRPr lang="en-US"/>
        </a:p>
      </dgm:t>
    </dgm:pt>
    <dgm:pt modelId="{670984B7-FD92-41A4-9F11-B8D2B4C88DDD}">
      <dgm:prSet phldrT="[نص]" custT="1"/>
      <dgm:spPr/>
      <dgm:t>
        <a:bodyPr/>
        <a:lstStyle/>
        <a:p>
          <a:r>
            <a:rPr lang="en-US" sz="2800" dirty="0" smtClean="0"/>
            <a:t>Column</a:t>
          </a:r>
          <a:endParaRPr lang="en-US" sz="2800" dirty="0"/>
        </a:p>
      </dgm:t>
    </dgm:pt>
    <dgm:pt modelId="{D0322C9F-EB56-4AF9-BB72-D8A5FC7CA291}" type="parTrans" cxnId="{7EF34529-E5D2-4348-9B69-92616BC9511A}">
      <dgm:prSet/>
      <dgm:spPr/>
      <dgm:t>
        <a:bodyPr/>
        <a:lstStyle/>
        <a:p>
          <a:endParaRPr lang="en-US"/>
        </a:p>
      </dgm:t>
    </dgm:pt>
    <dgm:pt modelId="{5AFF5E9D-D04D-4AAD-A70E-DA0066594008}" type="sibTrans" cxnId="{7EF34529-E5D2-4348-9B69-92616BC9511A}">
      <dgm:prSet/>
      <dgm:spPr/>
      <dgm:t>
        <a:bodyPr/>
        <a:lstStyle/>
        <a:p>
          <a:endParaRPr lang="en-US"/>
        </a:p>
      </dgm:t>
    </dgm:pt>
    <dgm:pt modelId="{75F786D8-5000-4536-81AA-D386260916EC}">
      <dgm:prSet phldrT="[نص]" custT="1"/>
      <dgm:spPr/>
      <dgm:t>
        <a:bodyPr/>
        <a:lstStyle/>
        <a:p>
          <a:r>
            <a:rPr lang="en-US" sz="2800" dirty="0" smtClean="0"/>
            <a:t>Foundation</a:t>
          </a:r>
          <a:endParaRPr lang="en-US" sz="2800" dirty="0"/>
        </a:p>
      </dgm:t>
    </dgm:pt>
    <dgm:pt modelId="{B1A7B6D3-2E03-469C-812F-C6050EFD1334}" type="parTrans" cxnId="{67BF41FA-36E0-4E2B-902B-94ABF8EFD50B}">
      <dgm:prSet/>
      <dgm:spPr/>
      <dgm:t>
        <a:bodyPr/>
        <a:lstStyle/>
        <a:p>
          <a:endParaRPr lang="en-US"/>
        </a:p>
      </dgm:t>
    </dgm:pt>
    <dgm:pt modelId="{D0F54331-DAC2-4AF2-830C-81CBACCBB30E}" type="sibTrans" cxnId="{67BF41FA-36E0-4E2B-902B-94ABF8EFD50B}">
      <dgm:prSet/>
      <dgm:spPr/>
      <dgm:t>
        <a:bodyPr/>
        <a:lstStyle/>
        <a:p>
          <a:endParaRPr lang="en-US"/>
        </a:p>
      </dgm:t>
    </dgm:pt>
    <dgm:pt modelId="{67B9DC9A-1321-40DE-A814-24F02620B559}" type="pres">
      <dgm:prSet presAssocID="{E5A6B4CC-3E2D-4ED4-A250-BB9AD4A030D6}" presName="Name0" presStyleCnt="0">
        <dgm:presLayoutVars>
          <dgm:dir/>
          <dgm:animLvl val="lvl"/>
          <dgm:resizeHandles val="exact"/>
        </dgm:presLayoutVars>
      </dgm:prSet>
      <dgm:spPr/>
      <dgm:t>
        <a:bodyPr/>
        <a:lstStyle/>
        <a:p>
          <a:endParaRPr lang="en-US"/>
        </a:p>
      </dgm:t>
    </dgm:pt>
    <dgm:pt modelId="{4A291893-9DAE-4A05-ACCD-3D4F09EE7793}" type="pres">
      <dgm:prSet presAssocID="{00B9E9E0-98FF-48EC-8BB1-A77FFD361C1E}" presName="vertFlow" presStyleCnt="0"/>
      <dgm:spPr/>
    </dgm:pt>
    <dgm:pt modelId="{523E3D81-A7F6-42DD-B7B8-CFD22E0C1BC5}" type="pres">
      <dgm:prSet presAssocID="{00B9E9E0-98FF-48EC-8BB1-A77FFD361C1E}" presName="header" presStyleLbl="node1" presStyleIdx="0" presStyleCnt="2"/>
      <dgm:spPr/>
      <dgm:t>
        <a:bodyPr/>
        <a:lstStyle/>
        <a:p>
          <a:endParaRPr lang="en-US"/>
        </a:p>
      </dgm:t>
    </dgm:pt>
    <dgm:pt modelId="{2507AFF2-A756-43FD-9F4B-5919B5895EAF}" type="pres">
      <dgm:prSet presAssocID="{12E1BBB8-9F0C-4C62-926F-4673B64389C6}" presName="parTrans" presStyleLbl="sibTrans2D1" presStyleIdx="0" presStyleCnt="4"/>
      <dgm:spPr/>
      <dgm:t>
        <a:bodyPr/>
        <a:lstStyle/>
        <a:p>
          <a:endParaRPr lang="en-US"/>
        </a:p>
      </dgm:t>
    </dgm:pt>
    <dgm:pt modelId="{66B167FD-4A3A-4BB0-BB64-C1A091887266}" type="pres">
      <dgm:prSet presAssocID="{8AA24786-E236-483F-94B2-1824A4BB947F}" presName="child" presStyleLbl="alignAccFollowNode1" presStyleIdx="0" presStyleCnt="4">
        <dgm:presLayoutVars>
          <dgm:chMax val="0"/>
          <dgm:bulletEnabled val="1"/>
        </dgm:presLayoutVars>
      </dgm:prSet>
      <dgm:spPr/>
      <dgm:t>
        <a:bodyPr/>
        <a:lstStyle/>
        <a:p>
          <a:endParaRPr lang="en-US"/>
        </a:p>
      </dgm:t>
    </dgm:pt>
    <dgm:pt modelId="{988DAD23-3445-4A7B-8422-61F442C70EA5}" type="pres">
      <dgm:prSet presAssocID="{17F3CB0E-DA57-4A48-B79E-01CA755A443B}" presName="sibTrans" presStyleLbl="sibTrans2D1" presStyleIdx="1" presStyleCnt="4"/>
      <dgm:spPr/>
      <dgm:t>
        <a:bodyPr/>
        <a:lstStyle/>
        <a:p>
          <a:endParaRPr lang="en-US"/>
        </a:p>
      </dgm:t>
    </dgm:pt>
    <dgm:pt modelId="{AC2D2C32-0371-4D91-9BD1-49AA4F39C732}" type="pres">
      <dgm:prSet presAssocID="{F62A8C77-6B29-4327-A8AA-23D4502E349B}" presName="child" presStyleLbl="alignAccFollowNode1" presStyleIdx="1" presStyleCnt="4">
        <dgm:presLayoutVars>
          <dgm:chMax val="0"/>
          <dgm:bulletEnabled val="1"/>
        </dgm:presLayoutVars>
      </dgm:prSet>
      <dgm:spPr/>
      <dgm:t>
        <a:bodyPr/>
        <a:lstStyle/>
        <a:p>
          <a:endParaRPr lang="en-US"/>
        </a:p>
      </dgm:t>
    </dgm:pt>
    <dgm:pt modelId="{2AFBD348-91C2-4312-89C6-08BA4FBBF6E2}" type="pres">
      <dgm:prSet presAssocID="{00B9E9E0-98FF-48EC-8BB1-A77FFD361C1E}" presName="hSp" presStyleCnt="0"/>
      <dgm:spPr/>
    </dgm:pt>
    <dgm:pt modelId="{62DDDF49-201B-46AE-86F4-9A86768A0BAC}" type="pres">
      <dgm:prSet presAssocID="{8DFD7F7D-281A-4128-B222-84E9A012B69E}" presName="vertFlow" presStyleCnt="0"/>
      <dgm:spPr/>
    </dgm:pt>
    <dgm:pt modelId="{5D582EED-DED5-4E18-93F7-6F36941ED84A}" type="pres">
      <dgm:prSet presAssocID="{8DFD7F7D-281A-4128-B222-84E9A012B69E}" presName="header" presStyleLbl="node1" presStyleIdx="1" presStyleCnt="2"/>
      <dgm:spPr/>
      <dgm:t>
        <a:bodyPr/>
        <a:lstStyle/>
        <a:p>
          <a:endParaRPr lang="en-US"/>
        </a:p>
      </dgm:t>
    </dgm:pt>
    <dgm:pt modelId="{C9157DFB-CFAC-4CF6-8C38-A065D311706A}" type="pres">
      <dgm:prSet presAssocID="{D0322C9F-EB56-4AF9-BB72-D8A5FC7CA291}" presName="parTrans" presStyleLbl="sibTrans2D1" presStyleIdx="2" presStyleCnt="4"/>
      <dgm:spPr/>
      <dgm:t>
        <a:bodyPr/>
        <a:lstStyle/>
        <a:p>
          <a:endParaRPr lang="en-US"/>
        </a:p>
      </dgm:t>
    </dgm:pt>
    <dgm:pt modelId="{A8AA6861-7F49-4DE3-B9A6-CB50CEFC27B8}" type="pres">
      <dgm:prSet presAssocID="{670984B7-FD92-41A4-9F11-B8D2B4C88DDD}" presName="child" presStyleLbl="alignAccFollowNode1" presStyleIdx="2" presStyleCnt="4" custLinFactNeighborX="-926" custLinFactNeighborY="-18781">
        <dgm:presLayoutVars>
          <dgm:chMax val="0"/>
          <dgm:bulletEnabled val="1"/>
        </dgm:presLayoutVars>
      </dgm:prSet>
      <dgm:spPr/>
      <dgm:t>
        <a:bodyPr/>
        <a:lstStyle/>
        <a:p>
          <a:endParaRPr lang="en-US"/>
        </a:p>
      </dgm:t>
    </dgm:pt>
    <dgm:pt modelId="{7B7152A7-F863-4CA4-9D06-A73CC4E923B6}" type="pres">
      <dgm:prSet presAssocID="{5AFF5E9D-D04D-4AAD-A70E-DA0066594008}" presName="sibTrans" presStyleLbl="sibTrans2D1" presStyleIdx="3" presStyleCnt="4"/>
      <dgm:spPr/>
      <dgm:t>
        <a:bodyPr/>
        <a:lstStyle/>
        <a:p>
          <a:endParaRPr lang="en-US"/>
        </a:p>
      </dgm:t>
    </dgm:pt>
    <dgm:pt modelId="{EA8E1617-47D3-43BE-BC28-D6E72C56E436}" type="pres">
      <dgm:prSet presAssocID="{75F786D8-5000-4536-81AA-D386260916EC}" presName="child" presStyleLbl="alignAccFollowNode1" presStyleIdx="3" presStyleCnt="4">
        <dgm:presLayoutVars>
          <dgm:chMax val="0"/>
          <dgm:bulletEnabled val="1"/>
        </dgm:presLayoutVars>
      </dgm:prSet>
      <dgm:spPr/>
      <dgm:t>
        <a:bodyPr/>
        <a:lstStyle/>
        <a:p>
          <a:endParaRPr lang="en-US"/>
        </a:p>
      </dgm:t>
    </dgm:pt>
  </dgm:ptLst>
  <dgm:cxnLst>
    <dgm:cxn modelId="{1EF8F5AF-22C4-46A6-9D23-7D87A9CC4F4F}" type="presOf" srcId="{12E1BBB8-9F0C-4C62-926F-4673B64389C6}" destId="{2507AFF2-A756-43FD-9F4B-5919B5895EAF}" srcOrd="0" destOrd="0" presId="urn:microsoft.com/office/officeart/2005/8/layout/lProcess1"/>
    <dgm:cxn modelId="{50C051CA-5560-4E9A-89F7-00FDF2CD4BD0}" srcId="{E5A6B4CC-3E2D-4ED4-A250-BB9AD4A030D6}" destId="{8DFD7F7D-281A-4128-B222-84E9A012B69E}" srcOrd="1" destOrd="0" parTransId="{80D9CDC6-9A39-421E-A930-E95632D5B26E}" sibTransId="{0198B275-6F4E-48C5-A031-89938C9027D3}"/>
    <dgm:cxn modelId="{521551FA-2299-4617-B0F4-640CCEFA034B}" srcId="{00B9E9E0-98FF-48EC-8BB1-A77FFD361C1E}" destId="{F62A8C77-6B29-4327-A8AA-23D4502E349B}" srcOrd="1" destOrd="0" parTransId="{064E7556-240C-403E-94B0-5BD6FF7AB902}" sibTransId="{ED885C2D-32BA-44C0-9988-A80458A80FDE}"/>
    <dgm:cxn modelId="{363E3B40-14B6-451F-9B3C-7D5755DEFBCA}" srcId="{E5A6B4CC-3E2D-4ED4-A250-BB9AD4A030D6}" destId="{00B9E9E0-98FF-48EC-8BB1-A77FFD361C1E}" srcOrd="0" destOrd="0" parTransId="{7BB5615F-0A05-486E-892F-D47B13CEC7F5}" sibTransId="{1650E365-E50A-4307-964B-0C7AACC41A2D}"/>
    <dgm:cxn modelId="{EECC420F-AC05-4E08-8518-62DABDEF2E2F}" type="presOf" srcId="{670984B7-FD92-41A4-9F11-B8D2B4C88DDD}" destId="{A8AA6861-7F49-4DE3-B9A6-CB50CEFC27B8}" srcOrd="0" destOrd="0" presId="urn:microsoft.com/office/officeart/2005/8/layout/lProcess1"/>
    <dgm:cxn modelId="{05A6D519-2EC7-4A69-9324-F41920500BCF}" type="presOf" srcId="{5AFF5E9D-D04D-4AAD-A70E-DA0066594008}" destId="{7B7152A7-F863-4CA4-9D06-A73CC4E923B6}" srcOrd="0" destOrd="0" presId="urn:microsoft.com/office/officeart/2005/8/layout/lProcess1"/>
    <dgm:cxn modelId="{EB583F9A-880E-4FDC-9DC8-F0BCAC06A7B2}" type="presOf" srcId="{00B9E9E0-98FF-48EC-8BB1-A77FFD361C1E}" destId="{523E3D81-A7F6-42DD-B7B8-CFD22E0C1BC5}" srcOrd="0" destOrd="0" presId="urn:microsoft.com/office/officeart/2005/8/layout/lProcess1"/>
    <dgm:cxn modelId="{7EF34529-E5D2-4348-9B69-92616BC9511A}" srcId="{8DFD7F7D-281A-4128-B222-84E9A012B69E}" destId="{670984B7-FD92-41A4-9F11-B8D2B4C88DDD}" srcOrd="0" destOrd="0" parTransId="{D0322C9F-EB56-4AF9-BB72-D8A5FC7CA291}" sibTransId="{5AFF5E9D-D04D-4AAD-A70E-DA0066594008}"/>
    <dgm:cxn modelId="{C52ABEAD-557B-4B32-BCA8-238D4D0BF982}" srcId="{00B9E9E0-98FF-48EC-8BB1-A77FFD361C1E}" destId="{8AA24786-E236-483F-94B2-1824A4BB947F}" srcOrd="0" destOrd="0" parTransId="{12E1BBB8-9F0C-4C62-926F-4673B64389C6}" sibTransId="{17F3CB0E-DA57-4A48-B79E-01CA755A443B}"/>
    <dgm:cxn modelId="{15E85B7C-4100-4667-B92B-F40BA6FABCCC}" type="presOf" srcId="{8AA24786-E236-483F-94B2-1824A4BB947F}" destId="{66B167FD-4A3A-4BB0-BB64-C1A091887266}" srcOrd="0" destOrd="0" presId="urn:microsoft.com/office/officeart/2005/8/layout/lProcess1"/>
    <dgm:cxn modelId="{98D9BF3C-6680-4261-A700-8A1945B76588}" type="presOf" srcId="{75F786D8-5000-4536-81AA-D386260916EC}" destId="{EA8E1617-47D3-43BE-BC28-D6E72C56E436}" srcOrd="0" destOrd="0" presId="urn:microsoft.com/office/officeart/2005/8/layout/lProcess1"/>
    <dgm:cxn modelId="{371DCA73-784E-4142-AB2D-559D830379A8}" type="presOf" srcId="{E5A6B4CC-3E2D-4ED4-A250-BB9AD4A030D6}" destId="{67B9DC9A-1321-40DE-A814-24F02620B559}" srcOrd="0" destOrd="0" presId="urn:microsoft.com/office/officeart/2005/8/layout/lProcess1"/>
    <dgm:cxn modelId="{EEB00BDF-4E42-4E71-BD66-3642357630CE}" type="presOf" srcId="{D0322C9F-EB56-4AF9-BB72-D8A5FC7CA291}" destId="{C9157DFB-CFAC-4CF6-8C38-A065D311706A}" srcOrd="0" destOrd="0" presId="urn:microsoft.com/office/officeart/2005/8/layout/lProcess1"/>
    <dgm:cxn modelId="{076BAF79-4037-42CD-A212-2ADD41BAFBB6}" type="presOf" srcId="{17F3CB0E-DA57-4A48-B79E-01CA755A443B}" destId="{988DAD23-3445-4A7B-8422-61F442C70EA5}" srcOrd="0" destOrd="0" presId="urn:microsoft.com/office/officeart/2005/8/layout/lProcess1"/>
    <dgm:cxn modelId="{67BF41FA-36E0-4E2B-902B-94ABF8EFD50B}" srcId="{8DFD7F7D-281A-4128-B222-84E9A012B69E}" destId="{75F786D8-5000-4536-81AA-D386260916EC}" srcOrd="1" destOrd="0" parTransId="{B1A7B6D3-2E03-469C-812F-C6050EFD1334}" sibTransId="{D0F54331-DAC2-4AF2-830C-81CBACCBB30E}"/>
    <dgm:cxn modelId="{85AD95A9-2A24-446A-9223-38CC92817A01}" type="presOf" srcId="{F62A8C77-6B29-4327-A8AA-23D4502E349B}" destId="{AC2D2C32-0371-4D91-9BD1-49AA4F39C732}" srcOrd="0" destOrd="0" presId="urn:microsoft.com/office/officeart/2005/8/layout/lProcess1"/>
    <dgm:cxn modelId="{C679591F-09D7-4BBC-B74C-20EC5672193E}" type="presOf" srcId="{8DFD7F7D-281A-4128-B222-84E9A012B69E}" destId="{5D582EED-DED5-4E18-93F7-6F36941ED84A}" srcOrd="0" destOrd="0" presId="urn:microsoft.com/office/officeart/2005/8/layout/lProcess1"/>
    <dgm:cxn modelId="{F8FA602D-D203-4530-B608-B610CBCDCAEC}" type="presParOf" srcId="{67B9DC9A-1321-40DE-A814-24F02620B559}" destId="{4A291893-9DAE-4A05-ACCD-3D4F09EE7793}" srcOrd="0" destOrd="0" presId="urn:microsoft.com/office/officeart/2005/8/layout/lProcess1"/>
    <dgm:cxn modelId="{B1EA0819-AAA7-407A-BE06-1C92427BD26C}" type="presParOf" srcId="{4A291893-9DAE-4A05-ACCD-3D4F09EE7793}" destId="{523E3D81-A7F6-42DD-B7B8-CFD22E0C1BC5}" srcOrd="0" destOrd="0" presId="urn:microsoft.com/office/officeart/2005/8/layout/lProcess1"/>
    <dgm:cxn modelId="{FAEBCE53-EF55-493F-BAC6-7BC665FF5A62}" type="presParOf" srcId="{4A291893-9DAE-4A05-ACCD-3D4F09EE7793}" destId="{2507AFF2-A756-43FD-9F4B-5919B5895EAF}" srcOrd="1" destOrd="0" presId="urn:microsoft.com/office/officeart/2005/8/layout/lProcess1"/>
    <dgm:cxn modelId="{39925316-C2F2-453B-BDE8-D8035E3DADB8}" type="presParOf" srcId="{4A291893-9DAE-4A05-ACCD-3D4F09EE7793}" destId="{66B167FD-4A3A-4BB0-BB64-C1A091887266}" srcOrd="2" destOrd="0" presId="urn:microsoft.com/office/officeart/2005/8/layout/lProcess1"/>
    <dgm:cxn modelId="{A55EDEF6-98A2-4194-9D1C-D42D6B48FF26}" type="presParOf" srcId="{4A291893-9DAE-4A05-ACCD-3D4F09EE7793}" destId="{988DAD23-3445-4A7B-8422-61F442C70EA5}" srcOrd="3" destOrd="0" presId="urn:microsoft.com/office/officeart/2005/8/layout/lProcess1"/>
    <dgm:cxn modelId="{B809C64C-5256-4D05-B883-499263D7DB76}" type="presParOf" srcId="{4A291893-9DAE-4A05-ACCD-3D4F09EE7793}" destId="{AC2D2C32-0371-4D91-9BD1-49AA4F39C732}" srcOrd="4" destOrd="0" presId="urn:microsoft.com/office/officeart/2005/8/layout/lProcess1"/>
    <dgm:cxn modelId="{F0F1FC9B-D9E0-40F6-BB46-672919C065AB}" type="presParOf" srcId="{67B9DC9A-1321-40DE-A814-24F02620B559}" destId="{2AFBD348-91C2-4312-89C6-08BA4FBBF6E2}" srcOrd="1" destOrd="0" presId="urn:microsoft.com/office/officeart/2005/8/layout/lProcess1"/>
    <dgm:cxn modelId="{4E4CBDA4-DF8A-4706-B508-51C6EFD2A493}" type="presParOf" srcId="{67B9DC9A-1321-40DE-A814-24F02620B559}" destId="{62DDDF49-201B-46AE-86F4-9A86768A0BAC}" srcOrd="2" destOrd="0" presId="urn:microsoft.com/office/officeart/2005/8/layout/lProcess1"/>
    <dgm:cxn modelId="{495E69B5-F5C0-4415-9145-3D8F6A542B20}" type="presParOf" srcId="{62DDDF49-201B-46AE-86F4-9A86768A0BAC}" destId="{5D582EED-DED5-4E18-93F7-6F36941ED84A}" srcOrd="0" destOrd="0" presId="urn:microsoft.com/office/officeart/2005/8/layout/lProcess1"/>
    <dgm:cxn modelId="{F0D34FAE-154D-46FC-ABE0-611008B47E79}" type="presParOf" srcId="{62DDDF49-201B-46AE-86F4-9A86768A0BAC}" destId="{C9157DFB-CFAC-4CF6-8C38-A065D311706A}" srcOrd="1" destOrd="0" presId="urn:microsoft.com/office/officeart/2005/8/layout/lProcess1"/>
    <dgm:cxn modelId="{76F9F0D0-69E7-4435-8E6C-2420DD25CE39}" type="presParOf" srcId="{62DDDF49-201B-46AE-86F4-9A86768A0BAC}" destId="{A8AA6861-7F49-4DE3-B9A6-CB50CEFC27B8}" srcOrd="2" destOrd="0" presId="urn:microsoft.com/office/officeart/2005/8/layout/lProcess1"/>
    <dgm:cxn modelId="{0F1AAD75-DF56-459F-95F8-7118B8660A65}" type="presParOf" srcId="{62DDDF49-201B-46AE-86F4-9A86768A0BAC}" destId="{7B7152A7-F863-4CA4-9D06-A73CC4E923B6}" srcOrd="3" destOrd="0" presId="urn:microsoft.com/office/officeart/2005/8/layout/lProcess1"/>
    <dgm:cxn modelId="{A838F024-2816-423F-AFDC-4258755C37F1}" type="presParOf" srcId="{62DDDF49-201B-46AE-86F4-9A86768A0BAC}" destId="{EA8E1617-47D3-43BE-BC28-D6E72C56E436}" srcOrd="4" destOrd="0" presId="urn:microsoft.com/office/officeart/2005/8/layout/lProcess1"/>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832B2-F2A9-4145-B4F5-4E37CF24AEC2}">
      <dsp:nvSpPr>
        <dsp:cNvPr id="0" name=""/>
        <dsp:cNvSpPr/>
      </dsp:nvSpPr>
      <dsp:spPr>
        <a:xfrm>
          <a:off x="4226294" y="540890"/>
          <a:ext cx="1432805" cy="1433070"/>
        </a:xfrm>
        <a:prstGeom prst="ellipse">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24A6BB1-8179-4657-B97B-07764ACA6680}">
      <dsp:nvSpPr>
        <dsp:cNvPr id="0" name=""/>
        <dsp:cNvSpPr/>
      </dsp:nvSpPr>
      <dsp:spPr>
        <a:xfrm>
          <a:off x="4273868" y="588667"/>
          <a:ext cx="1337658" cy="1337515"/>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Ribbed</a:t>
          </a:r>
          <a:endParaRPr lang="en-US" sz="2400" kern="1200" dirty="0"/>
        </a:p>
      </dsp:txBody>
      <dsp:txXfrm>
        <a:off x="4465095" y="779777"/>
        <a:ext cx="955203" cy="955296"/>
      </dsp:txXfrm>
    </dsp:sp>
    <dsp:sp modelId="{2E6B0305-C4FB-4674-9DB5-A43F1FEFB8CD}">
      <dsp:nvSpPr>
        <dsp:cNvPr id="0" name=""/>
        <dsp:cNvSpPr/>
      </dsp:nvSpPr>
      <dsp:spPr>
        <a:xfrm rot="2700000">
          <a:off x="2747174" y="542622"/>
          <a:ext cx="1429354" cy="1429354"/>
        </a:xfrm>
        <a:prstGeom prst="teardrop">
          <a:avLst>
            <a:gd name="adj" fmla="val 10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124F7F9-3F67-4A50-8247-02D6A56F5031}">
      <dsp:nvSpPr>
        <dsp:cNvPr id="0" name=""/>
        <dsp:cNvSpPr/>
      </dsp:nvSpPr>
      <dsp:spPr>
        <a:xfrm>
          <a:off x="2793022" y="571748"/>
          <a:ext cx="1337658" cy="1371354"/>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Solid</a:t>
          </a:r>
          <a:endParaRPr lang="en-US" sz="2400" kern="1200" dirty="0"/>
        </a:p>
      </dsp:txBody>
      <dsp:txXfrm>
        <a:off x="2984249" y="767692"/>
        <a:ext cx="955203" cy="979465"/>
      </dsp:txXfrm>
    </dsp:sp>
    <dsp:sp modelId="{93F332D2-95A3-4DE3-BEDB-3C231A8E92C4}">
      <dsp:nvSpPr>
        <dsp:cNvPr id="0" name=""/>
        <dsp:cNvSpPr/>
      </dsp:nvSpPr>
      <dsp:spPr>
        <a:xfrm rot="2700000">
          <a:off x="1266329" y="542622"/>
          <a:ext cx="1429354" cy="1429354"/>
        </a:xfrm>
        <a:prstGeom prst="teardrop">
          <a:avLst>
            <a:gd name="adj" fmla="val 10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22CFCAB-9D17-4250-ADFB-765520590F95}">
      <dsp:nvSpPr>
        <dsp:cNvPr id="0" name=""/>
        <dsp:cNvSpPr/>
      </dsp:nvSpPr>
      <dsp:spPr>
        <a:xfrm>
          <a:off x="1312177" y="588667"/>
          <a:ext cx="1337658" cy="1337515"/>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Flat</a:t>
          </a:r>
          <a:endParaRPr lang="en-US" sz="2400" kern="1200" dirty="0"/>
        </a:p>
      </dsp:txBody>
      <dsp:txXfrm>
        <a:off x="1503404" y="779777"/>
        <a:ext cx="955203" cy="955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85244-1D26-4F6D-8DEB-2F1F728F6D34}" type="datetimeFigureOut">
              <a:rPr lang="en-US" smtClean="0"/>
              <a:pPr/>
              <a:t>7/3/2014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CB2AE-04DB-47F1-B70C-9F6DB5F68978}" type="slidenum">
              <a:rPr lang="en-US" smtClean="0"/>
              <a:pPr/>
              <a:t>‹#›</a:t>
            </a:fld>
            <a:endParaRPr lang="en-US"/>
          </a:p>
        </p:txBody>
      </p:sp>
    </p:spTree>
    <p:extLst>
      <p:ext uri="{BB962C8B-B14F-4D97-AF65-F5344CB8AC3E}">
        <p14:creationId xmlns:p14="http://schemas.microsoft.com/office/powerpoint/2010/main" val="177697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E476F72D-DE4C-4782-B267-14F872AC0123}" type="datetimeFigureOut">
              <a:rPr lang="en-US" smtClean="0"/>
              <a:pPr/>
              <a:t>7/3/2014</a:t>
            </a:fld>
            <a:endParaRPr lang="en-US"/>
          </a:p>
        </p:txBody>
      </p:sp>
      <p:sp>
        <p:nvSpPr>
          <p:cNvPr id="20" name="عنصر نائب للتذييل 19"/>
          <p:cNvSpPr>
            <a:spLocks noGrp="1"/>
          </p:cNvSpPr>
          <p:nvPr>
            <p:ph type="ftr" sz="quarter" idx="11"/>
          </p:nvPr>
        </p:nvSpPr>
        <p:spPr/>
        <p:txBody>
          <a:bodyPr/>
          <a:lstStyle>
            <a:extLst/>
          </a:lstStyle>
          <a:p>
            <a:endParaRPr lang="en-US"/>
          </a:p>
        </p:txBody>
      </p:sp>
      <p:sp>
        <p:nvSpPr>
          <p:cNvPr id="10" name="عنصر نائب لرقم الشريحة 9"/>
          <p:cNvSpPr>
            <a:spLocks noGrp="1"/>
          </p:cNvSpPr>
          <p:nvPr>
            <p:ph type="sldNum" sz="quarter" idx="12"/>
          </p:nvPr>
        </p:nvSpPr>
        <p:spPr/>
        <p:txBody>
          <a:bodyPr/>
          <a:lstStyle>
            <a:extLst/>
          </a:lstStyle>
          <a:p>
            <a:fld id="{766910F3-E228-4B0F-8F2C-C5E02B16891E}" type="slidenum">
              <a:rPr lang="en-US" smtClean="0"/>
              <a:pPr/>
              <a:t>‹#›</a:t>
            </a:fld>
            <a:endParaRPr lang="en-US"/>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476F72D-DE4C-4782-B267-14F872AC0123}" type="datetimeFigureOut">
              <a:rPr lang="en-US" smtClean="0"/>
              <a:pPr/>
              <a:t>7/3/2014</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766910F3-E228-4B0F-8F2C-C5E02B1689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476F72D-DE4C-4782-B267-14F872AC0123}" type="datetimeFigureOut">
              <a:rPr lang="en-US" smtClean="0"/>
              <a:pPr/>
              <a:t>7/3/2014</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766910F3-E228-4B0F-8F2C-C5E02B1689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476F72D-DE4C-4782-B267-14F872AC0123}" type="datetimeFigureOut">
              <a:rPr lang="en-US" smtClean="0"/>
              <a:pPr/>
              <a:t>7/3/2014</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766910F3-E228-4B0F-8F2C-C5E02B1689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E476F72D-DE4C-4782-B267-14F872AC0123}" type="datetimeFigureOut">
              <a:rPr lang="en-US" smtClean="0"/>
              <a:pPr/>
              <a:t>7/3/2014</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766910F3-E228-4B0F-8F2C-C5E02B16891E}" type="slidenum">
              <a:rPr lang="en-US" smtClean="0"/>
              <a:pPr/>
              <a:t>‹#›</a:t>
            </a:fld>
            <a:endParaRPr lang="en-US"/>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476F72D-DE4C-4782-B267-14F872AC0123}" type="datetimeFigureOut">
              <a:rPr lang="en-US" smtClean="0"/>
              <a:pPr/>
              <a:t>7/3/2014</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766910F3-E228-4B0F-8F2C-C5E02B1689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E476F72D-DE4C-4782-B267-14F872AC0123}" type="datetimeFigureOut">
              <a:rPr lang="en-US" smtClean="0"/>
              <a:pPr/>
              <a:t>7/3/2014</a:t>
            </a:fld>
            <a:endParaRPr lang="en-US"/>
          </a:p>
        </p:txBody>
      </p:sp>
      <p:sp>
        <p:nvSpPr>
          <p:cNvPr id="8" name="عنصر نائب للتذييل 7"/>
          <p:cNvSpPr>
            <a:spLocks noGrp="1"/>
          </p:cNvSpPr>
          <p:nvPr>
            <p:ph type="ftr" sz="quarter" idx="11"/>
          </p:nvPr>
        </p:nvSpPr>
        <p:spPr/>
        <p:txBody>
          <a:bodyPr/>
          <a:lstStyle>
            <a:extLst/>
          </a:lstStyle>
          <a:p>
            <a:endParaRPr lang="en-US"/>
          </a:p>
        </p:txBody>
      </p:sp>
      <p:sp>
        <p:nvSpPr>
          <p:cNvPr id="9" name="عنصر نائب لرقم الشريحة 8"/>
          <p:cNvSpPr>
            <a:spLocks noGrp="1"/>
          </p:cNvSpPr>
          <p:nvPr>
            <p:ph type="sldNum" sz="quarter" idx="12"/>
          </p:nvPr>
        </p:nvSpPr>
        <p:spPr/>
        <p:txBody>
          <a:bodyPr/>
          <a:lstStyle>
            <a:extLst/>
          </a:lstStyle>
          <a:p>
            <a:fld id="{766910F3-E228-4B0F-8F2C-C5E02B1689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E476F72D-DE4C-4782-B267-14F872AC0123}" type="datetimeFigureOut">
              <a:rPr lang="en-US" smtClean="0"/>
              <a:pPr/>
              <a:t>7/3/2014</a:t>
            </a:fld>
            <a:endParaRPr lang="en-US"/>
          </a:p>
        </p:txBody>
      </p:sp>
      <p:sp>
        <p:nvSpPr>
          <p:cNvPr id="4" name="عنصر نائب للتذييل 3"/>
          <p:cNvSpPr>
            <a:spLocks noGrp="1"/>
          </p:cNvSpPr>
          <p:nvPr>
            <p:ph type="ftr" sz="quarter" idx="11"/>
          </p:nvPr>
        </p:nvSpPr>
        <p:spPr/>
        <p:txBody>
          <a:bodyPr/>
          <a:lstStyle>
            <a:extLst/>
          </a:lstStyle>
          <a:p>
            <a:endParaRPr lang="en-US"/>
          </a:p>
        </p:txBody>
      </p:sp>
      <p:sp>
        <p:nvSpPr>
          <p:cNvPr id="5" name="عنصر نائب لرقم الشريحة 4"/>
          <p:cNvSpPr>
            <a:spLocks noGrp="1"/>
          </p:cNvSpPr>
          <p:nvPr>
            <p:ph type="sldNum" sz="quarter" idx="12"/>
          </p:nvPr>
        </p:nvSpPr>
        <p:spPr/>
        <p:txBody>
          <a:bodyPr/>
          <a:lstStyle>
            <a:extLst/>
          </a:lstStyle>
          <a:p>
            <a:fld id="{766910F3-E228-4B0F-8F2C-C5E02B1689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E476F72D-DE4C-4782-B267-14F872AC0123}" type="datetimeFigureOut">
              <a:rPr lang="en-US" smtClean="0"/>
              <a:pPr/>
              <a:t>7/3/2014</a:t>
            </a:fld>
            <a:endParaRPr lang="en-US"/>
          </a:p>
        </p:txBody>
      </p:sp>
      <p:sp>
        <p:nvSpPr>
          <p:cNvPr id="3" name="عنصر نائب للتذييل 2"/>
          <p:cNvSpPr>
            <a:spLocks noGrp="1"/>
          </p:cNvSpPr>
          <p:nvPr>
            <p:ph type="ftr" sz="quarter" idx="11"/>
          </p:nvPr>
        </p:nvSpPr>
        <p:spPr/>
        <p:txBody>
          <a:bodyPr/>
          <a:lstStyle>
            <a:extLst/>
          </a:lstStyle>
          <a:p>
            <a:endParaRPr lang="en-US"/>
          </a:p>
        </p:txBody>
      </p:sp>
      <p:sp>
        <p:nvSpPr>
          <p:cNvPr id="4" name="عنصر نائب لرقم الشريحة 3"/>
          <p:cNvSpPr>
            <a:spLocks noGrp="1"/>
          </p:cNvSpPr>
          <p:nvPr>
            <p:ph type="sldNum" sz="quarter" idx="12"/>
          </p:nvPr>
        </p:nvSpPr>
        <p:spPr/>
        <p:txBody>
          <a:bodyPr/>
          <a:lstStyle>
            <a:extLst/>
          </a:lstStyle>
          <a:p>
            <a:fld id="{766910F3-E228-4B0F-8F2C-C5E02B16891E}" type="slidenum">
              <a:rPr lang="en-US" smtClean="0"/>
              <a:pPr/>
              <a:t>‹#›</a:t>
            </a:fld>
            <a:endParaRPr lang="en-US"/>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476F72D-DE4C-4782-B267-14F872AC0123}" type="datetimeFigureOut">
              <a:rPr lang="en-US" smtClean="0"/>
              <a:pPr/>
              <a:t>7/3/2014</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766910F3-E228-4B0F-8F2C-C5E02B1689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E476F72D-DE4C-4782-B267-14F872AC0123}" type="datetimeFigureOut">
              <a:rPr lang="en-US" smtClean="0"/>
              <a:pPr/>
              <a:t>7/3/2014</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766910F3-E228-4B0F-8F2C-C5E02B16891E}" type="slidenum">
              <a:rPr lang="en-US" smtClean="0"/>
              <a:pPr/>
              <a:t>‹#›</a:t>
            </a:fld>
            <a:endParaRPr lang="en-US"/>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476F72D-DE4C-4782-B267-14F872AC0123}" type="datetimeFigureOut">
              <a:rPr lang="en-US" smtClean="0"/>
              <a:pPr/>
              <a:t>7/3/2014</a:t>
            </a:fld>
            <a:endParaRPr lang="en-US"/>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66910F3-E228-4B0F-8F2C-C5E02B16891E}" type="slidenum">
              <a:rPr lang="en-US" smtClean="0"/>
              <a:pPr/>
              <a:t>‹#›</a:t>
            </a:fld>
            <a:endParaRPr lang="en-US"/>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90600" y="0"/>
            <a:ext cx="8153400" cy="6858000"/>
          </a:xfrm>
          <a:ln/>
        </p:spPr>
        <p:style>
          <a:lnRef idx="1">
            <a:schemeClr val="accent2"/>
          </a:lnRef>
          <a:fillRef idx="2">
            <a:schemeClr val="accent2"/>
          </a:fillRef>
          <a:effectRef idx="1">
            <a:schemeClr val="accent2"/>
          </a:effectRef>
          <a:fontRef idx="minor">
            <a:schemeClr val="dk1"/>
          </a:fontRef>
        </p:style>
        <p:txBody>
          <a:bodyPr anchor="ctr">
            <a:normAutofit/>
            <a:scene3d>
              <a:camera prst="obliqueTopLeft"/>
              <a:lightRig rig="threePt" dir="t"/>
            </a:scene3d>
          </a:bodyPr>
          <a:lstStyle/>
          <a:p>
            <a:pPr>
              <a:buNone/>
            </a:pPr>
            <a:endParaRPr lang="en-US" dirty="0" smtClean="0"/>
          </a:p>
          <a:p>
            <a:pPr algn="ctr">
              <a:buNone/>
            </a:pPr>
            <a:endParaRPr lang="en-US" sz="2800" b="1" dirty="0" smtClean="0">
              <a:solidFill>
                <a:schemeClr val="tx1"/>
              </a:solidFill>
            </a:endParaRPr>
          </a:p>
          <a:p>
            <a:pPr algn="ctr">
              <a:buNone/>
            </a:pPr>
            <a:endParaRPr lang="en-US" sz="2800" b="1" dirty="0">
              <a:solidFill>
                <a:schemeClr val="tx1"/>
              </a:solidFill>
            </a:endParaRPr>
          </a:p>
          <a:p>
            <a:pPr algn="ctr">
              <a:buNone/>
            </a:pPr>
            <a:endParaRPr lang="en-US" sz="2800" b="1" dirty="0" smtClean="0">
              <a:solidFill>
                <a:schemeClr val="tx1"/>
              </a:solidFill>
            </a:endParaRPr>
          </a:p>
          <a:p>
            <a:pPr lvl="1" algn="ctr" defTabSz="457200">
              <a:buNone/>
            </a:pPr>
            <a:r>
              <a:rPr lang="en-US" sz="2400" b="1" dirty="0" smtClean="0">
                <a:solidFill>
                  <a:schemeClr val="accent5">
                    <a:lumMod val="50000"/>
                  </a:schemeClr>
                </a:solidFill>
              </a:rPr>
              <a:t>An </a:t>
            </a:r>
            <a:r>
              <a:rPr lang="en-US" sz="2400" b="1" dirty="0" err="1">
                <a:solidFill>
                  <a:schemeClr val="accent5">
                    <a:lumMod val="50000"/>
                  </a:schemeClr>
                </a:solidFill>
              </a:rPr>
              <a:t>Najah</a:t>
            </a:r>
            <a:r>
              <a:rPr lang="en-US" sz="2400" b="1" dirty="0">
                <a:solidFill>
                  <a:schemeClr val="accent5">
                    <a:lumMod val="50000"/>
                  </a:schemeClr>
                </a:solidFill>
              </a:rPr>
              <a:t> National University </a:t>
            </a:r>
            <a:endParaRPr lang="en-US" sz="2400" b="1" dirty="0" smtClean="0">
              <a:solidFill>
                <a:schemeClr val="accent5">
                  <a:lumMod val="50000"/>
                </a:schemeClr>
              </a:solidFill>
            </a:endParaRPr>
          </a:p>
          <a:p>
            <a:pPr lvl="1" algn="ctr" defTabSz="457200">
              <a:buNone/>
            </a:pPr>
            <a:r>
              <a:rPr lang="en-US" sz="2400" b="1" dirty="0" smtClean="0">
                <a:solidFill>
                  <a:schemeClr val="accent5">
                    <a:lumMod val="50000"/>
                  </a:schemeClr>
                </a:solidFill>
              </a:rPr>
              <a:t>Graduation </a:t>
            </a:r>
            <a:r>
              <a:rPr lang="en-US" sz="2400" b="1" dirty="0">
                <a:solidFill>
                  <a:schemeClr val="accent5">
                    <a:lumMod val="50000"/>
                  </a:schemeClr>
                </a:solidFill>
              </a:rPr>
              <a:t>project </a:t>
            </a:r>
            <a:r>
              <a:rPr lang="en-US" sz="2400" b="1" dirty="0" smtClean="0">
                <a:solidFill>
                  <a:schemeClr val="accent5">
                    <a:lumMod val="50000"/>
                  </a:schemeClr>
                </a:solidFill>
              </a:rPr>
              <a:t>2.</a:t>
            </a:r>
            <a:r>
              <a:rPr lang="en-US" sz="2400" b="1" u="sng" dirty="0" smtClean="0">
                <a:solidFill>
                  <a:schemeClr val="accent5">
                    <a:lumMod val="50000"/>
                  </a:schemeClr>
                </a:solidFill>
                <a:latin typeface="Times New Roman" pitchFamily="18" charset="0"/>
                <a:cs typeface="Times New Roman" pitchFamily="18" charset="0"/>
              </a:rPr>
              <a:t> </a:t>
            </a:r>
          </a:p>
          <a:p>
            <a:pPr lvl="1" algn="ctr" defTabSz="457200">
              <a:buNone/>
            </a:pPr>
            <a:endParaRPr lang="en-US" sz="2400" b="1" u="sng" dirty="0" smtClean="0">
              <a:solidFill>
                <a:schemeClr val="accent5">
                  <a:lumMod val="50000"/>
                </a:schemeClr>
              </a:solidFill>
              <a:latin typeface="Times New Roman" pitchFamily="18" charset="0"/>
              <a:cs typeface="Times New Roman" pitchFamily="18" charset="0"/>
            </a:endParaRPr>
          </a:p>
          <a:p>
            <a:pPr lvl="1" algn="ctr" defTabSz="457200">
              <a:buNone/>
            </a:pPr>
            <a:r>
              <a:rPr lang="en-US" sz="3600" b="1" dirty="0" err="1"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Deir</a:t>
            </a:r>
            <a:r>
              <a:rPr lang="en-US" sz="3600" b="1"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Al-</a:t>
            </a:r>
            <a:r>
              <a:rPr lang="en-US" sz="3600" b="1" dirty="0" err="1"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Hatab</a:t>
            </a:r>
            <a:r>
              <a:rPr lang="en-US" sz="3600" b="1"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Mosque.</a:t>
            </a:r>
          </a:p>
          <a:p>
            <a:pPr lvl="1" algn="ctr" defTabSz="457200">
              <a:buNone/>
            </a:pPr>
            <a:endParaRPr lang="en-US" sz="2400" b="1" u="sng"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1" algn="ctr" defTabSz="457200">
              <a:buNone/>
            </a:pPr>
            <a:r>
              <a:rPr lang="en-US" sz="2400" b="1" dirty="0" smtClean="0">
                <a:solidFill>
                  <a:schemeClr val="accent5">
                    <a:lumMod val="50000"/>
                  </a:schemeClr>
                </a:solidFill>
                <a:latin typeface="Times New Roman" pitchFamily="18" charset="0"/>
                <a:cs typeface="Times New Roman" pitchFamily="18" charset="0"/>
              </a:rPr>
              <a:t>Submitted to : </a:t>
            </a:r>
            <a:r>
              <a:rPr lang="en-US" sz="2400" b="1" dirty="0" err="1" smtClean="0">
                <a:solidFill>
                  <a:schemeClr val="accent5">
                    <a:lumMod val="50000"/>
                  </a:schemeClr>
                </a:solidFill>
                <a:latin typeface="Times New Roman" pitchFamily="18" charset="0"/>
                <a:cs typeface="Times New Roman" pitchFamily="18" charset="0"/>
              </a:rPr>
              <a:t>Dr.Munther</a:t>
            </a:r>
            <a:r>
              <a:rPr lang="en-US" sz="2400" b="1" dirty="0" smtClean="0">
                <a:solidFill>
                  <a:schemeClr val="accent5">
                    <a:lumMod val="50000"/>
                  </a:schemeClr>
                </a:solidFill>
                <a:latin typeface="Times New Roman" pitchFamily="18" charset="0"/>
                <a:cs typeface="Times New Roman" pitchFamily="18" charset="0"/>
              </a:rPr>
              <a:t> </a:t>
            </a:r>
            <a:r>
              <a:rPr lang="en-US" sz="2400" b="1" dirty="0" err="1" smtClean="0">
                <a:solidFill>
                  <a:schemeClr val="accent5">
                    <a:lumMod val="50000"/>
                  </a:schemeClr>
                </a:solidFill>
                <a:latin typeface="Times New Roman" pitchFamily="18" charset="0"/>
                <a:cs typeface="Times New Roman" pitchFamily="18" charset="0"/>
              </a:rPr>
              <a:t>Diab</a:t>
            </a:r>
            <a:r>
              <a:rPr lang="en-US" sz="2400" b="1" dirty="0" smtClean="0">
                <a:solidFill>
                  <a:schemeClr val="accent5">
                    <a:lumMod val="50000"/>
                  </a:schemeClr>
                </a:solidFill>
                <a:latin typeface="Times New Roman" pitchFamily="18" charset="0"/>
                <a:cs typeface="Times New Roman" pitchFamily="18" charset="0"/>
              </a:rPr>
              <a:t> .</a:t>
            </a:r>
          </a:p>
          <a:p>
            <a:pPr algn="ctr" defTabSz="457200">
              <a:buNone/>
            </a:pPr>
            <a:r>
              <a:rPr lang="en-US" sz="2400" b="1" dirty="0" smtClean="0">
                <a:solidFill>
                  <a:schemeClr val="accent5">
                    <a:lumMod val="50000"/>
                  </a:schemeClr>
                </a:solidFill>
                <a:latin typeface="Times New Roman" pitchFamily="18" charset="0"/>
                <a:cs typeface="Times New Roman" pitchFamily="18" charset="0"/>
              </a:rPr>
              <a:t>     Prepared by : </a:t>
            </a:r>
            <a:r>
              <a:rPr lang="en-US" sz="2400" dirty="0" err="1" smtClean="0">
                <a:solidFill>
                  <a:schemeClr val="accent5">
                    <a:lumMod val="50000"/>
                  </a:schemeClr>
                </a:solidFill>
                <a:latin typeface="Times New Roman" pitchFamily="18" charset="0"/>
                <a:cs typeface="Times New Roman" pitchFamily="18" charset="0"/>
              </a:rPr>
              <a:t>Rana</a:t>
            </a:r>
            <a:r>
              <a:rPr lang="en-US" sz="2400" dirty="0" smtClean="0">
                <a:solidFill>
                  <a:schemeClr val="accent5">
                    <a:lumMod val="50000"/>
                  </a:schemeClr>
                </a:solidFill>
                <a:latin typeface="Times New Roman" pitchFamily="18" charset="0"/>
                <a:cs typeface="Times New Roman" pitchFamily="18" charset="0"/>
              </a:rPr>
              <a:t> Abu </a:t>
            </a:r>
            <a:r>
              <a:rPr lang="en-US" sz="2400" dirty="0" err="1" smtClean="0">
                <a:solidFill>
                  <a:schemeClr val="accent5">
                    <a:lumMod val="50000"/>
                  </a:schemeClr>
                </a:solidFill>
                <a:latin typeface="Times New Roman" pitchFamily="18" charset="0"/>
                <a:cs typeface="Times New Roman" pitchFamily="18" charset="0"/>
              </a:rPr>
              <a:t>hamed</a:t>
            </a:r>
            <a:r>
              <a:rPr lang="en-US" sz="2400" dirty="0" smtClean="0">
                <a:solidFill>
                  <a:schemeClr val="accent5">
                    <a:lumMod val="50000"/>
                  </a:schemeClr>
                </a:solidFill>
                <a:latin typeface="Times New Roman" pitchFamily="18" charset="0"/>
                <a:cs typeface="Times New Roman" pitchFamily="18" charset="0"/>
              </a:rPr>
              <a:t>.</a:t>
            </a:r>
            <a:r>
              <a:rPr lang="en-US" sz="2400" b="1" dirty="0" smtClean="0">
                <a:solidFill>
                  <a:schemeClr val="accent5">
                    <a:lumMod val="50000"/>
                  </a:schemeClr>
                </a:solidFill>
                <a:latin typeface="Times New Roman" pitchFamily="18" charset="0"/>
                <a:cs typeface="Times New Roman" pitchFamily="18" charset="0"/>
              </a:rPr>
              <a:t/>
            </a:r>
            <a:br>
              <a:rPr lang="en-US" sz="2400" b="1" dirty="0" smtClean="0">
                <a:solidFill>
                  <a:schemeClr val="accent5">
                    <a:lumMod val="50000"/>
                  </a:schemeClr>
                </a:solidFill>
                <a:latin typeface="Times New Roman" pitchFamily="18" charset="0"/>
                <a:cs typeface="Times New Roman" pitchFamily="18" charset="0"/>
              </a:rPr>
            </a:br>
            <a:r>
              <a:rPr lang="en-US" sz="2400" b="1" dirty="0" smtClean="0">
                <a:solidFill>
                  <a:schemeClr val="accent5">
                    <a:lumMod val="50000"/>
                  </a:schemeClr>
                </a:solidFill>
                <a:latin typeface="Times New Roman" pitchFamily="18" charset="0"/>
                <a:cs typeface="Times New Roman" pitchFamily="18" charset="0"/>
              </a:rPr>
              <a:t>                   </a:t>
            </a:r>
            <a:r>
              <a:rPr lang="en-US" sz="2400" dirty="0" err="1" smtClean="0">
                <a:solidFill>
                  <a:schemeClr val="accent5">
                    <a:lumMod val="50000"/>
                  </a:schemeClr>
                </a:solidFill>
                <a:latin typeface="Times New Roman" pitchFamily="18" charset="0"/>
                <a:cs typeface="Times New Roman" pitchFamily="18" charset="0"/>
              </a:rPr>
              <a:t>Inas</a:t>
            </a:r>
            <a:r>
              <a:rPr lang="en-US" sz="2400" dirty="0" smtClean="0">
                <a:solidFill>
                  <a:schemeClr val="accent5">
                    <a:lumMod val="50000"/>
                  </a:schemeClr>
                </a:solidFill>
                <a:latin typeface="Times New Roman" pitchFamily="18" charset="0"/>
                <a:cs typeface="Times New Roman" pitchFamily="18" charset="0"/>
              </a:rPr>
              <a:t> </a:t>
            </a:r>
            <a:r>
              <a:rPr lang="en-US" sz="2400" dirty="0" err="1" smtClean="0">
                <a:solidFill>
                  <a:schemeClr val="accent5">
                    <a:lumMod val="50000"/>
                  </a:schemeClr>
                </a:solidFill>
                <a:latin typeface="Times New Roman" pitchFamily="18" charset="0"/>
                <a:cs typeface="Times New Roman" pitchFamily="18" charset="0"/>
              </a:rPr>
              <a:t>Hanoon</a:t>
            </a:r>
            <a:r>
              <a:rPr lang="en-US" sz="2400" dirty="0" smtClean="0">
                <a:solidFill>
                  <a:schemeClr val="accent5">
                    <a:lumMod val="50000"/>
                  </a:schemeClr>
                </a:solidFill>
                <a:latin typeface="Times New Roman" pitchFamily="18" charset="0"/>
                <a:cs typeface="Times New Roman" pitchFamily="18" charset="0"/>
              </a:rPr>
              <a:t>.</a:t>
            </a:r>
            <a:r>
              <a:rPr lang="en-US" sz="2400" b="1" dirty="0" smtClean="0">
                <a:solidFill>
                  <a:schemeClr val="accent5">
                    <a:lumMod val="50000"/>
                  </a:schemeClr>
                </a:solidFill>
                <a:latin typeface="Times New Roman" pitchFamily="18" charset="0"/>
                <a:cs typeface="Times New Roman" pitchFamily="18" charset="0"/>
              </a:rPr>
              <a:t/>
            </a:r>
            <a:br>
              <a:rPr lang="en-US" sz="2400" b="1" dirty="0" smtClean="0">
                <a:solidFill>
                  <a:schemeClr val="accent5">
                    <a:lumMod val="50000"/>
                  </a:schemeClr>
                </a:solidFill>
                <a:latin typeface="Times New Roman" pitchFamily="18" charset="0"/>
                <a:cs typeface="Times New Roman" pitchFamily="18" charset="0"/>
              </a:rPr>
            </a:br>
            <a:r>
              <a:rPr lang="en-US" sz="2400" b="1" dirty="0" smtClean="0">
                <a:solidFill>
                  <a:schemeClr val="accent5">
                    <a:lumMod val="50000"/>
                  </a:schemeClr>
                </a:solidFill>
                <a:latin typeface="Times New Roman" pitchFamily="18" charset="0"/>
                <a:cs typeface="Times New Roman" pitchFamily="18" charset="0"/>
              </a:rPr>
              <a:t>                             </a:t>
            </a:r>
            <a:r>
              <a:rPr lang="en-US" sz="2400" dirty="0" err="1" smtClean="0">
                <a:solidFill>
                  <a:schemeClr val="accent5">
                    <a:lumMod val="50000"/>
                  </a:schemeClr>
                </a:solidFill>
                <a:latin typeface="Times New Roman" pitchFamily="18" charset="0"/>
                <a:cs typeface="Times New Roman" pitchFamily="18" charset="0"/>
              </a:rPr>
              <a:t>Bara’ah</a:t>
            </a:r>
            <a:r>
              <a:rPr lang="en-US" sz="2400" dirty="0" smtClean="0">
                <a:solidFill>
                  <a:schemeClr val="accent5">
                    <a:lumMod val="50000"/>
                  </a:schemeClr>
                </a:solidFill>
                <a:latin typeface="Times New Roman" pitchFamily="18" charset="0"/>
                <a:cs typeface="Times New Roman" pitchFamily="18" charset="0"/>
              </a:rPr>
              <a:t> Al </a:t>
            </a:r>
            <a:r>
              <a:rPr lang="en-US" sz="2400" dirty="0" err="1" smtClean="0">
                <a:solidFill>
                  <a:schemeClr val="accent5">
                    <a:lumMod val="50000"/>
                  </a:schemeClr>
                </a:solidFill>
                <a:latin typeface="Times New Roman" pitchFamily="18" charset="0"/>
                <a:cs typeface="Times New Roman" pitchFamily="18" charset="0"/>
              </a:rPr>
              <a:t>Thaher</a:t>
            </a:r>
            <a:r>
              <a:rPr lang="en-US" sz="2400" dirty="0" smtClean="0">
                <a:solidFill>
                  <a:schemeClr val="accent5">
                    <a:lumMod val="50000"/>
                  </a:schemeClr>
                </a:solidFill>
              </a:rPr>
              <a:t>.</a:t>
            </a:r>
            <a:endParaRPr lang="en-US" sz="2400" dirty="0">
              <a:solidFill>
                <a:schemeClr val="accent5">
                  <a:lumMod val="5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28600"/>
            <a:ext cx="5181600" cy="2156980"/>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57200"/>
            <a:ext cx="7498080" cy="6172200"/>
          </a:xfrm>
        </p:spPr>
        <p:txBody>
          <a:bodyPr/>
          <a:lstStyle/>
          <a:p>
            <a:pPr marL="82296" indent="0">
              <a:buNone/>
            </a:pPr>
            <a:r>
              <a:rPr lang="en-US" sz="2400" dirty="0"/>
              <a:t>Referring to ACI code and reality , we  assumed live load to be </a:t>
            </a:r>
            <a:r>
              <a:rPr lang="en-US" sz="2400" dirty="0" smtClean="0"/>
              <a:t>6 </a:t>
            </a:r>
            <a:r>
              <a:rPr lang="en-US" sz="2400" dirty="0"/>
              <a:t>KN/m</a:t>
            </a:r>
            <a:r>
              <a:rPr lang="en-US" sz="2400" baseline="30000" dirty="0"/>
              <a:t>2</a:t>
            </a:r>
            <a:r>
              <a:rPr lang="en-US" sz="2400" dirty="0"/>
              <a:t>, super imposed were calculated as follow </a:t>
            </a:r>
          </a:p>
          <a:p>
            <a:pPr marL="82296" indent="0">
              <a:buNone/>
            </a:pPr>
            <a:r>
              <a:rPr lang="en-US" sz="2400" dirty="0"/>
              <a:t> </a:t>
            </a:r>
          </a:p>
          <a:p>
            <a:pPr marL="82296" indent="0">
              <a:buNone/>
            </a:pPr>
            <a:r>
              <a:rPr lang="en-US" sz="2400" dirty="0"/>
              <a:t>Super imposed =  (.02*19)+(.07*15)+(.02*19)+(.03*22)=2.5 </a:t>
            </a:r>
            <a:r>
              <a:rPr lang="en-US" sz="2400" dirty="0" err="1"/>
              <a:t>kN</a:t>
            </a:r>
            <a:r>
              <a:rPr lang="en-US" sz="2400" dirty="0"/>
              <a:t>/m</a:t>
            </a:r>
            <a:r>
              <a:rPr lang="en-US" sz="2400" baseline="30000" dirty="0"/>
              <a:t>2</a:t>
            </a:r>
            <a:r>
              <a:rPr lang="en-US" sz="2400" dirty="0"/>
              <a:t> </a:t>
            </a:r>
            <a:r>
              <a:rPr lang="en-US" sz="2400" dirty="0" smtClean="0"/>
              <a:t>.</a:t>
            </a:r>
          </a:p>
          <a:p>
            <a:pPr marL="82296" indent="0">
              <a:buNone/>
            </a:pPr>
            <a:endParaRPr lang="en-US" sz="2400" dirty="0"/>
          </a:p>
          <a:p>
            <a:pPr marL="82296" indent="0">
              <a:buNone/>
            </a:pPr>
            <a:r>
              <a:rPr lang="en-US" sz="2400" dirty="0" smtClean="0"/>
              <a:t>for inclined slab, we assumed the live load to be 0.1 from live load on floor slab = .6 KN/m</a:t>
            </a:r>
            <a:r>
              <a:rPr lang="en-US" sz="2400" baseline="30000" dirty="0" smtClean="0"/>
              <a:t>2</a:t>
            </a:r>
            <a:endParaRPr lang="en-US" sz="2400" dirty="0" smtClean="0"/>
          </a:p>
          <a:p>
            <a:pPr marL="82296" indent="0">
              <a:buNone/>
            </a:pPr>
            <a:r>
              <a:rPr lang="en-US" sz="2400" dirty="0" smtClean="0"/>
              <a:t>Super imposed = 1.9* .02 = .038 KN/m</a:t>
            </a:r>
            <a:r>
              <a:rPr lang="en-US" sz="2400" baseline="30000" dirty="0" smtClean="0"/>
              <a:t>2</a:t>
            </a:r>
            <a:endParaRPr lang="en-US" sz="2400" dirty="0" smtClean="0"/>
          </a:p>
          <a:p>
            <a:pPr marL="82296" indent="0">
              <a:buNone/>
            </a:pPr>
            <a:endParaRPr lang="en-US" sz="2400" dirty="0" smtClean="0"/>
          </a:p>
          <a:p>
            <a:pPr marL="82296" indent="0">
              <a:buNone/>
            </a:pPr>
            <a:endParaRPr lang="en-US" sz="2400" dirty="0"/>
          </a:p>
          <a:p>
            <a:pPr marL="82296"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2839625"/>
              </p:ext>
            </p:extLst>
          </p:nvPr>
        </p:nvGraphicFramePr>
        <p:xfrm>
          <a:off x="1981200" y="4648200"/>
          <a:ext cx="5943600" cy="1752600"/>
        </p:xfrm>
        <a:graphic>
          <a:graphicData uri="http://schemas.openxmlformats.org/drawingml/2006/table">
            <a:tbl>
              <a:tblPr firstRow="1" firstCol="1" bandRow="1">
                <a:tableStyleId>{8799B23B-EC83-4686-B30A-512413B5E67A}</a:tableStyleId>
              </a:tblPr>
              <a:tblGrid>
                <a:gridCol w="2929256"/>
                <a:gridCol w="3014344"/>
              </a:tblGrid>
              <a:tr h="350520">
                <a:tc>
                  <a:txBody>
                    <a:bodyPr/>
                    <a:lstStyle/>
                    <a:p>
                      <a:pPr marL="0" marR="0">
                        <a:lnSpc>
                          <a:spcPct val="115000"/>
                        </a:lnSpc>
                        <a:spcBef>
                          <a:spcPts val="0"/>
                        </a:spcBef>
                        <a:spcAft>
                          <a:spcPts val="0"/>
                        </a:spcAft>
                      </a:pPr>
                      <a:r>
                        <a:rPr lang="en-US" sz="1400" dirty="0">
                          <a:effectLst/>
                        </a:rPr>
                        <a:t> </a:t>
                      </a:r>
                      <a:endParaRPr lang="en-US" sz="1100" dirty="0">
                        <a:solidFill>
                          <a:srgbClr val="000000"/>
                        </a:solidFill>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dirty="0" smtClean="0">
                          <a:effectLst/>
                        </a:rPr>
                        <a:t>ɣ </a:t>
                      </a:r>
                      <a:r>
                        <a:rPr lang="en-US" sz="1400" dirty="0">
                          <a:effectLst/>
                        </a:rPr>
                        <a:t>(</a:t>
                      </a:r>
                      <a:r>
                        <a:rPr lang="en-US" sz="1400" dirty="0" err="1">
                          <a:effectLst/>
                        </a:rPr>
                        <a:t>kN</a:t>
                      </a:r>
                      <a:r>
                        <a:rPr lang="en-US" sz="1400" dirty="0">
                          <a:effectLst/>
                        </a:rPr>
                        <a:t>/m</a:t>
                      </a:r>
                      <a:r>
                        <a:rPr lang="en-US" sz="1400" baseline="30000" dirty="0">
                          <a:effectLst/>
                        </a:rPr>
                        <a:t>2</a:t>
                      </a:r>
                      <a:r>
                        <a:rPr lang="en-US" sz="1400" dirty="0">
                          <a:effectLst/>
                        </a:rPr>
                        <a:t>)</a:t>
                      </a:r>
                      <a:endParaRPr lang="en-US" sz="1100" dirty="0">
                        <a:solidFill>
                          <a:srgbClr val="000000"/>
                        </a:solidFill>
                        <a:effectLst/>
                        <a:latin typeface="Calibri"/>
                        <a:ea typeface="Times New Roman"/>
                        <a:cs typeface="Arial"/>
                      </a:endParaRPr>
                    </a:p>
                  </a:txBody>
                  <a:tcPr marL="68580" marR="68580" marT="0" marB="0"/>
                </a:tc>
              </a:tr>
              <a:tr h="350520">
                <a:tc>
                  <a:txBody>
                    <a:bodyPr/>
                    <a:lstStyle/>
                    <a:p>
                      <a:pPr marL="0" marR="0" algn="ctr">
                        <a:lnSpc>
                          <a:spcPct val="115000"/>
                        </a:lnSpc>
                        <a:spcBef>
                          <a:spcPts val="0"/>
                        </a:spcBef>
                        <a:spcAft>
                          <a:spcPts val="0"/>
                        </a:spcAft>
                      </a:pPr>
                      <a:r>
                        <a:rPr lang="en-US" sz="1400" dirty="0">
                          <a:effectLst/>
                        </a:rPr>
                        <a:t>plaster</a:t>
                      </a:r>
                      <a:endParaRPr lang="en-US" sz="1100" dirty="0">
                        <a:solidFill>
                          <a:srgbClr val="000000"/>
                        </a:solidFill>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a:effectLst/>
                        </a:rPr>
                        <a:t>19</a:t>
                      </a:r>
                      <a:endParaRPr lang="en-US" sz="1100">
                        <a:solidFill>
                          <a:srgbClr val="000000"/>
                        </a:solidFill>
                        <a:effectLst/>
                        <a:latin typeface="Calibri"/>
                        <a:ea typeface="Times New Roman"/>
                        <a:cs typeface="Arial"/>
                      </a:endParaRPr>
                    </a:p>
                  </a:txBody>
                  <a:tcPr marL="68580" marR="68580" marT="0" marB="0"/>
                </a:tc>
              </a:tr>
              <a:tr h="350520">
                <a:tc>
                  <a:txBody>
                    <a:bodyPr/>
                    <a:lstStyle/>
                    <a:p>
                      <a:pPr marL="0" marR="0" algn="ctr">
                        <a:lnSpc>
                          <a:spcPct val="115000"/>
                        </a:lnSpc>
                        <a:spcBef>
                          <a:spcPts val="0"/>
                        </a:spcBef>
                        <a:spcAft>
                          <a:spcPts val="0"/>
                        </a:spcAft>
                      </a:pPr>
                      <a:r>
                        <a:rPr lang="en-US" sz="1400" dirty="0">
                          <a:effectLst/>
                        </a:rPr>
                        <a:t>Sand</a:t>
                      </a:r>
                      <a:endParaRPr lang="en-US" sz="1100" dirty="0">
                        <a:solidFill>
                          <a:srgbClr val="000000"/>
                        </a:solidFill>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dirty="0">
                          <a:effectLst/>
                        </a:rPr>
                        <a:t>15</a:t>
                      </a:r>
                      <a:endParaRPr lang="en-US" sz="1100" dirty="0">
                        <a:solidFill>
                          <a:srgbClr val="000000"/>
                        </a:solidFill>
                        <a:effectLst/>
                        <a:latin typeface="Calibri"/>
                        <a:ea typeface="Times New Roman"/>
                        <a:cs typeface="Arial"/>
                      </a:endParaRPr>
                    </a:p>
                  </a:txBody>
                  <a:tcPr marL="68580" marR="68580" marT="0" marB="0"/>
                </a:tc>
              </a:tr>
              <a:tr h="350520">
                <a:tc>
                  <a:txBody>
                    <a:bodyPr/>
                    <a:lstStyle/>
                    <a:p>
                      <a:pPr marL="0" marR="0" algn="ctr">
                        <a:lnSpc>
                          <a:spcPct val="115000"/>
                        </a:lnSpc>
                        <a:spcBef>
                          <a:spcPts val="0"/>
                        </a:spcBef>
                        <a:spcAft>
                          <a:spcPts val="0"/>
                        </a:spcAft>
                      </a:pPr>
                      <a:r>
                        <a:rPr lang="en-US" sz="1400" dirty="0">
                          <a:effectLst/>
                        </a:rPr>
                        <a:t>mortar</a:t>
                      </a:r>
                      <a:endParaRPr lang="en-US" sz="1100" dirty="0">
                        <a:solidFill>
                          <a:srgbClr val="000000"/>
                        </a:solidFill>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a:effectLst/>
                        </a:rPr>
                        <a:t>19</a:t>
                      </a:r>
                      <a:endParaRPr lang="en-US" sz="1100">
                        <a:solidFill>
                          <a:srgbClr val="000000"/>
                        </a:solidFill>
                        <a:effectLst/>
                        <a:latin typeface="Calibri"/>
                        <a:ea typeface="Times New Roman"/>
                        <a:cs typeface="Arial"/>
                      </a:endParaRPr>
                    </a:p>
                  </a:txBody>
                  <a:tcPr marL="68580" marR="68580" marT="0" marB="0"/>
                </a:tc>
              </a:tr>
              <a:tr h="350520">
                <a:tc>
                  <a:txBody>
                    <a:bodyPr/>
                    <a:lstStyle/>
                    <a:p>
                      <a:pPr marL="0" marR="0" algn="ctr">
                        <a:lnSpc>
                          <a:spcPct val="115000"/>
                        </a:lnSpc>
                        <a:spcBef>
                          <a:spcPts val="0"/>
                        </a:spcBef>
                        <a:spcAft>
                          <a:spcPts val="0"/>
                        </a:spcAft>
                      </a:pPr>
                      <a:r>
                        <a:rPr lang="en-US" sz="1400" dirty="0">
                          <a:effectLst/>
                        </a:rPr>
                        <a:t>tile</a:t>
                      </a:r>
                      <a:endParaRPr lang="en-US" sz="1100" dirty="0">
                        <a:solidFill>
                          <a:srgbClr val="000000"/>
                        </a:solidFill>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dirty="0">
                          <a:effectLst/>
                        </a:rPr>
                        <a:t>22</a:t>
                      </a:r>
                      <a:endParaRPr lang="en-US" sz="1100" dirty="0">
                        <a:solidFill>
                          <a:srgbClr val="000000"/>
                        </a:solidFill>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1602178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609600"/>
            <a:ext cx="7498080" cy="5638800"/>
          </a:xfrm>
        </p:spPr>
        <p:txBody>
          <a:bodyPr/>
          <a:lstStyle/>
          <a:p>
            <a:endParaRPr lang="en-US" sz="2400" dirty="0" smtClean="0"/>
          </a:p>
          <a:p>
            <a:pPr marL="82296" indent="0">
              <a:buNone/>
            </a:pPr>
            <a:r>
              <a:rPr lang="en-US" sz="2400" dirty="0"/>
              <a:t> </a:t>
            </a:r>
            <a:r>
              <a:rPr lang="en-US" sz="2400" dirty="0" smtClean="0"/>
              <a:t>Referring </a:t>
            </a:r>
            <a:r>
              <a:rPr lang="en-US" sz="2400" dirty="0"/>
              <a:t>to ACI equation , we determined depth of slabs in order to calculate own weight , then </a:t>
            </a:r>
            <a:r>
              <a:rPr lang="en-US" sz="2400" dirty="0" smtClean="0"/>
              <a:t>ultimate load </a:t>
            </a:r>
            <a:r>
              <a:rPr lang="en-US" sz="2400" dirty="0"/>
              <a:t>on it </a:t>
            </a:r>
            <a:endParaRPr lang="en-US" sz="2400" dirty="0" smtClean="0"/>
          </a:p>
          <a:p>
            <a:pPr marL="82296" indent="0">
              <a:buNone/>
            </a:pPr>
            <a:r>
              <a:rPr lang="en-US" sz="2400" dirty="0" smtClean="0"/>
              <a:t>(Wu)</a:t>
            </a:r>
          </a:p>
          <a:p>
            <a:pPr marL="82296" indent="0">
              <a:buNone/>
            </a:pPr>
            <a:endParaRPr lang="en-US" sz="2400" dirty="0"/>
          </a:p>
          <a:p>
            <a:pPr marL="82296" indent="0">
              <a:buNone/>
            </a:pPr>
            <a:endParaRPr lang="en-US" sz="2400" dirty="0" smtClean="0"/>
          </a:p>
          <a:p>
            <a:pPr marL="82296" indent="0">
              <a:buNone/>
            </a:pPr>
            <a:endParaRPr lang="en-US" sz="24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37987691"/>
              </p:ext>
            </p:extLst>
          </p:nvPr>
        </p:nvGraphicFramePr>
        <p:xfrm>
          <a:off x="1828800" y="2971799"/>
          <a:ext cx="5867400" cy="1863285"/>
        </p:xfrm>
        <a:graphic>
          <a:graphicData uri="http://schemas.openxmlformats.org/drawingml/2006/table">
            <a:tbl>
              <a:tblPr firstRow="1" firstCol="1" bandRow="1">
                <a:tableStyleId>{8799B23B-EC83-4686-B30A-512413B5E67A}</a:tableStyleId>
              </a:tblPr>
              <a:tblGrid>
                <a:gridCol w="1905000"/>
                <a:gridCol w="990600"/>
                <a:gridCol w="1600200"/>
                <a:gridCol w="1371600"/>
              </a:tblGrid>
              <a:tr h="460588">
                <a:tc>
                  <a:txBody>
                    <a:bodyPr/>
                    <a:lstStyle/>
                    <a:p>
                      <a:pPr marL="0" marR="0">
                        <a:lnSpc>
                          <a:spcPct val="115000"/>
                        </a:lnSpc>
                        <a:spcBef>
                          <a:spcPts val="0"/>
                        </a:spcBef>
                        <a:spcAft>
                          <a:spcPts val="0"/>
                        </a:spcAft>
                      </a:pPr>
                      <a:r>
                        <a:rPr lang="en-US" sz="1400" dirty="0">
                          <a:effectLst/>
                        </a:rPr>
                        <a:t>Slab </a:t>
                      </a:r>
                      <a:endParaRPr lang="en-US" sz="1400" dirty="0">
                        <a:effectLst/>
                        <a:latin typeface="Calibri"/>
                        <a:ea typeface="Times New Roman"/>
                        <a:cs typeface="Arial"/>
                      </a:endParaRPr>
                    </a:p>
                  </a:txBody>
                  <a:tcPr marL="68580" marR="68580" marT="0" marB="0"/>
                </a:tc>
                <a:tc>
                  <a:txBody>
                    <a:bodyPr/>
                    <a:lstStyle/>
                    <a:p>
                      <a:pPr marL="0" marR="0">
                        <a:lnSpc>
                          <a:spcPct val="115000"/>
                        </a:lnSpc>
                        <a:spcBef>
                          <a:spcPts val="0"/>
                        </a:spcBef>
                        <a:spcAft>
                          <a:spcPts val="0"/>
                        </a:spcAft>
                      </a:pPr>
                      <a:r>
                        <a:rPr lang="en-US" sz="1400">
                          <a:effectLst/>
                        </a:rPr>
                        <a:t>Flat plate </a:t>
                      </a:r>
                      <a:endParaRPr lang="en-US" sz="1400">
                        <a:effectLst/>
                        <a:latin typeface="Calibri"/>
                        <a:ea typeface="Times New Roman"/>
                        <a:cs typeface="Arial"/>
                      </a:endParaRPr>
                    </a:p>
                  </a:txBody>
                  <a:tcPr marL="68580" marR="68580" marT="0" marB="0"/>
                </a:tc>
                <a:tc>
                  <a:txBody>
                    <a:bodyPr/>
                    <a:lstStyle/>
                    <a:p>
                      <a:pPr marL="0" marR="0">
                        <a:lnSpc>
                          <a:spcPct val="115000"/>
                        </a:lnSpc>
                        <a:spcBef>
                          <a:spcPts val="0"/>
                        </a:spcBef>
                        <a:spcAft>
                          <a:spcPts val="0"/>
                        </a:spcAft>
                      </a:pPr>
                      <a:r>
                        <a:rPr lang="en-US" sz="1400">
                          <a:effectLst/>
                        </a:rPr>
                        <a:t>Two way ribbed </a:t>
                      </a:r>
                      <a:endParaRPr lang="en-US" sz="1400">
                        <a:effectLst/>
                        <a:latin typeface="Calibri"/>
                        <a:ea typeface="Times New Roman"/>
                        <a:cs typeface="Arial"/>
                      </a:endParaRPr>
                    </a:p>
                  </a:txBody>
                  <a:tcPr marL="68580" marR="68580" marT="0" marB="0"/>
                </a:tc>
                <a:tc>
                  <a:txBody>
                    <a:bodyPr/>
                    <a:lstStyle/>
                    <a:p>
                      <a:pPr marL="0" marR="0">
                        <a:lnSpc>
                          <a:spcPct val="115000"/>
                        </a:lnSpc>
                        <a:spcBef>
                          <a:spcPts val="0"/>
                        </a:spcBef>
                        <a:spcAft>
                          <a:spcPts val="0"/>
                        </a:spcAft>
                      </a:pPr>
                      <a:r>
                        <a:rPr lang="en-US" sz="1400">
                          <a:effectLst/>
                        </a:rPr>
                        <a:t>Two way solid </a:t>
                      </a:r>
                      <a:endParaRPr lang="en-US" sz="1400">
                        <a:effectLst/>
                        <a:latin typeface="Calibri"/>
                        <a:ea typeface="Times New Roman"/>
                        <a:cs typeface="Arial"/>
                      </a:endParaRPr>
                    </a:p>
                  </a:txBody>
                  <a:tcPr marL="68580" marR="68580" marT="0" marB="0"/>
                </a:tc>
              </a:tr>
              <a:tr h="460588">
                <a:tc>
                  <a:txBody>
                    <a:bodyPr/>
                    <a:lstStyle/>
                    <a:p>
                      <a:pPr marL="0" marR="0">
                        <a:lnSpc>
                          <a:spcPct val="115000"/>
                        </a:lnSpc>
                        <a:spcBef>
                          <a:spcPts val="0"/>
                        </a:spcBef>
                        <a:spcAft>
                          <a:spcPts val="0"/>
                        </a:spcAft>
                      </a:pPr>
                      <a:r>
                        <a:rPr lang="en-US" sz="1400" dirty="0">
                          <a:effectLst/>
                        </a:rPr>
                        <a:t>H (m)</a:t>
                      </a:r>
                      <a:endParaRPr lang="en-US" sz="1400" dirty="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dirty="0">
                          <a:effectLst/>
                        </a:rPr>
                        <a:t>.27</a:t>
                      </a:r>
                      <a:endParaRPr lang="en-US" sz="1400" dirty="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a:effectLst/>
                        </a:rPr>
                        <a:t>.4</a:t>
                      </a:r>
                      <a:endParaRPr lang="en-US" sz="140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a:effectLst/>
                        </a:rPr>
                        <a:t>.18</a:t>
                      </a:r>
                      <a:endParaRPr lang="en-US" sz="1400">
                        <a:effectLst/>
                        <a:latin typeface="Calibri"/>
                        <a:ea typeface="Times New Roman"/>
                        <a:cs typeface="Arial"/>
                      </a:endParaRPr>
                    </a:p>
                  </a:txBody>
                  <a:tcPr marL="68580" marR="68580" marT="0" marB="0"/>
                </a:tc>
              </a:tr>
              <a:tr h="481521">
                <a:tc>
                  <a:txBody>
                    <a:bodyPr/>
                    <a:lstStyle/>
                    <a:p>
                      <a:pPr marL="0" marR="0">
                        <a:lnSpc>
                          <a:spcPct val="115000"/>
                        </a:lnSpc>
                        <a:spcBef>
                          <a:spcPts val="0"/>
                        </a:spcBef>
                        <a:spcAft>
                          <a:spcPts val="0"/>
                        </a:spcAft>
                      </a:pPr>
                      <a:r>
                        <a:rPr lang="en-US" sz="1400" dirty="0">
                          <a:effectLst/>
                        </a:rPr>
                        <a:t>Own weight(KN) </a:t>
                      </a:r>
                      <a:endParaRPr lang="en-US" sz="1400" dirty="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dirty="0">
                          <a:effectLst/>
                        </a:rPr>
                        <a:t>6.75</a:t>
                      </a:r>
                      <a:endParaRPr lang="en-US" sz="1400" dirty="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a:effectLst/>
                        </a:rPr>
                        <a:t>2.82</a:t>
                      </a:r>
                      <a:endParaRPr lang="en-US" sz="140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a:effectLst/>
                        </a:rPr>
                        <a:t>4.5</a:t>
                      </a:r>
                      <a:endParaRPr lang="en-US" sz="1400">
                        <a:effectLst/>
                        <a:latin typeface="Calibri"/>
                        <a:ea typeface="Times New Roman"/>
                        <a:cs typeface="Arial"/>
                      </a:endParaRPr>
                    </a:p>
                  </a:txBody>
                  <a:tcPr marL="68580" marR="68580" marT="0" marB="0"/>
                </a:tc>
              </a:tr>
              <a:tr h="460588">
                <a:tc>
                  <a:txBody>
                    <a:bodyPr/>
                    <a:lstStyle/>
                    <a:p>
                      <a:pPr marL="0" marR="0">
                        <a:lnSpc>
                          <a:spcPct val="115000"/>
                        </a:lnSpc>
                        <a:spcBef>
                          <a:spcPts val="0"/>
                        </a:spcBef>
                        <a:spcAft>
                          <a:spcPts val="0"/>
                        </a:spcAft>
                      </a:pPr>
                      <a:r>
                        <a:rPr lang="en-US" sz="1400">
                          <a:effectLst/>
                        </a:rPr>
                        <a:t>Wu(KN/m</a:t>
                      </a:r>
                      <a:r>
                        <a:rPr lang="en-US" sz="1400" baseline="-25000">
                          <a:effectLst/>
                        </a:rPr>
                        <a:t>2 </a:t>
                      </a:r>
                      <a:r>
                        <a:rPr lang="en-US" sz="1400">
                          <a:effectLst/>
                        </a:rPr>
                        <a:t>)</a:t>
                      </a:r>
                      <a:endParaRPr lang="en-US" sz="140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dirty="0">
                          <a:effectLst/>
                        </a:rPr>
                        <a:t>20.7</a:t>
                      </a:r>
                      <a:endParaRPr lang="en-US" sz="1400" dirty="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dirty="0">
                          <a:effectLst/>
                        </a:rPr>
                        <a:t>16</a:t>
                      </a:r>
                      <a:endParaRPr lang="en-US" sz="1400" dirty="0">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400" dirty="0">
                          <a:effectLst/>
                        </a:rPr>
                        <a:t>18</a:t>
                      </a:r>
                      <a:endParaRPr lang="en-US" sz="1400" dirty="0">
                        <a:effectLst/>
                        <a:latin typeface="Calibri"/>
                        <a:ea typeface="Times New Roman"/>
                        <a:cs typeface="Arial"/>
                      </a:endParaRPr>
                    </a:p>
                  </a:txBody>
                  <a:tcPr marL="68580" marR="68580" marT="0" marB="0"/>
                </a:tc>
              </a:tr>
            </a:tbl>
          </a:graphicData>
        </a:graphic>
      </p:graphicFrame>
      <p:sp>
        <p:nvSpPr>
          <p:cNvPr id="5" name="Rectangle 1"/>
          <p:cNvSpPr>
            <a:spLocks noChangeArrowheads="1"/>
          </p:cNvSpPr>
          <p:nvPr/>
        </p:nvSpPr>
        <p:spPr bwMode="auto">
          <a:xfrm>
            <a:off x="2978150" y="3462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cases:</a:t>
            </a:r>
            <a:endParaRPr lang="en-US" dirty="0"/>
          </a:p>
        </p:txBody>
      </p:sp>
      <p:sp>
        <p:nvSpPr>
          <p:cNvPr id="3" name="Content Placeholder 2"/>
          <p:cNvSpPr>
            <a:spLocks noGrp="1"/>
          </p:cNvSpPr>
          <p:nvPr>
            <p:ph idx="1"/>
          </p:nvPr>
        </p:nvSpPr>
        <p:spPr>
          <a:xfrm>
            <a:off x="1435608" y="1219200"/>
            <a:ext cx="7498080" cy="5029200"/>
          </a:xfrm>
        </p:spPr>
        <p:txBody>
          <a:bodyPr/>
          <a:lstStyle/>
          <a:p>
            <a:pPr marL="82296" indent="0">
              <a:buNone/>
            </a:pPr>
            <a:r>
              <a:rPr lang="en-US" sz="2000" dirty="0" smtClean="0">
                <a:latin typeface="Times New Roman" pitchFamily="18" charset="0"/>
                <a:cs typeface="Times New Roman" pitchFamily="18" charset="0"/>
              </a:rPr>
              <a:t>To get the critical case of loading :</a:t>
            </a:r>
          </a:p>
          <a:p>
            <a:pPr marL="82296" indent="0">
              <a:buNone/>
            </a:pPr>
            <a:endParaRPr lang="en-US" sz="2000" dirty="0">
              <a:latin typeface="Times New Roman" pitchFamily="18" charset="0"/>
              <a:cs typeface="Times New Roman" pitchFamily="18" charset="0"/>
            </a:endParaRPr>
          </a:p>
          <a:p>
            <a:pPr marL="82296" indent="0">
              <a:buNone/>
            </a:pPr>
            <a:r>
              <a:rPr lang="en-US" sz="2000" dirty="0" smtClean="0">
                <a:latin typeface="Times New Roman" pitchFamily="18" charset="0"/>
                <a:cs typeface="Times New Roman" pitchFamily="18" charset="0"/>
              </a:rPr>
              <a:t>Max positive moment on exterior span </a:t>
            </a:r>
          </a:p>
          <a:p>
            <a:pPr marL="82296" indent="0">
              <a:buNone/>
            </a:pPr>
            <a:endParaRPr lang="en-US" sz="2000" dirty="0">
              <a:latin typeface="Times New Roman" pitchFamily="18" charset="0"/>
              <a:cs typeface="Times New Roman" pitchFamily="18" charset="0"/>
            </a:endParaRPr>
          </a:p>
          <a:p>
            <a:pPr marL="82296" indent="0">
              <a:buNone/>
            </a:pPr>
            <a:endParaRPr lang="en-US" sz="2000" dirty="0" smtClean="0">
              <a:latin typeface="Times New Roman" pitchFamily="18" charset="0"/>
              <a:cs typeface="Times New Roman" pitchFamily="18" charset="0"/>
            </a:endParaRPr>
          </a:p>
          <a:p>
            <a:pPr marL="82296" indent="0">
              <a:buNone/>
            </a:pPr>
            <a:endParaRPr lang="en-US" sz="2000" dirty="0">
              <a:latin typeface="Times New Roman" pitchFamily="18" charset="0"/>
              <a:cs typeface="Times New Roman" pitchFamily="18" charset="0"/>
            </a:endParaRPr>
          </a:p>
          <a:p>
            <a:pPr marL="82296" indent="0">
              <a:buNone/>
            </a:pPr>
            <a:endParaRPr lang="en-US" sz="2000" dirty="0">
              <a:latin typeface="Times New Roman" pitchFamily="18" charset="0"/>
              <a:cs typeface="Times New Roman" pitchFamily="18" charset="0"/>
            </a:endParaRPr>
          </a:p>
          <a:p>
            <a:pPr marL="82296" indent="0">
              <a:buNone/>
            </a:pPr>
            <a:endParaRPr lang="en-US" dirty="0"/>
          </a:p>
        </p:txBody>
      </p:sp>
      <p:pic>
        <p:nvPicPr>
          <p:cNvPr id="4" name="صورة 1"/>
          <p:cNvPicPr/>
          <p:nvPr/>
        </p:nvPicPr>
        <p:blipFill>
          <a:blip r:embed="rId2" cstate="print"/>
          <a:srcRect/>
          <a:stretch>
            <a:fillRect/>
          </a:stretch>
        </p:blipFill>
        <p:spPr bwMode="auto">
          <a:xfrm>
            <a:off x="1905000" y="3048000"/>
            <a:ext cx="5791200" cy="2493645"/>
          </a:xfrm>
          <a:prstGeom prst="rect">
            <a:avLst/>
          </a:prstGeom>
          <a:noFill/>
          <a:ln w="9525">
            <a:noFill/>
            <a:miter lim="800000"/>
            <a:headEnd/>
            <a:tailEnd/>
          </a:ln>
        </p:spPr>
      </p:pic>
    </p:spTree>
    <p:extLst>
      <p:ext uri="{BB962C8B-B14F-4D97-AF65-F5344CB8AC3E}">
        <p14:creationId xmlns:p14="http://schemas.microsoft.com/office/powerpoint/2010/main" val="2824985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09600"/>
            <a:ext cx="7498080" cy="5638800"/>
          </a:xfrm>
        </p:spPr>
        <p:txBody>
          <a:bodyPr/>
          <a:lstStyle/>
          <a:p>
            <a:r>
              <a:rPr lang="en-US" sz="2400" dirty="0">
                <a:latin typeface="Times New Roman" pitchFamily="18" charset="0"/>
                <a:cs typeface="Times New Roman" pitchFamily="18" charset="0"/>
              </a:rPr>
              <a:t>Max positive moment in interior </a:t>
            </a:r>
            <a:r>
              <a:rPr lang="en-US" sz="2400" dirty="0" smtClean="0">
                <a:latin typeface="Times New Roman" pitchFamily="18" charset="0"/>
                <a:cs typeface="Times New Roman" pitchFamily="18" charset="0"/>
              </a:rPr>
              <a:t>span</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endParaRPr lang="en-US" dirty="0"/>
          </a:p>
        </p:txBody>
      </p:sp>
      <p:pic>
        <p:nvPicPr>
          <p:cNvPr id="4" name="صورة 4"/>
          <p:cNvPicPr/>
          <p:nvPr/>
        </p:nvPicPr>
        <p:blipFill>
          <a:blip r:embed="rId2" cstate="print"/>
          <a:srcRect/>
          <a:stretch>
            <a:fillRect/>
          </a:stretch>
        </p:blipFill>
        <p:spPr bwMode="auto">
          <a:xfrm>
            <a:off x="2209800" y="2362199"/>
            <a:ext cx="6096000" cy="2819401"/>
          </a:xfrm>
          <a:prstGeom prst="rect">
            <a:avLst/>
          </a:prstGeom>
          <a:noFill/>
          <a:ln w="9525">
            <a:noFill/>
            <a:miter lim="800000"/>
            <a:headEnd/>
            <a:tailEnd/>
          </a:ln>
        </p:spPr>
      </p:pic>
    </p:spTree>
    <p:extLst>
      <p:ext uri="{BB962C8B-B14F-4D97-AF65-F5344CB8AC3E}">
        <p14:creationId xmlns:p14="http://schemas.microsoft.com/office/powerpoint/2010/main" val="1947052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b="1" dirty="0"/>
              <a:t>Materials</a:t>
            </a:r>
          </a:p>
        </p:txBody>
      </p:sp>
      <p:graphicFrame>
        <p:nvGraphicFramePr>
          <p:cNvPr id="5" name="عنصر نائب للمحتوى 4"/>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66800" y="647700"/>
            <a:ext cx="7787640" cy="5829300"/>
          </a:xfrm>
        </p:spPr>
        <p:txBody>
          <a:bodyPr/>
          <a:lstStyle/>
          <a:p>
            <a:endParaRPr lang="en-US" dirty="0" smtClean="0"/>
          </a:p>
          <a:p>
            <a:endParaRPr lang="en-US" dirty="0"/>
          </a:p>
        </p:txBody>
      </p:sp>
      <p:sp>
        <p:nvSpPr>
          <p:cNvPr id="5" name="مستطيل مستدير الزوايا 4"/>
          <p:cNvSpPr/>
          <p:nvPr/>
        </p:nvSpPr>
        <p:spPr>
          <a:xfrm>
            <a:off x="3505200" y="1447800"/>
            <a:ext cx="2057400" cy="990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ربع نص 5"/>
          <p:cNvSpPr txBox="1"/>
          <p:nvPr/>
        </p:nvSpPr>
        <p:spPr>
          <a:xfrm>
            <a:off x="3505200" y="1600200"/>
            <a:ext cx="2057400" cy="646331"/>
          </a:xfrm>
          <a:prstGeom prst="rect">
            <a:avLst/>
          </a:prstGeom>
          <a:noFill/>
        </p:spPr>
        <p:txBody>
          <a:bodyPr wrap="square" rtlCol="0">
            <a:spAutoFit/>
          </a:bodyPr>
          <a:lstStyle/>
          <a:p>
            <a:pPr algn="ctr"/>
            <a:r>
              <a:rPr lang="en-US" sz="3600" b="1" dirty="0" smtClean="0"/>
              <a:t>Systems</a:t>
            </a:r>
            <a:endParaRPr lang="en-US" sz="3600" b="1" dirty="0"/>
          </a:p>
        </p:txBody>
      </p:sp>
      <p:sp>
        <p:nvSpPr>
          <p:cNvPr id="16" name="سهم للأسفل 15"/>
          <p:cNvSpPr/>
          <p:nvPr/>
        </p:nvSpPr>
        <p:spPr>
          <a:xfrm>
            <a:off x="4267200" y="24384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مستطيل مستدير الزوايا 16"/>
          <p:cNvSpPr/>
          <p:nvPr/>
        </p:nvSpPr>
        <p:spPr>
          <a:xfrm>
            <a:off x="1676400" y="2819400"/>
            <a:ext cx="17526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مستطيل مستدير الزوايا 17"/>
          <p:cNvSpPr/>
          <p:nvPr/>
        </p:nvSpPr>
        <p:spPr>
          <a:xfrm>
            <a:off x="5410200" y="2819400"/>
            <a:ext cx="17526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مربع نص 18"/>
          <p:cNvSpPr txBox="1"/>
          <p:nvPr/>
        </p:nvSpPr>
        <p:spPr>
          <a:xfrm>
            <a:off x="1752600" y="3048000"/>
            <a:ext cx="1752600" cy="400110"/>
          </a:xfrm>
          <a:prstGeom prst="rect">
            <a:avLst/>
          </a:prstGeom>
          <a:noFill/>
        </p:spPr>
        <p:txBody>
          <a:bodyPr wrap="square" rtlCol="0">
            <a:spAutoFit/>
          </a:bodyPr>
          <a:lstStyle/>
          <a:p>
            <a:r>
              <a:rPr lang="en-US" sz="2000" dirty="0" smtClean="0"/>
              <a:t>Frame system </a:t>
            </a:r>
            <a:endParaRPr lang="en-US" sz="2000" dirty="0"/>
          </a:p>
        </p:txBody>
      </p:sp>
      <p:sp>
        <p:nvSpPr>
          <p:cNvPr id="20" name="مربع نص 19"/>
          <p:cNvSpPr txBox="1"/>
          <p:nvPr/>
        </p:nvSpPr>
        <p:spPr>
          <a:xfrm>
            <a:off x="5562600" y="3048000"/>
            <a:ext cx="1600200" cy="400110"/>
          </a:xfrm>
          <a:prstGeom prst="rect">
            <a:avLst/>
          </a:prstGeom>
          <a:noFill/>
        </p:spPr>
        <p:txBody>
          <a:bodyPr wrap="square" rtlCol="0">
            <a:spAutoFit/>
          </a:bodyPr>
          <a:lstStyle/>
          <a:p>
            <a:r>
              <a:rPr lang="en-US" sz="2000" dirty="0" smtClean="0"/>
              <a:t>Shell system</a:t>
            </a:r>
            <a:endParaRPr lang="en-US" sz="2000" dirty="0"/>
          </a:p>
        </p:txBody>
      </p:sp>
      <p:sp>
        <p:nvSpPr>
          <p:cNvPr id="21" name="مستطيل مستدير الزوايا 20"/>
          <p:cNvSpPr/>
          <p:nvPr/>
        </p:nvSpPr>
        <p:spPr>
          <a:xfrm>
            <a:off x="6248400" y="5410200"/>
            <a:ext cx="9906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مستدير الزوايا 21"/>
          <p:cNvSpPr/>
          <p:nvPr/>
        </p:nvSpPr>
        <p:spPr>
          <a:xfrm>
            <a:off x="7391400" y="4267200"/>
            <a:ext cx="9906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مستطيل مستدير الزوايا 22"/>
          <p:cNvSpPr/>
          <p:nvPr/>
        </p:nvSpPr>
        <p:spPr>
          <a:xfrm>
            <a:off x="3352800" y="4343400"/>
            <a:ext cx="9906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مستطيل مستدير الزوايا 23"/>
          <p:cNvSpPr/>
          <p:nvPr/>
        </p:nvSpPr>
        <p:spPr>
          <a:xfrm>
            <a:off x="6172200" y="4267200"/>
            <a:ext cx="9906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مستطيل مستدير الزوايا 24"/>
          <p:cNvSpPr/>
          <p:nvPr/>
        </p:nvSpPr>
        <p:spPr>
          <a:xfrm>
            <a:off x="5029200" y="4267200"/>
            <a:ext cx="9906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مستطيل مستدير الزوايا 25"/>
          <p:cNvSpPr/>
          <p:nvPr/>
        </p:nvSpPr>
        <p:spPr>
          <a:xfrm>
            <a:off x="2209800" y="4343400"/>
            <a:ext cx="9906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مستطيل مستدير الزوايا 26"/>
          <p:cNvSpPr/>
          <p:nvPr/>
        </p:nvSpPr>
        <p:spPr>
          <a:xfrm>
            <a:off x="1066800" y="4343400"/>
            <a:ext cx="9906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سهم للأسفل 28"/>
          <p:cNvSpPr/>
          <p:nvPr/>
        </p:nvSpPr>
        <p:spPr>
          <a:xfrm>
            <a:off x="2362200" y="3733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سهم للأسفل 29"/>
          <p:cNvSpPr/>
          <p:nvPr/>
        </p:nvSpPr>
        <p:spPr>
          <a:xfrm>
            <a:off x="6172200" y="3733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مربع نص 30"/>
          <p:cNvSpPr txBox="1"/>
          <p:nvPr/>
        </p:nvSpPr>
        <p:spPr>
          <a:xfrm>
            <a:off x="1066800" y="4572000"/>
            <a:ext cx="990600" cy="369332"/>
          </a:xfrm>
          <a:prstGeom prst="rect">
            <a:avLst/>
          </a:prstGeom>
          <a:noFill/>
        </p:spPr>
        <p:txBody>
          <a:bodyPr wrap="square" rtlCol="0">
            <a:spAutoFit/>
          </a:bodyPr>
          <a:lstStyle/>
          <a:p>
            <a:pPr algn="ctr"/>
            <a:r>
              <a:rPr lang="en-US" dirty="0" smtClean="0"/>
              <a:t>Beams</a:t>
            </a:r>
            <a:endParaRPr lang="en-US" dirty="0"/>
          </a:p>
        </p:txBody>
      </p:sp>
      <p:sp>
        <p:nvSpPr>
          <p:cNvPr id="32" name="مربع نص 31"/>
          <p:cNvSpPr txBox="1"/>
          <p:nvPr/>
        </p:nvSpPr>
        <p:spPr>
          <a:xfrm>
            <a:off x="2209800" y="4572000"/>
            <a:ext cx="1219200" cy="369332"/>
          </a:xfrm>
          <a:prstGeom prst="rect">
            <a:avLst/>
          </a:prstGeom>
          <a:noFill/>
        </p:spPr>
        <p:txBody>
          <a:bodyPr wrap="square" rtlCol="0">
            <a:spAutoFit/>
          </a:bodyPr>
          <a:lstStyle/>
          <a:p>
            <a:r>
              <a:rPr lang="en-US" dirty="0" smtClean="0"/>
              <a:t>Columns </a:t>
            </a:r>
            <a:endParaRPr lang="en-US" dirty="0"/>
          </a:p>
        </p:txBody>
      </p:sp>
      <p:sp>
        <p:nvSpPr>
          <p:cNvPr id="33" name="مربع نص 32"/>
          <p:cNvSpPr txBox="1"/>
          <p:nvPr/>
        </p:nvSpPr>
        <p:spPr>
          <a:xfrm>
            <a:off x="3429000" y="4572000"/>
            <a:ext cx="762000" cy="369332"/>
          </a:xfrm>
          <a:prstGeom prst="rect">
            <a:avLst/>
          </a:prstGeom>
          <a:noFill/>
        </p:spPr>
        <p:txBody>
          <a:bodyPr wrap="square" rtlCol="0">
            <a:spAutoFit/>
          </a:bodyPr>
          <a:lstStyle/>
          <a:p>
            <a:pPr algn="ctr"/>
            <a:r>
              <a:rPr lang="en-US" dirty="0" smtClean="0"/>
              <a:t>slabs</a:t>
            </a:r>
            <a:endParaRPr lang="en-US" dirty="0"/>
          </a:p>
        </p:txBody>
      </p:sp>
      <p:sp>
        <p:nvSpPr>
          <p:cNvPr id="34" name="مربع نص 33"/>
          <p:cNvSpPr txBox="1"/>
          <p:nvPr/>
        </p:nvSpPr>
        <p:spPr>
          <a:xfrm>
            <a:off x="5105400" y="4495800"/>
            <a:ext cx="838200" cy="369332"/>
          </a:xfrm>
          <a:prstGeom prst="rect">
            <a:avLst/>
          </a:prstGeom>
          <a:noFill/>
        </p:spPr>
        <p:txBody>
          <a:bodyPr wrap="square" rtlCol="0">
            <a:spAutoFit/>
          </a:bodyPr>
          <a:lstStyle/>
          <a:p>
            <a:r>
              <a:rPr lang="en-US" dirty="0" smtClean="0"/>
              <a:t>Beams </a:t>
            </a:r>
            <a:endParaRPr lang="en-US" dirty="0"/>
          </a:p>
        </p:txBody>
      </p:sp>
      <p:sp>
        <p:nvSpPr>
          <p:cNvPr id="35" name="مربع نص 34"/>
          <p:cNvSpPr txBox="1"/>
          <p:nvPr/>
        </p:nvSpPr>
        <p:spPr>
          <a:xfrm>
            <a:off x="6172200" y="4419600"/>
            <a:ext cx="990600" cy="646331"/>
          </a:xfrm>
          <a:prstGeom prst="rect">
            <a:avLst/>
          </a:prstGeom>
          <a:noFill/>
        </p:spPr>
        <p:txBody>
          <a:bodyPr wrap="square" rtlCol="0">
            <a:spAutoFit/>
          </a:bodyPr>
          <a:lstStyle/>
          <a:p>
            <a:pPr algn="ctr"/>
            <a:r>
              <a:rPr lang="en-US" dirty="0" smtClean="0"/>
              <a:t>Inclined slabs </a:t>
            </a:r>
            <a:endParaRPr lang="en-US" dirty="0"/>
          </a:p>
        </p:txBody>
      </p:sp>
      <p:sp>
        <p:nvSpPr>
          <p:cNvPr id="36" name="مربع نص 35"/>
          <p:cNvSpPr txBox="1"/>
          <p:nvPr/>
        </p:nvSpPr>
        <p:spPr>
          <a:xfrm>
            <a:off x="7467600" y="4495800"/>
            <a:ext cx="838200" cy="381000"/>
          </a:xfrm>
          <a:prstGeom prst="rect">
            <a:avLst/>
          </a:prstGeom>
          <a:noFill/>
        </p:spPr>
        <p:txBody>
          <a:bodyPr wrap="square" rtlCol="0">
            <a:spAutoFit/>
          </a:bodyPr>
          <a:lstStyle/>
          <a:p>
            <a:r>
              <a:rPr lang="en-US" dirty="0" smtClean="0"/>
              <a:t>Ring </a:t>
            </a:r>
            <a:endParaRPr lang="en-US" dirty="0"/>
          </a:p>
        </p:txBody>
      </p:sp>
      <p:sp>
        <p:nvSpPr>
          <p:cNvPr id="37" name="مربع نص 36"/>
          <p:cNvSpPr txBox="1"/>
          <p:nvPr/>
        </p:nvSpPr>
        <p:spPr>
          <a:xfrm>
            <a:off x="6321136" y="5638800"/>
            <a:ext cx="838200" cy="369332"/>
          </a:xfrm>
          <a:prstGeom prst="rect">
            <a:avLst/>
          </a:prstGeom>
          <a:noFill/>
        </p:spPr>
        <p:txBody>
          <a:bodyPr wrap="square" rtlCol="0">
            <a:spAutoFit/>
          </a:bodyPr>
          <a:lstStyle/>
          <a:p>
            <a:r>
              <a:rPr lang="en-US" dirty="0" smtClean="0"/>
              <a:t>Dome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829800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498080" cy="1096962"/>
          </a:xfrm>
        </p:spPr>
        <p:txBody>
          <a:bodyPr/>
          <a:lstStyle/>
          <a:p>
            <a:r>
              <a:rPr lang="en-US" dirty="0" smtClean="0"/>
              <a:t>Dynamic analysis and design </a:t>
            </a:r>
            <a:endParaRPr lang="en-US" dirty="0"/>
          </a:p>
        </p:txBody>
      </p:sp>
      <p:sp>
        <p:nvSpPr>
          <p:cNvPr id="3" name="Content Placeholder 2"/>
          <p:cNvSpPr>
            <a:spLocks noGrp="1"/>
          </p:cNvSpPr>
          <p:nvPr>
            <p:ph idx="1"/>
          </p:nvPr>
        </p:nvSpPr>
        <p:spPr/>
        <p:txBody>
          <a:bodyPr>
            <a:normAutofit/>
          </a:bodyPr>
          <a:lstStyle/>
          <a:p>
            <a:pPr marL="82296" indent="0">
              <a:buNone/>
            </a:pPr>
            <a:r>
              <a:rPr lang="en-US" sz="2000" dirty="0" smtClean="0">
                <a:latin typeface="Times New Roman" panose="02020603050405020304" pitchFamily="18" charset="0"/>
                <a:cs typeface="Times New Roman" panose="02020603050405020304" pitchFamily="18" charset="0"/>
              </a:rPr>
              <a:t>After doing all static load analysis and make sure from all calculations of it by comparing all values with sap and do all required checks. We take into consideration dynamic analysis and design because its of important to the structure sustainability and stability . </a:t>
            </a:r>
          </a:p>
          <a:p>
            <a:pPr marL="82296" indent="0">
              <a:buNone/>
            </a:pP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following tables shows the differences between manual, static and dynamic calculations . </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All design values and detailing drawings are relative to dynamic values .</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It can be noticed that all preliminary (static) dimensions remain the same before and after earthquake effect .</a:t>
            </a:r>
          </a:p>
          <a:p>
            <a:pPr marL="82296" indent="0">
              <a:buNone/>
            </a:pPr>
            <a:endParaRPr lang="en-US" sz="2000" dirty="0" smtClean="0">
              <a:latin typeface="Times New Roman" panose="02020603050405020304" pitchFamily="18" charset="0"/>
              <a:cs typeface="Times New Roman" panose="02020603050405020304" pitchFamily="18" charset="0"/>
            </a:endParaRPr>
          </a:p>
          <a:p>
            <a:pPr marL="82296" indent="0">
              <a:buNone/>
            </a:pPr>
            <a:endParaRPr lang="en-US" sz="2000" dirty="0">
              <a:latin typeface="Times New Roman" panose="02020603050405020304" pitchFamily="18" charset="0"/>
              <a:cs typeface="Times New Roman" panose="02020603050405020304" pitchFamily="18" charset="0"/>
            </a:endParaRPr>
          </a:p>
          <a:p>
            <a:pPr marL="82296"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009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Results</a:t>
            </a:r>
            <a:endParaRPr lang="en-US" dirty="0"/>
          </a:p>
        </p:txBody>
      </p:sp>
      <p:pic>
        <p:nvPicPr>
          <p:cNvPr id="4" name="Content Placeholder 3"/>
          <p:cNvPicPr>
            <a:picLocks noGrp="1" noChangeAspect="1"/>
          </p:cNvPicPr>
          <p:nvPr>
            <p:ph idx="1"/>
          </p:nvPr>
        </p:nvPicPr>
        <p:blipFill>
          <a:blip r:embed="rId2" cstate="print"/>
          <a:stretch>
            <a:fillRect/>
          </a:stretch>
        </p:blipFill>
        <p:spPr>
          <a:xfrm>
            <a:off x="1600200" y="1295400"/>
            <a:ext cx="6858000" cy="5257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15763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1420743"/>
            <a:ext cx="4495800" cy="18288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1676400" y="533400"/>
            <a:ext cx="6934200"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The following figure show deflection value from response spectrum</a:t>
            </a:r>
            <a:r>
              <a:rPr lang="en-US" dirty="0" smtClean="0"/>
              <a:t>.</a:t>
            </a:r>
            <a:endParaRPr lang="en-US" dirty="0"/>
          </a:p>
        </p:txBody>
      </p:sp>
      <p:sp>
        <p:nvSpPr>
          <p:cNvPr id="6" name="TextBox 5"/>
          <p:cNvSpPr txBox="1"/>
          <p:nvPr/>
        </p:nvSpPr>
        <p:spPr>
          <a:xfrm>
            <a:off x="1524000" y="3429000"/>
            <a:ext cx="7315200" cy="3016210"/>
          </a:xfrm>
          <a:prstGeom prst="rect">
            <a:avLst/>
          </a:prstGeom>
          <a:noFill/>
        </p:spPr>
        <p:txBody>
          <a:bodyPr wrap="square" rtlCol="0">
            <a:spAutoFit/>
          </a:bodyPr>
          <a:lstStyle/>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response spectrum manual solution: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  m*a /k = .0124</a:t>
            </a:r>
          </a:p>
          <a:p>
            <a:r>
              <a:rPr lang="en-US" sz="2000" dirty="0">
                <a:latin typeface="Times New Roman" panose="02020603050405020304" pitchFamily="18" charset="0"/>
                <a:cs typeface="Times New Roman" panose="02020603050405020304" pitchFamily="18" charset="0"/>
              </a:rPr>
              <a:t>% of error = 9% &lt;10% …ok </a:t>
            </a:r>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126132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4" name="صورة 3" descr="1482094_10202811947643530_1405866456_n.jpg"/>
          <p:cNvPicPr>
            <a:picLocks noChangeAspect="1"/>
          </p:cNvPicPr>
          <p:nvPr/>
        </p:nvPicPr>
        <p:blipFill>
          <a:blip r:embed="rId2" cstate="print"/>
          <a:stretch>
            <a:fillRect/>
          </a:stretch>
        </p:blipFill>
        <p:spPr>
          <a:xfrm>
            <a:off x="0" y="0"/>
            <a:ext cx="9143999" cy="6858000"/>
          </a:xfrm>
          <a:prstGeom prst="rect">
            <a:avLst/>
          </a:prstGeom>
        </p:spPr>
      </p:pic>
      <p:pic>
        <p:nvPicPr>
          <p:cNvPr id="46082" name="Picture 2" descr="https://fbcdn-sphotos-h-a.akamaihd.net/hphotos-ak-prn1/v/1552843_752985318063417_1224772865_n.jpg?oh=07debfc0c6f8e289199c1cdaf6f39fc8&amp;oe=52BF9B09&amp;__gda__=1388377723_053811f262b7cc0cc8a28cba5a6152a6"/>
          <p:cNvPicPr>
            <a:picLocks noChangeAspect="1" noChangeArrowheads="1"/>
          </p:cNvPicPr>
          <p:nvPr/>
        </p:nvPicPr>
        <p:blipFill>
          <a:blip r:embed="rId3" cstate="print"/>
          <a:srcRect/>
          <a:stretch>
            <a:fillRect/>
          </a:stretch>
        </p:blipFill>
        <p:spPr bwMode="auto">
          <a:xfrm>
            <a:off x="4572000" y="457200"/>
            <a:ext cx="3962400" cy="1066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lstStyle/>
          <a:p>
            <a:r>
              <a:rPr lang="en-US" dirty="0" smtClean="0"/>
              <a:t>Table of slabs</a:t>
            </a:r>
            <a:endParaRPr lang="en-US" dirty="0"/>
          </a:p>
        </p:txBody>
      </p:sp>
      <p:sp>
        <p:nvSpPr>
          <p:cNvPr id="3" name="Content Placeholder 2"/>
          <p:cNvSpPr>
            <a:spLocks noGrp="1"/>
          </p:cNvSpPr>
          <p:nvPr>
            <p:ph idx="1"/>
          </p:nvPr>
        </p:nvSpPr>
        <p:spPr>
          <a:xfrm>
            <a:off x="1435608" y="1066800"/>
            <a:ext cx="7498080" cy="5181600"/>
          </a:xfrm>
        </p:spPr>
        <p:txBody>
          <a:bodyPr>
            <a:normAutofit/>
          </a:bodyPr>
          <a:lstStyle/>
          <a:p>
            <a:pPr marL="82296" indent="0">
              <a:buNone/>
            </a:pPr>
            <a:r>
              <a:rPr lang="en-US" sz="2000" dirty="0" smtClean="0">
                <a:latin typeface="Times New Roman" panose="02020603050405020304" pitchFamily="18" charset="0"/>
                <a:cs typeface="Times New Roman" panose="02020603050405020304" pitchFamily="18" charset="0"/>
              </a:rPr>
              <a:t>1</a:t>
            </a:r>
            <a:r>
              <a:rPr lang="en-US" sz="2000" baseline="30000" dirty="0" smtClean="0">
                <a:latin typeface="Times New Roman" panose="02020603050405020304" pitchFamily="18" charset="0"/>
                <a:cs typeface="Times New Roman" panose="02020603050405020304" pitchFamily="18" charset="0"/>
              </a:rPr>
              <a:t>st</a:t>
            </a:r>
            <a:r>
              <a:rPr lang="en-US" sz="2000" dirty="0" smtClean="0">
                <a:latin typeface="Times New Roman" panose="02020603050405020304" pitchFamily="18" charset="0"/>
                <a:cs typeface="Times New Roman" panose="02020603050405020304" pitchFamily="18" charset="0"/>
              </a:rPr>
              <a:t> slab (M11)</a:t>
            </a:r>
          </a:p>
          <a:p>
            <a:pPr marL="82296" indent="0">
              <a:buNone/>
            </a:pPr>
            <a:endParaRPr lang="en-US" sz="2000" dirty="0" smtClean="0">
              <a:latin typeface="Times New Roman" panose="02020603050405020304" pitchFamily="18" charset="0"/>
              <a:cs typeface="Times New Roman" panose="02020603050405020304" pitchFamily="18" charset="0"/>
            </a:endParaRPr>
          </a:p>
          <a:p>
            <a:pPr marL="82296" indent="0">
              <a:buNone/>
            </a:pPr>
            <a:endParaRPr lang="en-US" sz="2000" dirty="0" smtClean="0">
              <a:latin typeface="Times New Roman" panose="02020603050405020304" pitchFamily="18" charset="0"/>
              <a:cs typeface="Times New Roman" panose="02020603050405020304" pitchFamily="18" charset="0"/>
            </a:endParaRPr>
          </a:p>
          <a:p>
            <a:pPr marL="82296" indent="0">
              <a:buNone/>
            </a:pPr>
            <a:r>
              <a:rPr lang="en-US" sz="2000" dirty="0" smtClean="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1600200" y="1541827"/>
            <a:ext cx="5840474" cy="5316173"/>
          </a:xfrm>
          <a:prstGeom prst="rect">
            <a:avLst/>
          </a:prstGeom>
        </p:spPr>
      </p:pic>
    </p:spTree>
    <p:extLst>
      <p:ext uri="{BB962C8B-B14F-4D97-AF65-F5344CB8AC3E}">
        <p14:creationId xmlns:p14="http://schemas.microsoft.com/office/powerpoint/2010/main" val="524463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7955280" cy="6858000"/>
          </a:xfrm>
        </p:spPr>
        <p:txBody>
          <a:bodyPr>
            <a:normAutofit/>
          </a:bodyPr>
          <a:lstStyle/>
          <a:p>
            <a:pPr marL="82296" indent="0">
              <a:buNone/>
            </a:pPr>
            <a:r>
              <a:rPr lang="en-US" sz="2400" dirty="0" smtClean="0">
                <a:latin typeface="Times New Roman" panose="02020603050405020304" pitchFamily="18" charset="0"/>
                <a:cs typeface="Times New Roman" panose="02020603050405020304" pitchFamily="18" charset="0"/>
              </a:rPr>
              <a:t>M22 </a:t>
            </a:r>
            <a:endParaRPr lang="en-US" sz="24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59336691"/>
              </p:ext>
            </p:extLst>
          </p:nvPr>
        </p:nvGraphicFramePr>
        <p:xfrm>
          <a:off x="1295401" y="675032"/>
          <a:ext cx="7650480" cy="5801971"/>
        </p:xfrm>
        <a:graphic>
          <a:graphicData uri="http://schemas.openxmlformats.org/drawingml/2006/table">
            <a:tbl>
              <a:tblPr firstRow="1" firstCol="1" bandRow="1">
                <a:tableStyleId>{F5AB1C69-6EDB-4FF4-983F-18BD219EF322}</a:tableStyleId>
              </a:tblPr>
              <a:tblGrid>
                <a:gridCol w="899787"/>
                <a:gridCol w="741556"/>
                <a:gridCol w="780852"/>
                <a:gridCol w="912684"/>
                <a:gridCol w="912684"/>
                <a:gridCol w="855642"/>
                <a:gridCol w="893036"/>
                <a:gridCol w="893036"/>
                <a:gridCol w="761203"/>
              </a:tblGrid>
              <a:tr h="255586">
                <a:tc>
                  <a:txBody>
                    <a:bodyPr/>
                    <a:lstStyle/>
                    <a:p>
                      <a:pPr marL="0" marR="0" algn="l">
                        <a:lnSpc>
                          <a:spcPct val="150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l">
                        <a:lnSpc>
                          <a:spcPct val="150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gridSpan="3">
                  <a:txBody>
                    <a:bodyPr/>
                    <a:lstStyle/>
                    <a:p>
                      <a:pPr marL="0" marR="0" algn="ctr">
                        <a:lnSpc>
                          <a:spcPct val="150000"/>
                        </a:lnSpc>
                        <a:spcBef>
                          <a:spcPts val="0"/>
                        </a:spcBef>
                        <a:spcAft>
                          <a:spcPts val="0"/>
                        </a:spcAft>
                      </a:pPr>
                      <a:r>
                        <a:rPr lang="en-US" sz="900">
                          <a:effectLst/>
                        </a:rPr>
                        <a:t>Static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900">
                          <a:effectLst/>
                        </a:rPr>
                        <a:t>Dynamic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0"/>
                        </a:spcAft>
                      </a:pPr>
                      <a:r>
                        <a:rPr lang="en-US" sz="900">
                          <a:effectLst/>
                        </a:rPr>
                        <a:t>Manual</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Slab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Distance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Axial</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Shear</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Moment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Axial</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Shear</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Moment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Moment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rowSpan="6">
                  <a:txBody>
                    <a:bodyPr/>
                    <a:lstStyle/>
                    <a:p>
                      <a:pPr marL="0" marR="0" algn="ctr">
                        <a:lnSpc>
                          <a:spcPct val="150000"/>
                        </a:lnSpc>
                        <a:spcBef>
                          <a:spcPts val="0"/>
                        </a:spcBef>
                        <a:spcAft>
                          <a:spcPts val="0"/>
                        </a:spcAft>
                      </a:pPr>
                      <a:r>
                        <a:rPr lang="en-US" sz="900" dirty="0">
                          <a:effectLst/>
                        </a:rPr>
                        <a:t>Mid-x</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278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430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319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148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515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123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vMerge="1">
                  <a:txBody>
                    <a:bodyPr/>
                    <a:lstStyle/>
                    <a:p>
                      <a:endParaRPr lang="en-US"/>
                    </a:p>
                  </a:txBody>
                  <a:tcPr/>
                </a:tc>
                <a:tc>
                  <a:txBody>
                    <a:bodyPr/>
                    <a:lstStyle/>
                    <a:p>
                      <a:pPr marL="0" marR="0" algn="ctr">
                        <a:lnSpc>
                          <a:spcPct val="150000"/>
                        </a:lnSpc>
                        <a:spcBef>
                          <a:spcPts val="0"/>
                        </a:spcBef>
                        <a:spcAft>
                          <a:spcPts val="0"/>
                        </a:spcAft>
                      </a:pPr>
                      <a:r>
                        <a:rPr lang="en-US" sz="900">
                          <a:effectLst/>
                        </a:rPr>
                        <a:t>3.95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181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563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181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562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441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vMerge="1">
                  <a:txBody>
                    <a:bodyPr/>
                    <a:lstStyle/>
                    <a:p>
                      <a:endParaRPr lang="en-US"/>
                    </a:p>
                  </a:txBody>
                  <a:tcPr/>
                </a:tc>
                <a:tc>
                  <a:txBody>
                    <a:bodyPr/>
                    <a:lstStyle/>
                    <a:p>
                      <a:pPr marL="0" marR="0" algn="ctr">
                        <a:lnSpc>
                          <a:spcPct val="150000"/>
                        </a:lnSpc>
                        <a:spcBef>
                          <a:spcPts val="0"/>
                        </a:spcBef>
                        <a:spcAft>
                          <a:spcPts val="0"/>
                        </a:spcAft>
                      </a:pPr>
                      <a:r>
                        <a:rPr lang="en-US" sz="900">
                          <a:effectLst/>
                        </a:rPr>
                        <a:t>7.9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887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680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840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74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682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541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vMerge="1">
                  <a:txBody>
                    <a:bodyPr/>
                    <a:lstStyle/>
                    <a:p>
                      <a:endParaRPr lang="en-US"/>
                    </a:p>
                  </a:txBody>
                  <a:tcPr/>
                </a:tc>
                <a:tc>
                  <a:txBody>
                    <a:bodyPr/>
                    <a:lstStyle/>
                    <a:p>
                      <a:pPr marL="0" marR="0" algn="ctr">
                        <a:lnSpc>
                          <a:spcPct val="150000"/>
                        </a:lnSpc>
                        <a:spcBef>
                          <a:spcPts val="0"/>
                        </a:spcBef>
                        <a:spcAft>
                          <a:spcPts val="0"/>
                        </a:spcAft>
                      </a:pPr>
                      <a:r>
                        <a:rPr lang="en-US" sz="900" dirty="0">
                          <a:effectLst/>
                        </a:rPr>
                        <a:t>10.85</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159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dirty="0">
                          <a:effectLst/>
                        </a:rPr>
                        <a:t>2.9</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254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163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261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270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vMerge="1">
                  <a:txBody>
                    <a:bodyPr/>
                    <a:lstStyle/>
                    <a:p>
                      <a:endParaRPr lang="en-US"/>
                    </a:p>
                  </a:txBody>
                  <a:tcPr/>
                </a:tc>
                <a:tc>
                  <a:txBody>
                    <a:bodyPr/>
                    <a:lstStyle/>
                    <a:p>
                      <a:pPr marL="0" marR="0" algn="ctr">
                        <a:lnSpc>
                          <a:spcPct val="150000"/>
                        </a:lnSpc>
                        <a:spcBef>
                          <a:spcPts val="0"/>
                        </a:spcBef>
                        <a:spcAft>
                          <a:spcPts val="0"/>
                        </a:spcAft>
                      </a:pPr>
                      <a:r>
                        <a:rPr lang="en-US" sz="900">
                          <a:effectLst/>
                        </a:rPr>
                        <a:t>13.8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840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734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840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246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541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vMerge="1">
                  <a:txBody>
                    <a:bodyPr/>
                    <a:lstStyle/>
                    <a:p>
                      <a:endParaRPr lang="en-US"/>
                    </a:p>
                  </a:txBody>
                  <a:tcPr/>
                </a:tc>
                <a:tc>
                  <a:txBody>
                    <a:bodyPr/>
                    <a:lstStyle/>
                    <a:p>
                      <a:pPr marL="0" marR="0" algn="ctr">
                        <a:lnSpc>
                          <a:spcPct val="150000"/>
                        </a:lnSpc>
                        <a:spcBef>
                          <a:spcPts val="0"/>
                        </a:spcBef>
                        <a:spcAft>
                          <a:spcPts val="0"/>
                        </a:spcAft>
                      </a:pPr>
                      <a:r>
                        <a:rPr lang="en-US" sz="900">
                          <a:effectLst/>
                        </a:rPr>
                        <a:t>17.75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165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607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dirty="0">
                          <a:effectLst/>
                        </a:rPr>
                        <a:t>166</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590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441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21.7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467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223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474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238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414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123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Top-y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3.95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117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248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135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143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250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164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7.9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979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409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980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409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584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10.85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165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349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165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60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350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716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13.8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558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853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272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555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123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294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358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17.75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161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226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151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60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230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164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434665">
                <a:tc>
                  <a:txBody>
                    <a:bodyPr/>
                    <a:lstStyle/>
                    <a:p>
                      <a:pPr marL="0" marR="0" algn="ctr">
                        <a:lnSpc>
                          <a:spcPct val="150000"/>
                        </a:lnSpc>
                        <a:spcBef>
                          <a:spcPts val="0"/>
                        </a:spcBef>
                        <a:spcAft>
                          <a:spcPts val="0"/>
                        </a:spcAft>
                      </a:pPr>
                      <a:r>
                        <a:rPr lang="en-US" sz="900">
                          <a:effectLst/>
                        </a:rPr>
                        <a:t>Bottom-y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3.95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134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dirty="0">
                          <a:effectLst/>
                        </a:rPr>
                        <a:t>116</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246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130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144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dirty="0">
                          <a:effectLst/>
                        </a:rPr>
                        <a:t>284</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164</a:t>
                      </a:r>
                    </a:p>
                    <a:p>
                      <a:pPr marL="0" marR="0" algn="l">
                        <a:lnSpc>
                          <a:spcPct val="150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7.9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770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188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772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102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216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584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10.85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161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334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130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255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716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13.8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1009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450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983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107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434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358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17.75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169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167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251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164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Small –y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7.9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302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99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303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148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10.85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280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r h="255586">
                <a:tc>
                  <a:txBody>
                    <a:bodyPr/>
                    <a:lstStyle/>
                    <a:p>
                      <a:pPr marL="0" marR="0" algn="ctr">
                        <a:lnSpc>
                          <a:spcPct val="150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13.8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188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91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188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a:effectLst/>
                        </a:rPr>
                        <a:t>463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c>
                  <a:txBody>
                    <a:bodyPr/>
                    <a:lstStyle/>
                    <a:p>
                      <a:pPr marL="0" marR="0" algn="ctr">
                        <a:lnSpc>
                          <a:spcPct val="150000"/>
                        </a:lnSpc>
                        <a:spcBef>
                          <a:spcPts val="0"/>
                        </a:spcBef>
                        <a:spcAft>
                          <a:spcPts val="0"/>
                        </a:spcAft>
                      </a:pPr>
                      <a:r>
                        <a:rPr lang="en-US" sz="900" dirty="0">
                          <a:effectLst/>
                        </a:rPr>
                        <a:t>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2180" marR="52180" marT="0" marB="0"/>
                </a:tc>
              </a:tr>
            </a:tbl>
          </a:graphicData>
        </a:graphic>
      </p:graphicFrame>
    </p:spTree>
    <p:extLst>
      <p:ext uri="{BB962C8B-B14F-4D97-AF65-F5344CB8AC3E}">
        <p14:creationId xmlns:p14="http://schemas.microsoft.com/office/powerpoint/2010/main" val="4262899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beams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5331252"/>
              </p:ext>
            </p:extLst>
          </p:nvPr>
        </p:nvGraphicFramePr>
        <p:xfrm>
          <a:off x="1600201" y="1417640"/>
          <a:ext cx="6908800" cy="5135559"/>
        </p:xfrm>
        <a:graphic>
          <a:graphicData uri="http://schemas.openxmlformats.org/drawingml/2006/table">
            <a:tbl>
              <a:tblPr firstRow="1" firstCol="1" bandRow="1">
                <a:tableStyleId>{F5AB1C69-6EDB-4FF4-983F-18BD219EF322}</a:tableStyleId>
              </a:tblPr>
              <a:tblGrid>
                <a:gridCol w="950843"/>
                <a:gridCol w="713132"/>
                <a:gridCol w="891416"/>
                <a:gridCol w="895710"/>
                <a:gridCol w="827694"/>
                <a:gridCol w="831987"/>
                <a:gridCol w="1010271"/>
                <a:gridCol w="787747"/>
              </a:tblGrid>
              <a:tr h="1173447">
                <a:tc>
                  <a:txBody>
                    <a:bodyPr/>
                    <a:lstStyle/>
                    <a:p>
                      <a:pPr marL="0" marR="0" algn="ctr">
                        <a:lnSpc>
                          <a:spcPct val="150000"/>
                        </a:lnSpc>
                        <a:spcBef>
                          <a:spcPts val="0"/>
                        </a:spcBef>
                        <a:spcAft>
                          <a:spcPts val="0"/>
                        </a:spcAft>
                      </a:pPr>
                      <a:r>
                        <a:rPr lang="en-US" sz="1200" dirty="0">
                          <a:effectLst/>
                        </a:rPr>
                        <a:t>Beam</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Axial</a:t>
                      </a:r>
                    </a:p>
                    <a:p>
                      <a:pPr marL="0" marR="0" algn="ctr">
                        <a:lnSpc>
                          <a:spcPct val="150000"/>
                        </a:lnSpc>
                        <a:spcBef>
                          <a:spcPts val="0"/>
                        </a:spcBef>
                        <a:spcAft>
                          <a:spcPts val="0"/>
                        </a:spcAft>
                      </a:pPr>
                      <a:r>
                        <a:rPr lang="en-US" sz="1200">
                          <a:effectLst/>
                        </a:rPr>
                        <a:t>static</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Axial</a:t>
                      </a:r>
                    </a:p>
                    <a:p>
                      <a:pPr marL="0" marR="0" algn="ctr">
                        <a:lnSpc>
                          <a:spcPct val="150000"/>
                        </a:lnSpc>
                        <a:spcBef>
                          <a:spcPts val="0"/>
                        </a:spcBef>
                        <a:spcAft>
                          <a:spcPts val="0"/>
                        </a:spcAft>
                      </a:pPr>
                      <a:r>
                        <a:rPr lang="en-US" sz="1200">
                          <a:effectLst/>
                        </a:rPr>
                        <a:t> Dynamic</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Moment</a:t>
                      </a:r>
                    </a:p>
                    <a:p>
                      <a:pPr marL="0" marR="0" algn="ctr">
                        <a:lnSpc>
                          <a:spcPct val="150000"/>
                        </a:lnSpc>
                        <a:spcBef>
                          <a:spcPts val="0"/>
                        </a:spcBef>
                        <a:spcAft>
                          <a:spcPts val="0"/>
                        </a:spcAft>
                      </a:pPr>
                      <a:r>
                        <a:rPr lang="en-US" sz="1200">
                          <a:effectLst/>
                        </a:rPr>
                        <a:t>Dynamic</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Moment</a:t>
                      </a:r>
                    </a:p>
                    <a:p>
                      <a:pPr marL="0" marR="0" algn="ctr">
                        <a:lnSpc>
                          <a:spcPct val="150000"/>
                        </a:lnSpc>
                        <a:spcBef>
                          <a:spcPts val="0"/>
                        </a:spcBef>
                        <a:spcAft>
                          <a:spcPts val="0"/>
                        </a:spcAft>
                      </a:pPr>
                      <a:r>
                        <a:rPr lang="en-US" sz="1200">
                          <a:effectLst/>
                        </a:rPr>
                        <a:t>Static</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Shear</a:t>
                      </a:r>
                    </a:p>
                    <a:p>
                      <a:pPr marL="0" marR="0" algn="ctr">
                        <a:lnSpc>
                          <a:spcPct val="150000"/>
                        </a:lnSpc>
                        <a:spcBef>
                          <a:spcPts val="0"/>
                        </a:spcBef>
                        <a:spcAft>
                          <a:spcPts val="0"/>
                        </a:spcAft>
                      </a:pPr>
                      <a:r>
                        <a:rPr lang="en-US" sz="1200">
                          <a:effectLst/>
                        </a:rPr>
                        <a:t>Dynamic</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Shear</a:t>
                      </a:r>
                    </a:p>
                    <a:p>
                      <a:pPr marL="0" marR="0" algn="ctr">
                        <a:lnSpc>
                          <a:spcPct val="150000"/>
                        </a:lnSpc>
                        <a:spcBef>
                          <a:spcPts val="0"/>
                        </a:spcBef>
                        <a:spcAft>
                          <a:spcPts val="0"/>
                        </a:spcAft>
                      </a:pPr>
                      <a:r>
                        <a:rPr lang="en-US" sz="1200">
                          <a:effectLst/>
                        </a:rPr>
                        <a:t>Static</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Moment</a:t>
                      </a:r>
                    </a:p>
                    <a:p>
                      <a:pPr marL="0" marR="0" algn="ctr">
                        <a:lnSpc>
                          <a:spcPct val="150000"/>
                        </a:lnSpc>
                        <a:spcBef>
                          <a:spcPts val="0"/>
                        </a:spcBef>
                        <a:spcAft>
                          <a:spcPts val="0"/>
                        </a:spcAft>
                      </a:pPr>
                      <a:r>
                        <a:rPr lang="en-US" sz="1200">
                          <a:effectLst/>
                        </a:rPr>
                        <a:t>Manual</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4128">
                <a:tc>
                  <a:txBody>
                    <a:bodyPr/>
                    <a:lstStyle/>
                    <a:p>
                      <a:pPr marL="0" marR="0" algn="ctr">
                        <a:lnSpc>
                          <a:spcPct val="150000"/>
                        </a:lnSpc>
                        <a:spcBef>
                          <a:spcPts val="0"/>
                        </a:spcBef>
                        <a:spcAft>
                          <a:spcPts val="0"/>
                        </a:spcAft>
                      </a:pPr>
                      <a:r>
                        <a:rPr lang="en-US" sz="1200">
                          <a:effectLst/>
                        </a:rPr>
                        <a:t>B1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-10/-27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158/-163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92/-43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14/4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161/-51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25/7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192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4128">
                <a:tc>
                  <a:txBody>
                    <a:bodyPr/>
                    <a:lstStyle/>
                    <a:p>
                      <a:pPr marL="0" marR="0" algn="ctr">
                        <a:lnSpc>
                          <a:spcPct val="150000"/>
                        </a:lnSpc>
                        <a:spcBef>
                          <a:spcPts val="0"/>
                        </a:spcBef>
                        <a:spcAft>
                          <a:spcPts val="0"/>
                        </a:spcAft>
                      </a:pPr>
                      <a:r>
                        <a:rPr lang="en-US" sz="1200">
                          <a:effectLst/>
                        </a:rPr>
                        <a:t>B2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4/1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68/-62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dirty="0">
                          <a:effectLst/>
                        </a:rPr>
                        <a:t>44/-34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5/1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3.5/-36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-2/-6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50000"/>
                        </a:lnSpc>
                        <a:spcBef>
                          <a:spcPts val="0"/>
                        </a:spcBef>
                        <a:spcAft>
                          <a:spcPts val="0"/>
                        </a:spcAft>
                      </a:pPr>
                      <a:r>
                        <a:rPr lang="ar-SA" sz="1200">
                          <a:effectLst/>
                        </a:rPr>
                        <a:t>262</a:t>
                      </a:r>
                      <a:r>
                        <a:rPr lang="en-US" sz="1200">
                          <a:effectLst/>
                        </a:rPr>
                        <a:t>.7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94960">
                <a:tc>
                  <a:txBody>
                    <a:bodyPr/>
                    <a:lstStyle/>
                    <a:p>
                      <a:pPr marL="0" marR="0" algn="ctr">
                        <a:lnSpc>
                          <a:spcPct val="150000"/>
                        </a:lnSpc>
                        <a:spcBef>
                          <a:spcPts val="0"/>
                        </a:spcBef>
                        <a:spcAft>
                          <a:spcPts val="0"/>
                        </a:spcAft>
                      </a:pPr>
                      <a:r>
                        <a:rPr lang="en-US" sz="1200">
                          <a:effectLst/>
                        </a:rPr>
                        <a:t>B3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3.5/1.2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36/-39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dirty="0">
                          <a:effectLst/>
                        </a:rPr>
                        <a:t>17/-110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-11/38</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-18/-92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dirty="0">
                          <a:effectLst/>
                        </a:rPr>
                        <a:t>-11.125/-40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50000"/>
                        </a:lnSpc>
                        <a:spcBef>
                          <a:spcPts val="0"/>
                        </a:spcBef>
                        <a:spcAft>
                          <a:spcPts val="0"/>
                        </a:spcAft>
                      </a:pPr>
                      <a:r>
                        <a:rPr lang="ar-SA" sz="1200">
                          <a:effectLst/>
                        </a:rPr>
                        <a:t>192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4128">
                <a:tc>
                  <a:txBody>
                    <a:bodyPr/>
                    <a:lstStyle/>
                    <a:p>
                      <a:pPr marL="0" marR="0" algn="ctr">
                        <a:lnSpc>
                          <a:spcPct val="150000"/>
                        </a:lnSpc>
                        <a:spcBef>
                          <a:spcPts val="0"/>
                        </a:spcBef>
                        <a:spcAft>
                          <a:spcPts val="0"/>
                        </a:spcAft>
                      </a:pPr>
                      <a:r>
                        <a:rPr lang="en-US" sz="1200">
                          <a:effectLst/>
                        </a:rPr>
                        <a:t>B4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0/1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82/-71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62/-38</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9/3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25/-34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262.7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4128">
                <a:tc>
                  <a:txBody>
                    <a:bodyPr/>
                    <a:lstStyle/>
                    <a:p>
                      <a:pPr marL="0" marR="0" algn="ctr">
                        <a:lnSpc>
                          <a:spcPct val="150000"/>
                        </a:lnSpc>
                        <a:spcBef>
                          <a:spcPts val="0"/>
                        </a:spcBef>
                        <a:spcAft>
                          <a:spcPts val="0"/>
                        </a:spcAft>
                      </a:pPr>
                      <a:r>
                        <a:rPr lang="en-US" sz="1200">
                          <a:effectLst/>
                        </a:rPr>
                        <a:t>b5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341/285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355/168</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-43/-206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-49/-149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72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4128">
                <a:tc>
                  <a:txBody>
                    <a:bodyPr/>
                    <a:lstStyle/>
                    <a:p>
                      <a:pPr marL="0" marR="0" algn="ctr">
                        <a:lnSpc>
                          <a:spcPct val="150000"/>
                        </a:lnSpc>
                        <a:spcBef>
                          <a:spcPts val="0"/>
                        </a:spcBef>
                        <a:spcAft>
                          <a:spcPts val="0"/>
                        </a:spcAft>
                      </a:pPr>
                      <a:r>
                        <a:rPr lang="en-US" sz="1200">
                          <a:effectLst/>
                        </a:rPr>
                        <a:t>B6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350/434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-265/-420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7/2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0/-1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-30/-49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4/-1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15.5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4128">
                <a:tc>
                  <a:txBody>
                    <a:bodyPr/>
                    <a:lstStyle/>
                    <a:p>
                      <a:pPr marL="0" marR="0" algn="ctr">
                        <a:lnSpc>
                          <a:spcPct val="150000"/>
                        </a:lnSpc>
                        <a:spcBef>
                          <a:spcPts val="0"/>
                        </a:spcBef>
                        <a:spcAft>
                          <a:spcPts val="0"/>
                        </a:spcAft>
                      </a:pPr>
                      <a:r>
                        <a:rPr lang="en-US" sz="1200">
                          <a:effectLst/>
                        </a:rPr>
                        <a:t>B7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397/493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-376/-591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7/3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0/-2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-7/-11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4128">
                <a:tc>
                  <a:txBody>
                    <a:bodyPr/>
                    <a:lstStyle/>
                    <a:p>
                      <a:pPr marL="0" marR="0" algn="ctr">
                        <a:lnSpc>
                          <a:spcPct val="150000"/>
                        </a:lnSpc>
                        <a:spcBef>
                          <a:spcPts val="0"/>
                        </a:spcBef>
                        <a:spcAft>
                          <a:spcPts val="0"/>
                        </a:spcAft>
                      </a:pPr>
                      <a:r>
                        <a:rPr lang="en-US" sz="1200">
                          <a:effectLst/>
                        </a:rPr>
                        <a:t>B8</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227/179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227/124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55/-169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tabLst>
                          <a:tab pos="495300" algn="l"/>
                        </a:tabLst>
                      </a:pPr>
                      <a:r>
                        <a:rPr lang="en-US" sz="1200">
                          <a:effectLst/>
                        </a:rPr>
                        <a:t>.7/.1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-6/-47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.3/0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4128">
                <a:tc>
                  <a:txBody>
                    <a:bodyPr/>
                    <a:lstStyle/>
                    <a:p>
                      <a:pPr marL="0" marR="0" algn="ctr">
                        <a:lnSpc>
                          <a:spcPct val="150000"/>
                        </a:lnSpc>
                        <a:spcBef>
                          <a:spcPts val="0"/>
                        </a:spcBef>
                        <a:spcAft>
                          <a:spcPts val="0"/>
                        </a:spcAft>
                      </a:pPr>
                      <a:r>
                        <a:rPr lang="en-US" sz="1200">
                          <a:effectLst/>
                        </a:rPr>
                        <a:t>B9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145/103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165/85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193/-247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-.6/3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61/-89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.7/.2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4128">
                <a:tc>
                  <a:txBody>
                    <a:bodyPr/>
                    <a:lstStyle/>
                    <a:p>
                      <a:pPr marL="0" marR="0" algn="ctr">
                        <a:lnSpc>
                          <a:spcPct val="150000"/>
                        </a:lnSpc>
                        <a:spcBef>
                          <a:spcPts val="0"/>
                        </a:spcBef>
                        <a:spcAft>
                          <a:spcPts val="0"/>
                        </a:spcAft>
                      </a:pPr>
                      <a:r>
                        <a:rPr lang="en-US" sz="1200">
                          <a:effectLst/>
                        </a:rPr>
                        <a:t>B10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19/-49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37/-200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dirty="0">
                          <a:effectLst/>
                        </a:rPr>
                        <a:t>23/83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-17/-141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-20/-70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dirty="0">
                          <a:effectLst/>
                        </a:rPr>
                        <a:t>559.1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775707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columns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8649130"/>
              </p:ext>
            </p:extLst>
          </p:nvPr>
        </p:nvGraphicFramePr>
        <p:xfrm>
          <a:off x="1435608" y="2057400"/>
          <a:ext cx="6946393" cy="2971801"/>
        </p:xfrm>
        <a:graphic>
          <a:graphicData uri="http://schemas.openxmlformats.org/drawingml/2006/table">
            <a:tbl>
              <a:tblPr firstRow="1" firstCol="1" bandRow="1">
                <a:tableStyleId>{F5AB1C69-6EDB-4FF4-983F-18BD219EF322}</a:tableStyleId>
              </a:tblPr>
              <a:tblGrid>
                <a:gridCol w="923782"/>
                <a:gridCol w="831192"/>
                <a:gridCol w="867946"/>
                <a:gridCol w="867946"/>
                <a:gridCol w="867946"/>
                <a:gridCol w="849569"/>
                <a:gridCol w="831192"/>
                <a:gridCol w="906820"/>
              </a:tblGrid>
              <a:tr h="1252312">
                <a:tc>
                  <a:txBody>
                    <a:bodyPr/>
                    <a:lstStyle/>
                    <a:p>
                      <a:pPr marL="0" marR="0" algn="ctr">
                        <a:lnSpc>
                          <a:spcPct val="150000"/>
                        </a:lnSpc>
                        <a:spcBef>
                          <a:spcPts val="0"/>
                        </a:spcBef>
                        <a:spcAft>
                          <a:spcPts val="0"/>
                        </a:spcAft>
                      </a:pPr>
                      <a:r>
                        <a:rPr lang="en-US" sz="1200" dirty="0">
                          <a:effectLst/>
                        </a:rPr>
                        <a:t/>
                      </a:r>
                      <a:br>
                        <a:rPr lang="en-US" sz="1200" dirty="0">
                          <a:effectLst/>
                        </a:rPr>
                      </a:br>
                      <a:r>
                        <a:rPr lang="en-US" sz="1200" dirty="0">
                          <a:effectLst/>
                        </a:rPr>
                        <a:t>Column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dirty="0">
                          <a:effectLst/>
                        </a:rPr>
                        <a:t>Static axial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dirty="0">
                          <a:effectLst/>
                        </a:rPr>
                        <a:t>Dynamic axial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Moment dynamic</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Moment static</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Shear dynamic</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Shear static</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dirty="0">
                          <a:effectLst/>
                        </a:rPr>
                        <a:t>Manual axial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73163">
                <a:tc>
                  <a:txBody>
                    <a:bodyPr/>
                    <a:lstStyle/>
                    <a:p>
                      <a:pPr marL="0" marR="0" algn="ctr">
                        <a:lnSpc>
                          <a:spcPct val="150000"/>
                        </a:lnSpc>
                        <a:spcBef>
                          <a:spcPts val="0"/>
                        </a:spcBef>
                        <a:spcAft>
                          <a:spcPts val="0"/>
                        </a:spcAft>
                      </a:pPr>
                      <a:r>
                        <a:rPr lang="en-US" sz="1200">
                          <a:effectLst/>
                        </a:rPr>
                        <a:t>Rec(2.75)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826/897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dirty="0">
                          <a:effectLst/>
                        </a:rPr>
                        <a:t>480/ 933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137/.38</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110/70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49/.14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40/26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800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73163">
                <a:tc>
                  <a:txBody>
                    <a:bodyPr/>
                    <a:lstStyle/>
                    <a:p>
                      <a:pPr marL="0" marR="0" algn="ctr">
                        <a:lnSpc>
                          <a:spcPct val="150000"/>
                        </a:lnSpc>
                        <a:spcBef>
                          <a:spcPts val="0"/>
                        </a:spcBef>
                        <a:spcAft>
                          <a:spcPts val="0"/>
                        </a:spcAft>
                      </a:pPr>
                      <a:r>
                        <a:rPr lang="en-US" sz="1200">
                          <a:effectLst/>
                        </a:rPr>
                        <a:t>Rec (6.6)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486/574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dirty="0">
                          <a:effectLst/>
                        </a:rPr>
                        <a:t>330/574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100/422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dirty="0">
                          <a:effectLst/>
                        </a:rPr>
                        <a:t>342/289</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182/55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156/130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530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73163">
                <a:tc>
                  <a:txBody>
                    <a:bodyPr/>
                    <a:lstStyle/>
                    <a:p>
                      <a:pPr marL="0" marR="0" algn="ctr">
                        <a:lnSpc>
                          <a:spcPct val="150000"/>
                        </a:lnSpc>
                        <a:spcBef>
                          <a:spcPts val="0"/>
                        </a:spcBef>
                        <a:spcAft>
                          <a:spcPts val="0"/>
                        </a:spcAft>
                      </a:pPr>
                      <a:r>
                        <a:rPr lang="en-US" sz="1200">
                          <a:effectLst/>
                        </a:rPr>
                        <a:t>Circular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664/972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408/971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6.7/1.7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-4/-6.5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2.5/.6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a:effectLst/>
                        </a:rPr>
                        <a:t>1.5/2.3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200" dirty="0">
                          <a:effectLst/>
                        </a:rPr>
                        <a:t>800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238064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6096000"/>
          </a:xfrm>
        </p:spPr>
        <p:txBody>
          <a:bodyPr>
            <a:normAutofit/>
          </a:bodyPr>
          <a:lstStyle/>
          <a:p>
            <a:pPr marL="82296" indent="0">
              <a:buNone/>
            </a:pPr>
            <a:endParaRPr lang="en-US" sz="2000" dirty="0" smtClean="0">
              <a:latin typeface="Times New Roman" panose="02020603050405020304" pitchFamily="18" charset="0"/>
              <a:cs typeface="Times New Roman" panose="02020603050405020304" pitchFamily="18" charset="0"/>
            </a:endParaRPr>
          </a:p>
          <a:p>
            <a:pPr marL="82296" indent="0">
              <a:buNone/>
            </a:pPr>
            <a:r>
              <a:rPr lang="en-US" sz="2000" dirty="0" smtClean="0">
                <a:latin typeface="Times New Roman" panose="02020603050405020304" pitchFamily="18" charset="0"/>
                <a:cs typeface="Times New Roman" panose="02020603050405020304" pitchFamily="18" charset="0"/>
              </a:rPr>
              <a:t>2</a:t>
            </a:r>
            <a:r>
              <a:rPr lang="en-US" sz="2000" baseline="30000" dirty="0" smtClean="0">
                <a:latin typeface="Times New Roman" panose="02020603050405020304" pitchFamily="18" charset="0"/>
                <a:cs typeface="Times New Roman" panose="02020603050405020304" pitchFamily="18" charset="0"/>
              </a:rPr>
              <a:t>nd</a:t>
            </a:r>
            <a:r>
              <a:rPr lang="en-US" sz="2000" dirty="0" smtClean="0">
                <a:latin typeface="Times New Roman" panose="02020603050405020304" pitchFamily="18" charset="0"/>
                <a:cs typeface="Times New Roman" panose="02020603050405020304" pitchFamily="18" charset="0"/>
              </a:rPr>
              <a:t> floor (M11 &amp; M22)</a:t>
            </a:r>
          </a:p>
          <a:p>
            <a:pPr marL="82296" indent="0">
              <a:buNone/>
            </a:pP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225317648"/>
                  </p:ext>
                </p:extLst>
              </p:nvPr>
            </p:nvGraphicFramePr>
            <p:xfrm>
              <a:off x="1435607" y="1904996"/>
              <a:ext cx="7251192" cy="4038608"/>
            </p:xfrm>
            <a:graphic>
              <a:graphicData uri="http://schemas.openxmlformats.org/drawingml/2006/table">
                <a:tbl>
                  <a:tblPr firstRow="1" firstCol="1" bandRow="1"/>
                  <a:tblGrid>
                    <a:gridCol w="1873996"/>
                    <a:gridCol w="1933760"/>
                    <a:gridCol w="1721718"/>
                    <a:gridCol w="1721718"/>
                  </a:tblGrid>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M11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𝝆</m:t>
                                </m:r>
                              </m:oMath>
                            </m:oMathPara>
                          </a14:m>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As / 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of bars /m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.000887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ϕ 14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.000708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5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ϕ 14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.000669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ϕ 14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M22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.001187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ϕ 14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.001427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5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ϕ 14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.001339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ϕ 14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bl>
              </a:graphicData>
            </a:graphic>
          </p:graphicFrame>
        </mc:Choice>
        <mc:Fallback xmlns="">
          <p:graphicFrame>
            <p:nvGraphicFramePr>
              <p:cNvPr id="4" name="Table 3"/>
              <p:cNvGraphicFramePr>
                <a:graphicFrameLocks noGrp="1"/>
              </p:cNvGraphicFramePr>
              <p:nvPr>
                <p:extLst>
                  <p:ext uri="{D42A27DB-BD31-4B8C-83A1-F6EECF244321}">
                    <p14:modId xmlns="" xmlns:p14="http://schemas.microsoft.com/office/powerpoint/2010/main" val="1225317648"/>
                  </p:ext>
                </p:extLst>
              </p:nvPr>
            </p:nvGraphicFramePr>
            <p:xfrm>
              <a:off x="1435607" y="1904996"/>
              <a:ext cx="7251192" cy="4038608"/>
            </p:xfrm>
            <a:graphic>
              <a:graphicData uri="http://schemas.openxmlformats.org/drawingml/2006/table">
                <a:tbl>
                  <a:tblPr firstRow="1" firstCol="1" bandRow="1"/>
                  <a:tblGrid>
                    <a:gridCol w="1873996"/>
                    <a:gridCol w="1933760"/>
                    <a:gridCol w="1721718"/>
                    <a:gridCol w="1721718"/>
                  </a:tblGrid>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M11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endParaRPr lang="en-US"/>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97476" t="-1205" r="-179180" b="-709639"/>
                          </a:stretch>
                        </a:blipFill>
                      </a:tcPr>
                    </a:tc>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As / 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of bars /m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.000887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ϕ 14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.000708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5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ϕ 14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.000669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ϕ 14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M22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.001187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ϕ 14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.001427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5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ϕ 14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504826">
                    <a:tc>
                      <a:txBody>
                        <a:bodyPr/>
                        <a:lstStyle/>
                        <a:p>
                          <a:pPr marL="0" marR="0" algn="ctr">
                            <a:lnSpc>
                              <a:spcPct val="150000"/>
                            </a:lnSpc>
                            <a:spcBef>
                              <a:spcPts val="0"/>
                            </a:spcBef>
                            <a:spcAft>
                              <a:spcPts val="0"/>
                            </a:spcAft>
                          </a:pPr>
                          <a:r>
                            <a:rPr lang="en-US" sz="2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.001339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50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ϕ 14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bl>
              </a:graphicData>
            </a:graphic>
          </p:graphicFrame>
        </mc:Fallback>
      </mc:AlternateContent>
    </p:spTree>
    <p:extLst>
      <p:ext uri="{BB962C8B-B14F-4D97-AF65-F5344CB8AC3E}">
        <p14:creationId xmlns:p14="http://schemas.microsoft.com/office/powerpoint/2010/main" val="531034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structural elements:</a:t>
            </a:r>
            <a:endParaRPr lang="en-US" dirty="0"/>
          </a:p>
        </p:txBody>
      </p:sp>
      <p:graphicFrame>
        <p:nvGraphicFramePr>
          <p:cNvPr id="4" name="عنصر نائب للمحتوى 3"/>
          <p:cNvGraphicFramePr>
            <a:graphicFrameLocks noGrp="1"/>
          </p:cNvGraphicFramePr>
          <p:nvPr>
            <p:ph idx="1"/>
          </p:nvPr>
        </p:nvGraphicFramePr>
        <p:xfrm>
          <a:off x="1143000" y="13716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9219"/>
            <a:ext cx="7498080" cy="868362"/>
          </a:xfrm>
        </p:spPr>
        <p:txBody>
          <a:bodyPr/>
          <a:lstStyle/>
          <a:p>
            <a:r>
              <a:rPr lang="en-US" dirty="0" smtClean="0"/>
              <a:t>Shells </a:t>
            </a:r>
            <a:endParaRPr lang="en-US" dirty="0"/>
          </a:p>
        </p:txBody>
      </p:sp>
      <p:sp>
        <p:nvSpPr>
          <p:cNvPr id="3" name="Content Placeholder 2"/>
          <p:cNvSpPr>
            <a:spLocks noGrp="1"/>
          </p:cNvSpPr>
          <p:nvPr>
            <p:ph idx="1"/>
          </p:nvPr>
        </p:nvSpPr>
        <p:spPr>
          <a:xfrm>
            <a:off x="1435608" y="967581"/>
            <a:ext cx="7498080" cy="5280819"/>
          </a:xfrm>
        </p:spPr>
        <p:txBody>
          <a:bodyPr/>
          <a:lstStyle/>
          <a:p>
            <a:pPr marL="82296" indent="0">
              <a:buNone/>
            </a:pPr>
            <a:r>
              <a:rPr lang="en-US" dirty="0" smtClean="0"/>
              <a:t>1.</a:t>
            </a:r>
          </a:p>
          <a:p>
            <a:pPr marL="82296" indent="0">
              <a:buNone/>
            </a:pPr>
            <a:endParaRPr lang="en-US" sz="2000" b="1" dirty="0" smtClean="0">
              <a:latin typeface="Times New Roman" panose="02020603050405020304" pitchFamily="18" charset="0"/>
              <a:cs typeface="Times New Roman" panose="02020603050405020304" pitchFamily="18" charset="0"/>
            </a:endParaRPr>
          </a:p>
          <a:p>
            <a:pPr marL="82296" indent="0">
              <a:buNone/>
            </a:pPr>
            <a:r>
              <a:rPr lang="en-US" sz="2000" b="1" dirty="0" smtClean="0">
                <a:latin typeface="Times New Roman" panose="02020603050405020304" pitchFamily="18" charset="0"/>
                <a:cs typeface="Times New Roman" panose="02020603050405020304" pitchFamily="18" charset="0"/>
              </a:rPr>
              <a:t>Thickness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.15 </a:t>
            </a:r>
            <a:r>
              <a:rPr lang="en-US" sz="2000" dirty="0" smtClean="0">
                <a:latin typeface="Times New Roman" panose="02020603050405020304" pitchFamily="18" charset="0"/>
                <a:cs typeface="Times New Roman" panose="02020603050405020304" pitchFamily="18" charset="0"/>
              </a:rPr>
              <a:t>m</a:t>
            </a:r>
          </a:p>
          <a:p>
            <a:pPr marL="82296" indent="0">
              <a:buNone/>
            </a:pPr>
            <a:r>
              <a:rPr lang="en-US" sz="2000" b="1" dirty="0" smtClean="0">
                <a:latin typeface="Times New Roman" panose="02020603050405020304" pitchFamily="18" charset="0"/>
                <a:cs typeface="Times New Roman" panose="02020603050405020304" pitchFamily="18" charset="0"/>
              </a:rPr>
              <a:t>Height</a:t>
            </a:r>
            <a:r>
              <a:rPr lang="en-US" sz="2000" dirty="0" smtClean="0">
                <a:latin typeface="Times New Roman" panose="02020603050405020304" pitchFamily="18" charset="0"/>
                <a:cs typeface="Times New Roman" panose="02020603050405020304" pitchFamily="18" charset="0"/>
              </a:rPr>
              <a:t> = 1.95 m </a:t>
            </a:r>
            <a:endParaRPr lang="en-US" sz="2000" dirty="0">
              <a:latin typeface="Times New Roman" panose="02020603050405020304" pitchFamily="18" charset="0"/>
              <a:cs typeface="Times New Roman" panose="02020603050405020304" pitchFamily="18" charset="0"/>
            </a:endParaRPr>
          </a:p>
          <a:p>
            <a:pPr marL="82296" indent="0">
              <a:buNone/>
            </a:pPr>
            <a:r>
              <a:rPr lang="en-US" sz="2000" b="1" dirty="0" smtClean="0">
                <a:latin typeface="Times New Roman" panose="02020603050405020304" pitchFamily="18" charset="0"/>
                <a:cs typeface="Times New Roman" panose="02020603050405020304" pitchFamily="18" charset="0"/>
              </a:rPr>
              <a:t>Reinforcement :</a:t>
            </a:r>
          </a:p>
          <a:p>
            <a:pPr marL="82296" indent="0">
              <a:buNone/>
            </a:pPr>
            <a:endParaRPr lang="en-US" sz="20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1905000" y="1103170"/>
            <a:ext cx="1905000" cy="6721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2209800" y="1121391"/>
            <a:ext cx="19050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Dome</a:t>
            </a:r>
            <a:endParaRPr lang="en-US" sz="36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608" y="3276600"/>
            <a:ext cx="7498080" cy="31256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09732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286555"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68057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0"/>
            <a:ext cx="7498080" cy="6248400"/>
          </a:xfrm>
        </p:spPr>
        <p:txBody>
          <a:bodyPr/>
          <a:lstStyle/>
          <a:p>
            <a:endParaRPr lang="en-US" dirty="0" smtClean="0"/>
          </a:p>
          <a:p>
            <a:r>
              <a:rPr lang="en-US" dirty="0" smtClean="0"/>
              <a:t>2.</a:t>
            </a:r>
          </a:p>
          <a:p>
            <a:endParaRPr lang="en-US" dirty="0"/>
          </a:p>
          <a:p>
            <a:pPr marL="82296" indent="0">
              <a:buNone/>
            </a:pPr>
            <a:r>
              <a:rPr lang="en-US" sz="2000" b="1" dirty="0">
                <a:latin typeface="Times New Roman" panose="02020603050405020304" pitchFamily="18" charset="0"/>
                <a:cs typeface="Times New Roman" panose="02020603050405020304" pitchFamily="18" charset="0"/>
              </a:rPr>
              <a:t>Thickness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.15 m </a:t>
            </a:r>
          </a:p>
          <a:p>
            <a:pPr marL="82296" indent="0">
              <a:buNone/>
            </a:pPr>
            <a:r>
              <a:rPr lang="en-US" sz="2000" b="1" dirty="0">
                <a:latin typeface="Times New Roman" panose="02020603050405020304" pitchFamily="18" charset="0"/>
                <a:cs typeface="Times New Roman" panose="02020603050405020304" pitchFamily="18" charset="0"/>
              </a:rPr>
              <a:t>Height</a:t>
            </a:r>
            <a:r>
              <a:rPr lang="en-US" sz="2000" dirty="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2.45 </a:t>
            </a:r>
            <a:r>
              <a:rPr lang="en-US" sz="2000" dirty="0">
                <a:latin typeface="Times New Roman" panose="02020603050405020304" pitchFamily="18" charset="0"/>
                <a:cs typeface="Times New Roman" panose="02020603050405020304" pitchFamily="18" charset="0"/>
              </a:rPr>
              <a:t>m </a:t>
            </a:r>
          </a:p>
          <a:p>
            <a:pPr marL="82296" indent="0">
              <a:buNone/>
            </a:pPr>
            <a:r>
              <a:rPr lang="en-US" sz="2000" b="1" dirty="0" smtClean="0">
                <a:latin typeface="Times New Roman" panose="02020603050405020304" pitchFamily="18" charset="0"/>
                <a:cs typeface="Times New Roman" panose="02020603050405020304" pitchFamily="18" charset="0"/>
              </a:rPr>
              <a:t>Reinforcement :</a:t>
            </a:r>
          </a:p>
          <a:p>
            <a:pPr marL="82296" indent="0">
              <a:buNone/>
            </a:pPr>
            <a:endParaRPr lang="en-US" sz="2000" b="1" dirty="0">
              <a:latin typeface="Times New Roman" panose="02020603050405020304" pitchFamily="18" charset="0"/>
              <a:cs typeface="Times New Roman" panose="02020603050405020304" pitchFamily="18" charset="0"/>
            </a:endParaRPr>
          </a:p>
          <a:p>
            <a:endParaRPr lang="en-US" dirty="0"/>
          </a:p>
        </p:txBody>
      </p:sp>
      <p:sp>
        <p:nvSpPr>
          <p:cNvPr id="4" name="Rounded Rectangle 3"/>
          <p:cNvSpPr/>
          <p:nvPr/>
        </p:nvSpPr>
        <p:spPr>
          <a:xfrm>
            <a:off x="2286000" y="588324"/>
            <a:ext cx="2030104"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2667000" y="588324"/>
            <a:ext cx="17526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Ring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352800"/>
            <a:ext cx="5580567" cy="244818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90805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Slabs </a:t>
            </a:r>
            <a:endParaRPr lang="en-US" dirty="0"/>
          </a:p>
        </p:txBody>
      </p:sp>
      <p:sp>
        <p:nvSpPr>
          <p:cNvPr id="3" name="Content Placeholder 2"/>
          <p:cNvSpPr>
            <a:spLocks noGrp="1"/>
          </p:cNvSpPr>
          <p:nvPr>
            <p:ph idx="1"/>
          </p:nvPr>
        </p:nvSpPr>
        <p:spPr/>
        <p:txBody>
          <a:bodyPr/>
          <a:lstStyle/>
          <a:p>
            <a:r>
              <a:rPr lang="en-US" dirty="0" smtClean="0"/>
              <a:t>1. </a:t>
            </a:r>
          </a:p>
          <a:p>
            <a:endParaRPr lang="en-US" dirty="0" smtClean="0"/>
          </a:p>
          <a:p>
            <a:pPr marL="82296" indent="0">
              <a:buNone/>
            </a:pPr>
            <a:r>
              <a:rPr lang="en-US" sz="2000" b="1" dirty="0" smtClean="0">
                <a:latin typeface="Times New Roman" panose="02020603050405020304" pitchFamily="18" charset="0"/>
                <a:cs typeface="Times New Roman" panose="02020603050405020304" pitchFamily="18" charset="0"/>
              </a:rPr>
              <a:t>Type :</a:t>
            </a:r>
            <a:r>
              <a:rPr lang="en-US" sz="2000" dirty="0" smtClean="0">
                <a:latin typeface="Times New Roman" panose="02020603050405020304" pitchFamily="18" charset="0"/>
                <a:cs typeface="Times New Roman" panose="02020603050405020304" pitchFamily="18" charset="0"/>
              </a:rPr>
              <a:t> Ribbed slab </a:t>
            </a:r>
            <a:endParaRPr lang="en-US" sz="2000" b="1" dirty="0" smtClean="0">
              <a:latin typeface="Times New Roman" panose="02020603050405020304" pitchFamily="18" charset="0"/>
              <a:cs typeface="Times New Roman" panose="02020603050405020304" pitchFamily="18" charset="0"/>
            </a:endParaRPr>
          </a:p>
          <a:p>
            <a:pPr marL="82296" indent="0">
              <a:buNone/>
            </a:pPr>
            <a:r>
              <a:rPr lang="en-US" sz="2000" b="1" dirty="0" smtClean="0">
                <a:latin typeface="Times New Roman" panose="02020603050405020304" pitchFamily="18" charset="0"/>
                <a:cs typeface="Times New Roman" panose="02020603050405020304" pitchFamily="18" charset="0"/>
              </a:rPr>
              <a:t>Thickness = .</a:t>
            </a:r>
            <a:r>
              <a:rPr lang="en-US" sz="2000" dirty="0" smtClean="0">
                <a:latin typeface="Times New Roman" panose="02020603050405020304" pitchFamily="18" charset="0"/>
                <a:cs typeface="Times New Roman" panose="02020603050405020304" pitchFamily="18" charset="0"/>
              </a:rPr>
              <a:t>4 m </a:t>
            </a:r>
            <a:endParaRPr lang="en-US" sz="2000" b="1" dirty="0" smtClean="0">
              <a:latin typeface="Times New Roman" panose="02020603050405020304" pitchFamily="18" charset="0"/>
              <a:cs typeface="Times New Roman" panose="02020603050405020304" pitchFamily="18" charset="0"/>
            </a:endParaRPr>
          </a:p>
          <a:p>
            <a:pPr marL="82296" indent="0">
              <a:buNone/>
            </a:pPr>
            <a:r>
              <a:rPr lang="en-US" sz="2000" b="1" dirty="0" smtClean="0">
                <a:latin typeface="Times New Roman" panose="02020603050405020304" pitchFamily="18" charset="0"/>
                <a:cs typeface="Times New Roman" panose="02020603050405020304" pitchFamily="18" charset="0"/>
              </a:rPr>
              <a:t>Reinforcement:</a:t>
            </a:r>
          </a:p>
          <a:p>
            <a:endParaRPr lang="en-US" dirty="0" smtClean="0"/>
          </a:p>
          <a:p>
            <a:endParaRPr lang="en-US" dirty="0"/>
          </a:p>
        </p:txBody>
      </p:sp>
      <p:sp>
        <p:nvSpPr>
          <p:cNvPr id="4" name="Rounded Rectangle 3"/>
          <p:cNvSpPr/>
          <p:nvPr/>
        </p:nvSpPr>
        <p:spPr>
          <a:xfrm>
            <a:off x="2286000" y="1520043"/>
            <a:ext cx="2209800"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TextBox 4"/>
          <p:cNvSpPr txBox="1"/>
          <p:nvPr/>
        </p:nvSpPr>
        <p:spPr>
          <a:xfrm>
            <a:off x="2577152" y="1520042"/>
            <a:ext cx="1918648"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1</a:t>
            </a:r>
            <a:r>
              <a:rPr lang="en-US" sz="3600" baseline="30000" dirty="0" smtClean="0">
                <a:latin typeface="Times New Roman" panose="02020603050405020304" pitchFamily="18" charset="0"/>
                <a:cs typeface="Times New Roman" panose="02020603050405020304" pitchFamily="18" charset="0"/>
              </a:rPr>
              <a:t>st</a:t>
            </a:r>
            <a:r>
              <a:rPr lang="en-US" sz="3600" dirty="0" smtClean="0">
                <a:latin typeface="Times New Roman" panose="02020603050405020304" pitchFamily="18" charset="0"/>
                <a:cs typeface="Times New Roman" panose="02020603050405020304" pitchFamily="18" charset="0"/>
              </a:rPr>
              <a:t> floor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083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020762"/>
          </a:xfrm>
        </p:spPr>
        <p:txBody>
          <a:bodyPr>
            <a:normAutofit fontScale="90000"/>
          </a:bodyPr>
          <a:lstStyle/>
          <a:p>
            <a:r>
              <a:rPr lang="en-US" sz="4400" b="1" dirty="0" smtClean="0">
                <a:effectLst>
                  <a:outerShdw blurRad="38100" dist="38100" dir="2700000" algn="tl">
                    <a:srgbClr val="000000">
                      <a:alpha val="43137"/>
                    </a:srgbClr>
                  </a:outerShdw>
                </a:effectLst>
              </a:rPr>
              <a:t/>
            </a:r>
            <a:br>
              <a:rPr lang="en-US" sz="44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Outline:</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447800" y="1447800"/>
            <a:ext cx="7498080" cy="4648200"/>
          </a:xfrm>
        </p:spPr>
        <p:txBody>
          <a:bodyPr>
            <a:normAutofit/>
          </a:bodyPr>
          <a:lstStyle/>
          <a:p>
            <a:r>
              <a:rPr lang="en-US" sz="2800" dirty="0" smtClean="0">
                <a:latin typeface="Times New Roman" panose="02020603050405020304" pitchFamily="18" charset="0"/>
                <a:cs typeface="Times New Roman" pitchFamily="18" charset="0"/>
              </a:rPr>
              <a:t>Introduction.</a:t>
            </a:r>
          </a:p>
          <a:p>
            <a:r>
              <a:rPr lang="en-US" sz="2800" dirty="0">
                <a:latin typeface="Times New Roman" pitchFamily="18" charset="0"/>
                <a:cs typeface="Times New Roman" pitchFamily="18" charset="0"/>
              </a:rPr>
              <a:t>Design criteria</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Loads.</a:t>
            </a:r>
          </a:p>
          <a:p>
            <a:r>
              <a:rPr lang="en-US" sz="2800" dirty="0" smtClean="0">
                <a:latin typeface="Times New Roman" pitchFamily="18" charset="0"/>
                <a:cs typeface="Times New Roman" pitchFamily="18" charset="0"/>
              </a:rPr>
              <a:t>Materials.</a:t>
            </a:r>
          </a:p>
          <a:p>
            <a:r>
              <a:rPr lang="en-US" sz="2800" dirty="0">
                <a:latin typeface="Times New Roman" panose="02020603050405020304" pitchFamily="18" charset="0"/>
                <a:cs typeface="Times New Roman" panose="02020603050405020304" pitchFamily="18" charset="0"/>
              </a:rPr>
              <a:t>Dynamic analysis and </a:t>
            </a:r>
            <a:r>
              <a:rPr lang="en-US" sz="2800" dirty="0" smtClean="0">
                <a:latin typeface="Times New Roman" panose="02020603050405020304" pitchFamily="18" charset="0"/>
                <a:cs typeface="Times New Roman" panose="02020603050405020304" pitchFamily="18" charset="0"/>
              </a:rPr>
              <a:t>design.</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itchFamily="18" charset="0"/>
                <a:cs typeface="Times New Roman" pitchFamily="18" charset="0"/>
              </a:rPr>
              <a:t>SAP analysis</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Structural elements.</a:t>
            </a:r>
          </a:p>
          <a:p>
            <a:r>
              <a:rPr lang="en-US" sz="2800" dirty="0" smtClean="0">
                <a:latin typeface="Times New Roman" pitchFamily="18" charset="0"/>
                <a:cs typeface="Times New Roman" pitchFamily="18" charset="0"/>
              </a:rPr>
              <a:t>Steel preliminary design.</a:t>
            </a:r>
          </a:p>
        </p:txBody>
      </p:sp>
      <p:pic>
        <p:nvPicPr>
          <p:cNvPr id="45057" name="Picture 1" descr="C:\Users\Mac\Desktop\background\images (3).jpg"/>
          <p:cNvPicPr>
            <a:picLocks noChangeAspect="1" noChangeArrowheads="1"/>
          </p:cNvPicPr>
          <p:nvPr/>
        </p:nvPicPr>
        <p:blipFill>
          <a:blip r:embed="rId2" cstate="print"/>
          <a:srcRect/>
          <a:stretch>
            <a:fillRect/>
          </a:stretch>
        </p:blipFill>
        <p:spPr bwMode="auto">
          <a:xfrm>
            <a:off x="5867400" y="4343400"/>
            <a:ext cx="2581275" cy="17716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762000"/>
            <a:ext cx="7498080" cy="5486400"/>
          </a:xfrm>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5763"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58943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219200"/>
            <a:ext cx="7499350" cy="407359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5260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Frames :</a:t>
            </a:r>
            <a:endParaRPr lang="en-US" dirty="0"/>
          </a:p>
        </p:txBody>
      </p:sp>
      <p:pic>
        <p:nvPicPr>
          <p:cNvPr id="6" name="صورة 1" descr="بدون عنوان.png"/>
          <p:cNvPicPr>
            <a:picLocks noGrp="1"/>
          </p:cNvPicPr>
          <p:nvPr>
            <p:ph idx="1"/>
          </p:nvPr>
        </p:nvPicPr>
        <p:blipFill>
          <a:blip r:embed="rId2" cstate="print"/>
          <a:stretch>
            <a:fillRect/>
          </a:stretch>
        </p:blipFill>
        <p:spPr>
          <a:xfrm>
            <a:off x="2269718" y="1504623"/>
            <a:ext cx="5830114" cy="468695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41594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lstStyle/>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503" y="1752600"/>
            <a:ext cx="7250289" cy="3657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99194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528512"/>
            <a:ext cx="7467600" cy="418648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74578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524000"/>
            <a:ext cx="7715250" cy="3581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54779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lstStyle/>
          <a:p>
            <a:endParaRPr lang="en-US" dirty="0" smtClean="0"/>
          </a:p>
          <a:p>
            <a:r>
              <a:rPr lang="en-US" dirty="0" smtClean="0"/>
              <a:t>2. </a:t>
            </a:r>
          </a:p>
          <a:p>
            <a:endParaRPr lang="en-US" dirty="0"/>
          </a:p>
          <a:p>
            <a:pPr marL="82296" indent="0">
              <a:buNone/>
            </a:pPr>
            <a:r>
              <a:rPr lang="en-US" sz="2000" b="1" dirty="0">
                <a:latin typeface="Times New Roman" panose="02020603050405020304" pitchFamily="18" charset="0"/>
                <a:cs typeface="Times New Roman" panose="02020603050405020304" pitchFamily="18" charset="0"/>
              </a:rPr>
              <a:t>Type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inclined solid slab </a:t>
            </a:r>
            <a:endParaRPr lang="en-US" sz="2000" b="1" dirty="0">
              <a:latin typeface="Times New Roman" panose="02020603050405020304" pitchFamily="18" charset="0"/>
              <a:cs typeface="Times New Roman" panose="02020603050405020304" pitchFamily="18" charset="0"/>
            </a:endParaRPr>
          </a:p>
          <a:p>
            <a:pPr marL="82296" indent="0">
              <a:buNone/>
            </a:pPr>
            <a:r>
              <a:rPr lang="en-US" sz="2000" b="1" dirty="0">
                <a:latin typeface="Times New Roman" panose="02020603050405020304" pitchFamily="18" charset="0"/>
                <a:cs typeface="Times New Roman" panose="02020603050405020304" pitchFamily="18" charset="0"/>
              </a:rPr>
              <a:t>Thickness = </a:t>
            </a:r>
            <a:r>
              <a:rPr lang="en-US" sz="2000" b="1"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30 m </a:t>
            </a:r>
            <a:endParaRPr lang="en-US" sz="2000" b="1" dirty="0">
              <a:latin typeface="Times New Roman" panose="02020603050405020304" pitchFamily="18" charset="0"/>
              <a:cs typeface="Times New Roman" panose="02020603050405020304" pitchFamily="18" charset="0"/>
            </a:endParaRPr>
          </a:p>
          <a:p>
            <a:pPr marL="82296" indent="0">
              <a:buNone/>
            </a:pPr>
            <a:r>
              <a:rPr lang="en-US" sz="2000" b="1" dirty="0">
                <a:latin typeface="Times New Roman" panose="02020603050405020304" pitchFamily="18" charset="0"/>
                <a:cs typeface="Times New Roman" panose="02020603050405020304" pitchFamily="18" charset="0"/>
              </a:rPr>
              <a:t>Reinforcement:</a:t>
            </a:r>
          </a:p>
          <a:p>
            <a:endParaRPr lang="en-US" dirty="0"/>
          </a:p>
        </p:txBody>
      </p:sp>
      <p:sp>
        <p:nvSpPr>
          <p:cNvPr id="4" name="Rounded Rectangle 3"/>
          <p:cNvSpPr/>
          <p:nvPr/>
        </p:nvSpPr>
        <p:spPr>
          <a:xfrm>
            <a:off x="2286000" y="762000"/>
            <a:ext cx="2362200"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2514600" y="762000"/>
            <a:ext cx="1801504"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2</a:t>
            </a:r>
            <a:r>
              <a:rPr lang="en-US" sz="3600" baseline="30000" dirty="0" smtClean="0">
                <a:latin typeface="Times New Roman" panose="02020603050405020304" pitchFamily="18" charset="0"/>
                <a:cs typeface="Times New Roman" panose="02020603050405020304" pitchFamily="18" charset="0"/>
              </a:rPr>
              <a:t>nd</a:t>
            </a:r>
            <a:r>
              <a:rPr lang="en-US" sz="3600" dirty="0" smtClean="0">
                <a:latin typeface="Times New Roman" panose="02020603050405020304" pitchFamily="18" charset="0"/>
                <a:cs typeface="Times New Roman" panose="02020603050405020304" pitchFamily="18" charset="0"/>
              </a:rPr>
              <a:t> floor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823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60" y="0"/>
            <a:ext cx="9126940" cy="68579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58693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Columns </a:t>
            </a:r>
            <a:endParaRPr lang="en-US"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endParaRPr lang="en-US" dirty="0"/>
          </a:p>
          <a:p>
            <a:pPr marL="82296" indent="0">
              <a:buNone/>
            </a:pPr>
            <a:endParaRPr lang="en-US" dirty="0"/>
          </a:p>
        </p:txBody>
      </p:sp>
      <p:sp>
        <p:nvSpPr>
          <p:cNvPr id="6" name="Rounded Rectangle 5"/>
          <p:cNvSpPr/>
          <p:nvPr/>
        </p:nvSpPr>
        <p:spPr>
          <a:xfrm>
            <a:off x="1435608" y="1369894"/>
            <a:ext cx="2983992" cy="2133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82296" lvl="0" indent="0">
              <a:buClr>
                <a:srgbClr val="3891A7"/>
              </a:buClr>
              <a:buNone/>
            </a:pPr>
            <a:r>
              <a:rPr lang="en-US" b="1" dirty="0" smtClean="0">
                <a:solidFill>
                  <a:prstClr val="black"/>
                </a:solidFill>
                <a:latin typeface="Times New Roman" panose="02020603050405020304" pitchFamily="18" charset="0"/>
                <a:cs typeface="Times New Roman" panose="02020603050405020304" pitchFamily="18" charset="0"/>
              </a:rPr>
              <a:t>C1</a:t>
            </a:r>
            <a:r>
              <a:rPr lang="ar-JO" b="1" dirty="0" smtClean="0">
                <a:solidFill>
                  <a:prstClr val="black"/>
                </a:solidFill>
                <a:latin typeface="Times New Roman" panose="02020603050405020304" pitchFamily="18" charset="0"/>
                <a:cs typeface="Times New Roman" panose="02020603050405020304" pitchFamily="18" charset="0"/>
              </a:rPr>
              <a:t/>
            </a:r>
            <a:br>
              <a:rPr lang="ar-JO" b="1" dirty="0" smtClean="0">
                <a:solidFill>
                  <a:prstClr val="black"/>
                </a:solidFill>
                <a:latin typeface="Times New Roman" panose="02020603050405020304" pitchFamily="18" charset="0"/>
                <a:cs typeface="Times New Roman" panose="02020603050405020304" pitchFamily="18" charset="0"/>
              </a:rPr>
            </a:br>
            <a:r>
              <a:rPr lang="en-US" b="1" dirty="0" smtClean="0">
                <a:solidFill>
                  <a:prstClr val="black"/>
                </a:solidFill>
                <a:latin typeface="Times New Roman" panose="02020603050405020304" pitchFamily="18" charset="0"/>
                <a:cs typeface="Times New Roman" panose="02020603050405020304" pitchFamily="18" charset="0"/>
              </a:rPr>
              <a:t>Type </a:t>
            </a:r>
            <a:r>
              <a:rPr lang="en-US" b="1" dirty="0">
                <a:solidFill>
                  <a:prstClr val="black"/>
                </a:solidFill>
                <a:latin typeface="Times New Roman" panose="02020603050405020304" pitchFamily="18" charset="0"/>
                <a:cs typeface="Times New Roman" panose="02020603050405020304" pitchFamily="18" charset="0"/>
              </a:rPr>
              <a:t>:</a:t>
            </a:r>
            <a:r>
              <a:rPr lang="en-US" dirty="0">
                <a:solidFill>
                  <a:prstClr val="black"/>
                </a:solidFill>
                <a:latin typeface="Times New Roman" panose="02020603050405020304" pitchFamily="18" charset="0"/>
                <a:cs typeface="Times New Roman" panose="02020603050405020304" pitchFamily="18" charset="0"/>
              </a:rPr>
              <a:t> circular </a:t>
            </a:r>
            <a:endParaRPr lang="en-US" b="1" dirty="0">
              <a:solidFill>
                <a:prstClr val="black"/>
              </a:solidFill>
              <a:latin typeface="Times New Roman" panose="02020603050405020304" pitchFamily="18" charset="0"/>
              <a:cs typeface="Times New Roman" panose="02020603050405020304" pitchFamily="18" charset="0"/>
            </a:endParaRPr>
          </a:p>
          <a:p>
            <a:pPr marL="82296" lvl="0" indent="0">
              <a:buClr>
                <a:srgbClr val="3891A7"/>
              </a:buClr>
              <a:buNone/>
            </a:pPr>
            <a:r>
              <a:rPr lang="en-US" b="1" dirty="0">
                <a:solidFill>
                  <a:prstClr val="black"/>
                </a:solidFill>
                <a:latin typeface="Times New Roman" panose="02020603050405020304" pitchFamily="18" charset="0"/>
                <a:cs typeface="Times New Roman" panose="02020603050405020304" pitchFamily="18" charset="0"/>
              </a:rPr>
              <a:t>Diameter = .</a:t>
            </a:r>
            <a:r>
              <a:rPr lang="en-US" dirty="0">
                <a:solidFill>
                  <a:prstClr val="black"/>
                </a:solidFill>
                <a:latin typeface="Times New Roman" panose="02020603050405020304" pitchFamily="18" charset="0"/>
                <a:cs typeface="Times New Roman" panose="02020603050405020304" pitchFamily="18" charset="0"/>
              </a:rPr>
              <a:t>35 m</a:t>
            </a:r>
          </a:p>
          <a:p>
            <a:pPr marL="82296" lvl="0" indent="0">
              <a:buClr>
                <a:srgbClr val="3891A7"/>
              </a:buClr>
              <a:buNone/>
            </a:pPr>
            <a:r>
              <a:rPr lang="en-US" b="1" dirty="0">
                <a:solidFill>
                  <a:prstClr val="black"/>
                </a:solidFill>
                <a:latin typeface="Times New Roman" panose="02020603050405020304" pitchFamily="18" charset="0"/>
                <a:cs typeface="Times New Roman" panose="02020603050405020304" pitchFamily="18" charset="0"/>
              </a:rPr>
              <a:t>Height </a:t>
            </a:r>
            <a:r>
              <a:rPr lang="en-US" dirty="0">
                <a:solidFill>
                  <a:prstClr val="black"/>
                </a:solidFill>
                <a:latin typeface="Times New Roman" panose="02020603050405020304" pitchFamily="18" charset="0"/>
                <a:cs typeface="Times New Roman" panose="02020603050405020304" pitchFamily="18" charset="0"/>
              </a:rPr>
              <a:t>=2.75 m  </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5029200" y="1369894"/>
            <a:ext cx="2895600" cy="2133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82296" indent="0">
              <a:buNone/>
            </a:pPr>
            <a:r>
              <a:rPr lang="en-US" b="1" dirty="0" smtClean="0">
                <a:solidFill>
                  <a:prstClr val="black"/>
                </a:solidFill>
                <a:latin typeface="Times New Roman" panose="02020603050405020304" pitchFamily="18" charset="0"/>
                <a:cs typeface="Times New Roman" panose="02020603050405020304" pitchFamily="18" charset="0"/>
              </a:rPr>
              <a:t>C2</a:t>
            </a:r>
            <a:endParaRPr lang="en-US" b="1" dirty="0" smtClean="0">
              <a:latin typeface="Times New Roman" panose="02020603050405020304" pitchFamily="18" charset="0"/>
              <a:cs typeface="Times New Roman" panose="02020603050405020304" pitchFamily="18" charset="0"/>
            </a:endParaRPr>
          </a:p>
          <a:p>
            <a:pPr marL="82296" indent="0">
              <a:buNone/>
            </a:pPr>
            <a:r>
              <a:rPr lang="en-US" b="1" dirty="0" smtClean="0">
                <a:latin typeface="Times New Roman" panose="02020603050405020304" pitchFamily="18" charset="0"/>
                <a:cs typeface="Times New Roman" panose="02020603050405020304" pitchFamily="18" charset="0"/>
              </a:rPr>
              <a:t>Type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square</a:t>
            </a:r>
            <a:endParaRPr lang="en-US" b="1" dirty="0">
              <a:latin typeface="Times New Roman" panose="02020603050405020304" pitchFamily="18" charset="0"/>
              <a:cs typeface="Times New Roman" panose="02020603050405020304" pitchFamily="18" charset="0"/>
            </a:endParaRPr>
          </a:p>
          <a:p>
            <a:pPr marL="82296" indent="0">
              <a:buNone/>
            </a:pPr>
            <a:r>
              <a:rPr lang="en-US" b="1" dirty="0">
                <a:latin typeface="Times New Roman" panose="02020603050405020304" pitchFamily="18" charset="0"/>
                <a:cs typeface="Times New Roman" panose="02020603050405020304" pitchFamily="18" charset="0"/>
              </a:rPr>
              <a:t>Dimensions = .</a:t>
            </a:r>
            <a:r>
              <a:rPr lang="en-US" dirty="0">
                <a:latin typeface="Times New Roman" panose="02020603050405020304" pitchFamily="18" charset="0"/>
                <a:cs typeface="Times New Roman" panose="02020603050405020304" pitchFamily="18" charset="0"/>
              </a:rPr>
              <a:t>45*.45 m </a:t>
            </a:r>
          </a:p>
          <a:p>
            <a:pPr marL="82296" indent="0">
              <a:buNone/>
            </a:pPr>
            <a:r>
              <a:rPr lang="en-US" b="1" dirty="0">
                <a:solidFill>
                  <a:prstClr val="black"/>
                </a:solidFill>
                <a:latin typeface="Times New Roman" panose="02020603050405020304" pitchFamily="18" charset="0"/>
                <a:cs typeface="Times New Roman" panose="02020603050405020304" pitchFamily="18" charset="0"/>
              </a:rPr>
              <a:t>Height </a:t>
            </a:r>
            <a:r>
              <a:rPr lang="en-US" dirty="0">
                <a:solidFill>
                  <a:prstClr val="black"/>
                </a:solidFill>
                <a:latin typeface="Times New Roman" panose="02020603050405020304" pitchFamily="18" charset="0"/>
                <a:cs typeface="Times New Roman" panose="02020603050405020304" pitchFamily="18" charset="0"/>
              </a:rPr>
              <a:t>= 2.75 m</a:t>
            </a:r>
            <a:endParaRPr lang="en-US"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3352800" y="4433248"/>
            <a:ext cx="3048000" cy="2057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82296">
              <a:buClr>
                <a:srgbClr val="3891A7"/>
              </a:buClr>
            </a:pPr>
            <a:r>
              <a:rPr lang="en-US" b="1" dirty="0" smtClean="0">
                <a:solidFill>
                  <a:prstClr val="black"/>
                </a:solidFill>
                <a:latin typeface="Times New Roman" panose="02020603050405020304" pitchFamily="18" charset="0"/>
                <a:cs typeface="Times New Roman" panose="02020603050405020304" pitchFamily="18" charset="0"/>
              </a:rPr>
              <a:t>C3</a:t>
            </a:r>
          </a:p>
          <a:p>
            <a:pPr marL="82296" lvl="0" indent="0">
              <a:buClr>
                <a:srgbClr val="3891A7"/>
              </a:buClr>
              <a:buNone/>
            </a:pPr>
            <a:r>
              <a:rPr lang="en-US" b="1" dirty="0" smtClean="0">
                <a:solidFill>
                  <a:prstClr val="black"/>
                </a:solidFill>
                <a:latin typeface="Times New Roman" panose="02020603050405020304" pitchFamily="18" charset="0"/>
                <a:cs typeface="Times New Roman" panose="02020603050405020304" pitchFamily="18" charset="0"/>
              </a:rPr>
              <a:t>Type </a:t>
            </a:r>
            <a:r>
              <a:rPr lang="en-US" b="1" dirty="0">
                <a:solidFill>
                  <a:prstClr val="black"/>
                </a:solidFill>
                <a:latin typeface="Times New Roman" panose="02020603050405020304" pitchFamily="18" charset="0"/>
                <a:cs typeface="Times New Roman" panose="02020603050405020304" pitchFamily="18" charset="0"/>
              </a:rPr>
              <a:t>:</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square</a:t>
            </a:r>
            <a:endParaRPr lang="en-US" b="1" dirty="0">
              <a:solidFill>
                <a:prstClr val="black"/>
              </a:solidFill>
              <a:latin typeface="Times New Roman" panose="02020603050405020304" pitchFamily="18" charset="0"/>
              <a:cs typeface="Times New Roman" panose="02020603050405020304" pitchFamily="18" charset="0"/>
            </a:endParaRPr>
          </a:p>
          <a:p>
            <a:pPr marL="82296" lvl="0" indent="0">
              <a:buClr>
                <a:srgbClr val="3891A7"/>
              </a:buClr>
              <a:buNone/>
            </a:pPr>
            <a:r>
              <a:rPr lang="en-US" b="1" dirty="0">
                <a:solidFill>
                  <a:prstClr val="black"/>
                </a:solidFill>
                <a:latin typeface="Times New Roman" panose="02020603050405020304" pitchFamily="18" charset="0"/>
                <a:cs typeface="Times New Roman" panose="02020603050405020304" pitchFamily="18" charset="0"/>
              </a:rPr>
              <a:t>Thickness = .</a:t>
            </a:r>
            <a:r>
              <a:rPr lang="en-US" dirty="0">
                <a:solidFill>
                  <a:prstClr val="black"/>
                </a:solidFill>
                <a:latin typeface="Times New Roman" panose="02020603050405020304" pitchFamily="18" charset="0"/>
                <a:cs typeface="Times New Roman" panose="02020603050405020304" pitchFamily="18" charset="0"/>
              </a:rPr>
              <a:t>45*.45 m </a:t>
            </a:r>
          </a:p>
          <a:p>
            <a:pPr marL="82296" lvl="0" indent="0">
              <a:buClr>
                <a:srgbClr val="3891A7"/>
              </a:buClr>
              <a:buNone/>
            </a:pPr>
            <a:r>
              <a:rPr lang="en-US" b="1" dirty="0">
                <a:solidFill>
                  <a:prstClr val="black"/>
                </a:solidFill>
                <a:latin typeface="Times New Roman" panose="02020603050405020304" pitchFamily="18" charset="0"/>
                <a:cs typeface="Times New Roman" panose="02020603050405020304" pitchFamily="18" charset="0"/>
              </a:rPr>
              <a:t>Height</a:t>
            </a:r>
            <a:r>
              <a:rPr lang="en-US" dirty="0">
                <a:solidFill>
                  <a:prstClr val="black"/>
                </a:solidFill>
                <a:latin typeface="Times New Roman" panose="02020603050405020304" pitchFamily="18" charset="0"/>
                <a:cs typeface="Times New Roman" panose="02020603050405020304" pitchFamily="18" charset="0"/>
              </a:rPr>
              <a:t>= 6.6 m </a:t>
            </a:r>
            <a:endParaRPr lang="en-US"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631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90600" y="0"/>
            <a:ext cx="7943088" cy="6858000"/>
          </a:xfrm>
        </p:spPr>
        <p:txBody>
          <a:bodyPr/>
          <a:lstStyle/>
          <a:p>
            <a:endParaRPr lang="en-US" dirty="0"/>
          </a:p>
        </p:txBody>
      </p:sp>
      <p:sp>
        <p:nvSpPr>
          <p:cNvPr id="4" name="وسيلة شرح على شكل سحابة 3"/>
          <p:cNvSpPr/>
          <p:nvPr/>
        </p:nvSpPr>
        <p:spPr>
          <a:xfrm>
            <a:off x="1371600" y="457200"/>
            <a:ext cx="6934200" cy="5334000"/>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ربع نص 4"/>
          <p:cNvSpPr txBox="1"/>
          <p:nvPr/>
        </p:nvSpPr>
        <p:spPr>
          <a:xfrm>
            <a:off x="2209800" y="1219200"/>
            <a:ext cx="1676400" cy="646331"/>
          </a:xfrm>
          <a:prstGeom prst="rect">
            <a:avLst/>
          </a:prstGeom>
          <a:noFill/>
        </p:spPr>
        <p:txBody>
          <a:bodyPr wrap="square" rtlCol="0">
            <a:spAutoFit/>
          </a:bodyPr>
          <a:lstStyle/>
          <a:p>
            <a:r>
              <a:rPr lang="en-US" sz="3600" dirty="0" smtClean="0"/>
              <a:t>Note</a:t>
            </a:r>
            <a:r>
              <a:rPr lang="en-US" dirty="0" smtClean="0"/>
              <a:t> </a:t>
            </a:r>
            <a:endParaRPr lang="en-US" dirty="0"/>
          </a:p>
        </p:txBody>
      </p:sp>
      <p:sp>
        <p:nvSpPr>
          <p:cNvPr id="6" name="مربع نص 5"/>
          <p:cNvSpPr txBox="1"/>
          <p:nvPr/>
        </p:nvSpPr>
        <p:spPr>
          <a:xfrm>
            <a:off x="2133600" y="2514600"/>
            <a:ext cx="5257800" cy="923330"/>
          </a:xfrm>
          <a:prstGeom prst="rect">
            <a:avLst/>
          </a:prstGeom>
          <a:noFill/>
        </p:spPr>
        <p:txBody>
          <a:bodyPr wrap="square" rtlCol="0">
            <a:spAutoFit/>
          </a:bodyPr>
          <a:lstStyle/>
          <a:p>
            <a:r>
              <a:rPr lang="en-US" dirty="0" smtClean="0"/>
              <a:t>Columns in this project has 6.6 m high but in the same time, it subjected to small load so that we design it as short column with braces to avoid  buckling .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152400"/>
            <a:ext cx="7498080" cy="914400"/>
          </a:xfrm>
        </p:spPr>
        <p:txBody>
          <a:bodyPr>
            <a:normAutofit/>
          </a:bodyPr>
          <a:lstStyle/>
          <a:p>
            <a:r>
              <a:rPr lang="en-US" sz="4000" b="1" dirty="0" smtClean="0"/>
              <a:t>Introduction :</a:t>
            </a:r>
            <a:endParaRPr lang="en-US" sz="4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5608" y="1219200"/>
            <a:ext cx="7164963" cy="508191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8432"/>
            <a:ext cx="9167278" cy="682956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25420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Interior column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1417638"/>
            <a:ext cx="5311837" cy="5105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45415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r>
              <a:rPr lang="en-US" dirty="0" smtClean="0"/>
              <a:t>Exterior column </a:t>
            </a:r>
            <a:endParaRPr lang="en-US" dirty="0"/>
          </a:p>
        </p:txBody>
      </p:sp>
      <p:pic>
        <p:nvPicPr>
          <p:cNvPr id="6" name="Content Placeholder 5"/>
          <p:cNvPicPr>
            <a:picLocks noGrp="1" noChangeAspect="1"/>
          </p:cNvPicPr>
          <p:nvPr>
            <p:ph idx="1"/>
          </p:nvPr>
        </p:nvPicPr>
        <p:blipFill>
          <a:blip r:embed="rId2" cstate="print"/>
          <a:stretch>
            <a:fillRect/>
          </a:stretch>
        </p:blipFill>
        <p:spPr>
          <a:xfrm>
            <a:off x="1676400" y="1052622"/>
            <a:ext cx="6400800" cy="580537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97660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0400" y="1828800"/>
            <a:ext cx="3892493" cy="382924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13410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70682"/>
            <a:ext cx="7498080" cy="972318"/>
          </a:xfrm>
        </p:spPr>
        <p:txBody>
          <a:bodyPr/>
          <a:lstStyle/>
          <a:p>
            <a:r>
              <a:rPr lang="en-US" dirty="0" smtClean="0"/>
              <a:t>Beams </a:t>
            </a:r>
            <a:endParaRPr lang="en-US" dirty="0"/>
          </a:p>
        </p:txBody>
      </p:sp>
      <p:sp>
        <p:nvSpPr>
          <p:cNvPr id="3" name="Content Placeholder 2"/>
          <p:cNvSpPr>
            <a:spLocks noGrp="1"/>
          </p:cNvSpPr>
          <p:nvPr>
            <p:ph idx="1"/>
          </p:nvPr>
        </p:nvSpPr>
        <p:spPr>
          <a:xfrm>
            <a:off x="1435608" y="1219200"/>
            <a:ext cx="7498080" cy="5029200"/>
          </a:xfrm>
        </p:spPr>
        <p:txBody>
          <a:bodyPr/>
          <a:lstStyle/>
          <a:p>
            <a:r>
              <a:rPr lang="en-US" dirty="0" smtClean="0"/>
              <a:t>1.</a:t>
            </a:r>
            <a:endParaRPr lang="en-US" sz="2000" b="1" dirty="0" smtClean="0">
              <a:latin typeface="Times New Roman" panose="02020603050405020304" pitchFamily="18" charset="0"/>
              <a:cs typeface="Times New Roman" panose="02020603050405020304" pitchFamily="18" charset="0"/>
            </a:endParaRPr>
          </a:p>
          <a:p>
            <a:pPr marL="82296" indent="0">
              <a:buNone/>
            </a:pPr>
            <a:r>
              <a:rPr lang="en-US" sz="2000" b="1" dirty="0" smtClean="0">
                <a:latin typeface="Times New Roman" panose="02020603050405020304" pitchFamily="18" charset="0"/>
                <a:cs typeface="Times New Roman" panose="02020603050405020304" pitchFamily="18" charset="0"/>
              </a:rPr>
              <a:t>layout</a:t>
            </a:r>
            <a:endParaRPr lang="ar-JO" sz="2000" b="1" dirty="0" smtClean="0">
              <a:latin typeface="Times New Roman" panose="02020603050405020304" pitchFamily="18" charset="0"/>
              <a:cs typeface="Times New Roman" panose="02020603050405020304" pitchFamily="18" charset="0"/>
            </a:endParaRPr>
          </a:p>
          <a:p>
            <a:pPr marL="82296" indent="0">
              <a:buNone/>
            </a:pPr>
            <a:r>
              <a:rPr lang="en-US" dirty="0" smtClean="0"/>
              <a:t> </a:t>
            </a:r>
          </a:p>
          <a:p>
            <a:pPr marL="82296" indent="0">
              <a:buNone/>
            </a:pPr>
            <a:r>
              <a:rPr lang="en-US" dirty="0" smtClean="0"/>
              <a:t/>
            </a:r>
            <a:br>
              <a:rPr lang="en-US" dirty="0" smtClean="0"/>
            </a:br>
            <a:endParaRPr lang="en-US" dirty="0" smtClean="0"/>
          </a:p>
          <a:p>
            <a:pPr marL="82296" indent="0">
              <a:buNone/>
            </a:pPr>
            <a:endParaRPr lang="en-US" dirty="0"/>
          </a:p>
          <a:p>
            <a:pPr marL="82296" indent="0">
              <a:buNone/>
            </a:pPr>
            <a:endParaRPr lang="en-US" dirty="0"/>
          </a:p>
        </p:txBody>
      </p:sp>
      <p:sp>
        <p:nvSpPr>
          <p:cNvPr id="4" name="Rounded Rectangle 3"/>
          <p:cNvSpPr/>
          <p:nvPr/>
        </p:nvSpPr>
        <p:spPr>
          <a:xfrm>
            <a:off x="2362200" y="1220569"/>
            <a:ext cx="2209800"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a:t>
            </a:r>
            <a:r>
              <a:rPr lang="en-US" sz="3600" baseline="30000" dirty="0">
                <a:latin typeface="Times New Roman" panose="02020603050405020304" pitchFamily="18" charset="0"/>
                <a:cs typeface="Times New Roman" panose="02020603050405020304" pitchFamily="18" charset="0"/>
              </a:rPr>
              <a:t>st</a:t>
            </a:r>
            <a:r>
              <a:rPr lang="en-US" sz="3600" dirty="0">
                <a:latin typeface="Times New Roman" panose="02020603050405020304" pitchFamily="18" charset="0"/>
                <a:cs typeface="Times New Roman" panose="02020603050405020304" pitchFamily="18" charset="0"/>
              </a:rPr>
              <a:t> floor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362200"/>
            <a:ext cx="6096000" cy="4267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43949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lstStyle/>
          <a:p>
            <a:pPr marL="82296" indent="0">
              <a:buNone/>
            </a:pPr>
            <a:endParaRPr lang="en-US" dirty="0" smtClean="0"/>
          </a:p>
          <a:p>
            <a:pPr marL="82296"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0200" cy="7086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916963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08550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465604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166694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067800" cy="690230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93550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5100" y="274639"/>
            <a:ext cx="7499350" cy="635476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lstStyle/>
          <a:p>
            <a:endParaRPr lang="en-US" dirty="0" smtClean="0"/>
          </a:p>
          <a:p>
            <a:r>
              <a:rPr lang="en-US" dirty="0" smtClean="0"/>
              <a:t>2. </a:t>
            </a:r>
          </a:p>
          <a:p>
            <a:endParaRPr lang="en-US" dirty="0"/>
          </a:p>
          <a:p>
            <a:pPr marL="82296" lvl="0" indent="0">
              <a:buClr>
                <a:srgbClr val="3891A7"/>
              </a:buClr>
              <a:buNone/>
            </a:pPr>
            <a:r>
              <a:rPr lang="en-US" sz="2000" b="1" dirty="0">
                <a:solidFill>
                  <a:prstClr val="black"/>
                </a:solidFill>
                <a:latin typeface="Times New Roman" panose="02020603050405020304" pitchFamily="18" charset="0"/>
                <a:cs typeface="Times New Roman" panose="02020603050405020304" pitchFamily="18" charset="0"/>
              </a:rPr>
              <a:t>layout</a:t>
            </a:r>
            <a:endParaRPr lang="ar-JO" sz="2000" b="1" dirty="0">
              <a:solidFill>
                <a:prstClr val="black"/>
              </a:solidFill>
              <a:latin typeface="Times New Roman" panose="02020603050405020304" pitchFamily="18" charset="0"/>
              <a:cs typeface="Times New Roman" panose="02020603050405020304" pitchFamily="18" charset="0"/>
            </a:endParaRPr>
          </a:p>
          <a:p>
            <a:pPr marL="82296" indent="0">
              <a:buNone/>
            </a:pPr>
            <a:endParaRPr lang="en-US" dirty="0"/>
          </a:p>
        </p:txBody>
      </p:sp>
      <p:sp>
        <p:nvSpPr>
          <p:cNvPr id="4" name="Rounded Rectangle 3"/>
          <p:cNvSpPr/>
          <p:nvPr/>
        </p:nvSpPr>
        <p:spPr>
          <a:xfrm>
            <a:off x="2362200" y="762000"/>
            <a:ext cx="2057400" cy="646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2</a:t>
            </a:r>
            <a:r>
              <a:rPr lang="en-US" sz="3600" baseline="30000" dirty="0" smtClean="0">
                <a:latin typeface="Times New Roman" panose="02020603050405020304" pitchFamily="18" charset="0"/>
                <a:cs typeface="Times New Roman" panose="02020603050405020304" pitchFamily="18" charset="0"/>
              </a:rPr>
              <a:t>nd</a:t>
            </a:r>
            <a:r>
              <a:rPr lang="en-US" sz="3600" dirty="0" smtClean="0">
                <a:latin typeface="Times New Roman" panose="02020603050405020304" pitchFamily="18" charset="0"/>
                <a:cs typeface="Times New Roman" panose="02020603050405020304" pitchFamily="18" charset="0"/>
              </a:rPr>
              <a:t> floor </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448" y="2514600"/>
            <a:ext cx="4608400" cy="384846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033378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52400"/>
            <a:ext cx="7498080" cy="6096000"/>
          </a:xfrm>
        </p:spPr>
        <p:txBody>
          <a:bodyPr/>
          <a:lstStyle/>
          <a:p>
            <a:r>
              <a:rPr lang="en-US" dirty="0" smtClean="0"/>
              <a:t>B4 :-</a:t>
            </a:r>
          </a:p>
          <a:p>
            <a:endParaRPr lang="en-US" dirty="0" smtClean="0"/>
          </a:p>
          <a:p>
            <a:pPr marL="82296" indent="0" algn="just">
              <a:buNone/>
            </a:pPr>
            <a:r>
              <a:rPr lang="en-US" sz="2000" dirty="0">
                <a:latin typeface="Times New Roman" panose="02020603050405020304" pitchFamily="18" charset="0"/>
                <a:cs typeface="Times New Roman" panose="02020603050405020304" pitchFamily="18" charset="0"/>
              </a:rPr>
              <a:t>As shown in table above, beams are subjected to axial force.</a:t>
            </a:r>
          </a:p>
          <a:p>
            <a:pPr marL="82296" indent="0" algn="just">
              <a:buNone/>
            </a:pPr>
            <a:r>
              <a:rPr lang="en-US" sz="2000" dirty="0">
                <a:latin typeface="Times New Roman" panose="02020603050405020304" pitchFamily="18" charset="0"/>
                <a:cs typeface="Times New Roman" panose="02020603050405020304" pitchFamily="18" charset="0"/>
              </a:rPr>
              <a:t>Depending on the equation </a:t>
            </a:r>
          </a:p>
          <a:p>
            <a:pPr marL="82296" indent="0" algn="just">
              <a:buNone/>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P</a:t>
            </a:r>
            <a:r>
              <a:rPr lang="en-US" sz="2000" baseline="-25000" dirty="0">
                <a:latin typeface="Times New Roman" panose="02020603050405020304" pitchFamily="18" charset="0"/>
                <a:cs typeface="Times New Roman" panose="02020603050405020304" pitchFamily="18" charset="0"/>
              </a:rPr>
              <a:t>u </a:t>
            </a:r>
            <a:r>
              <a:rPr lang="en-US" sz="2000" dirty="0">
                <a:latin typeface="Times New Roman" panose="02020603050405020304" pitchFamily="18" charset="0"/>
                <a:cs typeface="Times New Roman" panose="02020603050405020304" pitchFamily="18" charset="0"/>
              </a:rPr>
              <a:t>&lt; .1 * f</a:t>
            </a:r>
            <a:r>
              <a:rPr lang="en-US" sz="2000" baseline="-25000"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 A</a:t>
            </a:r>
            <a:r>
              <a:rPr lang="en-US" sz="2000" baseline="-25000"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82296" indent="0" algn="just">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design it as beam otherwise design it as column ).</a:t>
            </a:r>
          </a:p>
          <a:p>
            <a:pPr marL="82296" indent="0" algn="just">
              <a:buNone/>
            </a:pPr>
            <a:r>
              <a:rPr lang="en-US" sz="2000" dirty="0">
                <a:latin typeface="Times New Roman" panose="02020603050405020304" pitchFamily="18" charset="0"/>
                <a:cs typeface="Times New Roman" panose="02020603050405020304" pitchFamily="18" charset="0"/>
              </a:rPr>
              <a:t>591 &gt; (.1* 24 * 300 * 600 )/1000 </a:t>
            </a:r>
          </a:p>
          <a:p>
            <a:pPr marL="82296" indent="0" algn="just">
              <a:buNone/>
            </a:pPr>
            <a:r>
              <a:rPr lang="en-US" sz="2000" dirty="0">
                <a:latin typeface="Times New Roman" panose="02020603050405020304" pitchFamily="18" charset="0"/>
                <a:cs typeface="Times New Roman" panose="02020603050405020304" pitchFamily="18" charset="0"/>
              </a:rPr>
              <a:t>591 &gt; 432  so design it as column .</a:t>
            </a:r>
          </a:p>
          <a:p>
            <a:pPr marL="82296" indent="0">
              <a:buNone/>
            </a:pPr>
            <a:endParaRPr lang="en-US" dirty="0"/>
          </a:p>
        </p:txBody>
      </p:sp>
    </p:spTree>
    <p:extLst>
      <p:ext uri="{BB962C8B-B14F-4D97-AF65-F5344CB8AC3E}">
        <p14:creationId xmlns:p14="http://schemas.microsoft.com/office/powerpoint/2010/main" val="1546765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lstStyle/>
          <a:p>
            <a:endParaRPr lang="en-US" dirty="0" smtClean="0"/>
          </a:p>
          <a:p>
            <a:pPr marL="82296"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744992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230995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Retaining wall</a:t>
            </a:r>
            <a:endParaRPr lang="en-US" dirty="0"/>
          </a:p>
        </p:txBody>
      </p:sp>
      <p:sp>
        <p:nvSpPr>
          <p:cNvPr id="3" name="Content Placeholder 2"/>
          <p:cNvSpPr>
            <a:spLocks noGrp="1"/>
          </p:cNvSpPr>
          <p:nvPr>
            <p:ph idx="1"/>
          </p:nvPr>
        </p:nvSpPr>
        <p:spPr/>
        <p:txBody>
          <a:bodyPr/>
          <a:lstStyle/>
          <a:p>
            <a:pPr marL="82296" lvl="0" indent="0">
              <a:buClr>
                <a:srgbClr val="3891A7"/>
              </a:buClr>
              <a:buNone/>
            </a:pPr>
            <a:r>
              <a:rPr lang="en-US" sz="2000" dirty="0" smtClean="0">
                <a:solidFill>
                  <a:prstClr val="black"/>
                </a:solidFill>
                <a:latin typeface="Times New Roman" panose="02020603050405020304" pitchFamily="18" charset="0"/>
                <a:cs typeface="Times New Roman" panose="02020603050405020304" pitchFamily="18" charset="0"/>
              </a:rPr>
              <a:t> </a:t>
            </a:r>
            <a:endParaRPr lang="en-US" sz="2000" b="1" dirty="0">
              <a:solidFill>
                <a:prstClr val="black"/>
              </a:solidFill>
              <a:latin typeface="Times New Roman" panose="02020603050405020304" pitchFamily="18" charset="0"/>
              <a:cs typeface="Times New Roman" panose="02020603050405020304" pitchFamily="18" charset="0"/>
            </a:endParaRPr>
          </a:p>
          <a:p>
            <a:pPr marL="82296" lvl="0" indent="0">
              <a:buClr>
                <a:srgbClr val="3891A7"/>
              </a:buClr>
              <a:buNone/>
            </a:pPr>
            <a:r>
              <a:rPr lang="en-US" sz="2000" b="1" dirty="0" smtClean="0">
                <a:solidFill>
                  <a:prstClr val="black"/>
                </a:solidFill>
                <a:latin typeface="Times New Roman" panose="02020603050405020304" pitchFamily="18" charset="0"/>
                <a:cs typeface="Times New Roman" panose="02020603050405020304" pitchFamily="18" charset="0"/>
              </a:rPr>
              <a:t>Dimensions :</a:t>
            </a:r>
          </a:p>
          <a:p>
            <a:pPr marL="82296" lvl="0" indent="0">
              <a:buClr>
                <a:srgbClr val="3891A7"/>
              </a:buClr>
              <a:buNone/>
            </a:pPr>
            <a:endParaRPr lang="en-US" sz="2000" b="1" dirty="0">
              <a:solidFill>
                <a:prstClr val="black"/>
              </a:solidFill>
              <a:latin typeface="Times New Roman" panose="02020603050405020304" pitchFamily="18" charset="0"/>
              <a:cs typeface="Times New Roman" panose="02020603050405020304" pitchFamily="18" charset="0"/>
            </a:endParaRPr>
          </a:p>
          <a:p>
            <a:endParaRPr lang="en-US" dirty="0"/>
          </a:p>
        </p:txBody>
      </p:sp>
      <p:pic>
        <p:nvPicPr>
          <p:cNvPr id="4" name="Picture 3"/>
          <p:cNvPicPr/>
          <p:nvPr/>
        </p:nvPicPr>
        <p:blipFill>
          <a:blip r:embed="rId2" cstate="print"/>
          <a:stretch>
            <a:fillRect/>
          </a:stretch>
        </p:blipFill>
        <p:spPr>
          <a:xfrm>
            <a:off x="1828800" y="2438400"/>
            <a:ext cx="6096000" cy="4038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857415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lstStyle/>
          <a:p>
            <a:pPr lvl="0"/>
            <a:r>
              <a:rPr lang="en-US" sz="2000" b="1" dirty="0" smtClean="0">
                <a:solidFill>
                  <a:prstClr val="black"/>
                </a:solidFill>
                <a:latin typeface="Times New Roman" panose="02020603050405020304" pitchFamily="18" charset="0"/>
                <a:cs typeface="Times New Roman" panose="02020603050405020304" pitchFamily="18" charset="0"/>
              </a:rPr>
              <a:t>Reinforcement</a:t>
            </a:r>
            <a:r>
              <a:rPr lang="en-US" b="1" dirty="0" smtClean="0">
                <a:solidFill>
                  <a:prstClr val="black"/>
                </a:solidFill>
                <a:latin typeface="Times New Roman" panose="02020603050405020304" pitchFamily="18" charset="0"/>
                <a:cs typeface="Times New Roman" panose="02020603050405020304" pitchFamily="18" charset="0"/>
              </a:rPr>
              <a:t> </a:t>
            </a:r>
            <a:endParaRPr lang="en-US" b="1" dirty="0">
              <a:solidFill>
                <a:prstClr val="black"/>
              </a:solidFill>
              <a:latin typeface="Times New Roman" panose="02020603050405020304" pitchFamily="18" charset="0"/>
              <a:cs typeface="Times New Roman" panose="02020603050405020304" pitchFamily="18" charset="0"/>
            </a:endParaRPr>
          </a:p>
          <a:p>
            <a:pPr marL="82296"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185549"/>
            <a:ext cx="7010400" cy="545151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780221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Footings </a:t>
            </a:r>
            <a:endParaRPr lang="en-US" dirty="0"/>
          </a:p>
        </p:txBody>
      </p:sp>
      <p:sp>
        <p:nvSpPr>
          <p:cNvPr id="3" name="Content Placeholder 2"/>
          <p:cNvSpPr>
            <a:spLocks noGrp="1"/>
          </p:cNvSpPr>
          <p:nvPr>
            <p:ph idx="1"/>
          </p:nvPr>
        </p:nvSpPr>
        <p:spPr>
          <a:xfrm>
            <a:off x="1435608" y="1417638"/>
            <a:ext cx="7498080" cy="4830762"/>
          </a:xfrm>
        </p:spPr>
        <p:txBody>
          <a:bodyPr>
            <a:normAutofit/>
          </a:bodyPr>
          <a:lstStyle/>
          <a:p>
            <a:r>
              <a:rPr lang="en-US" sz="2000" dirty="0" smtClean="0">
                <a:latin typeface="Times New Roman" panose="02020603050405020304" pitchFamily="18" charset="0"/>
                <a:cs typeface="Times New Roman" panose="02020603050405020304" pitchFamily="18" charset="0"/>
              </a:rPr>
              <a:t>All footings were designed as Single footing except minaret footing designed as mat. </a:t>
            </a:r>
          </a:p>
          <a:p>
            <a:r>
              <a:rPr lang="en-US" sz="2000" b="1" dirty="0" smtClean="0">
                <a:latin typeface="Times New Roman" panose="02020603050405020304" pitchFamily="18" charset="0"/>
                <a:cs typeface="Times New Roman" panose="02020603050405020304" pitchFamily="18" charset="0"/>
              </a:rPr>
              <a:t>Layout:</a:t>
            </a:r>
          </a:p>
          <a:p>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362200"/>
            <a:ext cx="5791200" cy="40972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947472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 beams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1676400"/>
            <a:ext cx="4343400" cy="4419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089893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609600"/>
            <a:ext cx="7239000" cy="5562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966985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F1</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3929" y="1417638"/>
            <a:ext cx="6969759" cy="4800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7592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067800" cy="6858000"/>
          </a:xfrm>
          <a:prstGeom prst="rect">
            <a:avLst/>
          </a:prstGeom>
          <a:ln w="88900" cap="sq" cmpd="thickThin">
            <a:solidFill>
              <a:srgbClr val="000000"/>
            </a:solidFill>
            <a:prstDash val="solid"/>
            <a:miter lim="800000"/>
          </a:ln>
          <a:effectLst>
            <a:innerShdw blurRad="76200">
              <a:srgbClr val="000000"/>
            </a:innerShdw>
          </a:effectLst>
        </p:spPr>
      </p:pic>
      <p:sp>
        <p:nvSpPr>
          <p:cNvPr id="3" name="مربع نص 2"/>
          <p:cNvSpPr txBox="1"/>
          <p:nvPr/>
        </p:nvSpPr>
        <p:spPr>
          <a:xfrm>
            <a:off x="152400" y="152400"/>
            <a:ext cx="1143000" cy="369332"/>
          </a:xfrm>
          <a:prstGeom prst="rect">
            <a:avLst/>
          </a:prstGeom>
          <a:noFill/>
        </p:spPr>
        <p:txBody>
          <a:bodyPr wrap="square" rtlCol="0">
            <a:spAutoFit/>
          </a:bodyPr>
          <a:lstStyle/>
          <a:p>
            <a:r>
              <a:rPr lang="en-US" dirty="0" smtClean="0"/>
              <a:t>Modeling </a:t>
            </a:r>
            <a:endParaRPr lang="en-US" dirty="0"/>
          </a:p>
        </p:txBody>
      </p:sp>
    </p:spTree>
    <p:extLst>
      <p:ext uri="{BB962C8B-B14F-4D97-AF65-F5344CB8AC3E}">
        <p14:creationId xmlns:p14="http://schemas.microsoft.com/office/powerpoint/2010/main" val="8847919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780691"/>
            <a:ext cx="6280558" cy="552361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706889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F2</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0483" y="1447800"/>
            <a:ext cx="6808584" cy="4800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49585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0661" y="852133"/>
            <a:ext cx="5839640" cy="507753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868762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lstStyle/>
          <a:p>
            <a:r>
              <a:rPr lang="en-US" dirty="0"/>
              <a:t>Minaret </a:t>
            </a:r>
          </a:p>
        </p:txBody>
      </p:sp>
      <p:sp>
        <p:nvSpPr>
          <p:cNvPr id="3" name="Content Placeholder 2"/>
          <p:cNvSpPr>
            <a:spLocks noGrp="1"/>
          </p:cNvSpPr>
          <p:nvPr>
            <p:ph idx="1"/>
          </p:nvPr>
        </p:nvSpPr>
        <p:spPr>
          <a:xfrm>
            <a:off x="1435608" y="1143000"/>
            <a:ext cx="7498080" cy="5715000"/>
          </a:xfrm>
        </p:spPr>
        <p:txBody>
          <a:bodyPr/>
          <a:lstStyle/>
          <a:p>
            <a:pPr marL="82296" indent="0">
              <a:buNone/>
            </a:pPr>
            <a:endParaRPr lang="en-US" sz="2000" dirty="0" smtClean="0">
              <a:latin typeface="Times New Roman" panose="02020603050405020304" pitchFamily="18" charset="0"/>
              <a:cs typeface="Times New Roman" panose="02020603050405020304" pitchFamily="18" charset="0"/>
            </a:endParaRPr>
          </a:p>
          <a:p>
            <a:pPr marL="82296" indent="0">
              <a:buNone/>
            </a:pPr>
            <a:r>
              <a:rPr lang="en-US" sz="2000" dirty="0" smtClean="0">
                <a:latin typeface="Times New Roman" panose="02020603050405020304" pitchFamily="18" charset="0"/>
                <a:cs typeface="Times New Roman" panose="02020603050405020304" pitchFamily="18" charset="0"/>
              </a:rPr>
              <a:t>minaret </a:t>
            </a:r>
            <a:r>
              <a:rPr lang="en-US" sz="2000" dirty="0">
                <a:latin typeface="Times New Roman" panose="02020603050405020304" pitchFamily="18" charset="0"/>
                <a:cs typeface="Times New Roman" panose="02020603050405020304" pitchFamily="18" charset="0"/>
              </a:rPr>
              <a:t>walls  was designed depending on shear wall design process of intermediate frame as explained in chapter six . (6.3</a:t>
            </a:r>
            <a:r>
              <a:rPr lang="en-US" sz="2000" dirty="0" smtClean="0">
                <a:latin typeface="Times New Roman" panose="02020603050405020304" pitchFamily="18" charset="0"/>
                <a:cs typeface="Times New Roman" panose="02020603050405020304" pitchFamily="18" charset="0"/>
              </a:rPr>
              <a:t>)</a:t>
            </a:r>
          </a:p>
          <a:p>
            <a:pPr marL="82296" indent="0">
              <a:buNone/>
            </a:pPr>
            <a:endParaRPr lang="en-US" sz="2000" dirty="0">
              <a:latin typeface="Times New Roman" panose="02020603050405020304" pitchFamily="18" charset="0"/>
              <a:cs typeface="Times New Roman" panose="02020603050405020304" pitchFamily="18" charset="0"/>
            </a:endParaRPr>
          </a:p>
          <a:p>
            <a:pPr marL="82296" indent="0">
              <a:buNone/>
            </a:pPr>
            <a:r>
              <a:rPr lang="ar-SA"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362200"/>
            <a:ext cx="2743199" cy="42390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079712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6113" y="1828800"/>
            <a:ext cx="5061028" cy="4419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622565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6744" y="895023"/>
            <a:ext cx="6716062" cy="468695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479279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0"/>
            <a:ext cx="9220200" cy="4724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a:xfrm>
            <a:off x="-76200" y="4572000"/>
            <a:ext cx="9220200" cy="2286000"/>
          </a:xfrm>
          <a:prstGeom prst="rect">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tretch>
            <a:fillRect/>
          </a:stretch>
        </p:blipFill>
        <p:spPr>
          <a:xfrm>
            <a:off x="2286000" y="5257800"/>
            <a:ext cx="5487417" cy="770801"/>
          </a:xfrm>
          <a:prstGeom prst="rect">
            <a:avLst/>
          </a:prstGeom>
        </p:spPr>
      </p:pic>
    </p:spTree>
    <p:extLst>
      <p:ext uri="{BB962C8B-B14F-4D97-AF65-F5344CB8AC3E}">
        <p14:creationId xmlns:p14="http://schemas.microsoft.com/office/powerpoint/2010/main" val="29586697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rPr>
              <a:t/>
            </a:r>
            <a:br>
              <a:rPr lang="en-US" b="1" dirty="0" smtClean="0">
                <a:effectLst/>
              </a:rPr>
            </a:br>
            <a:r>
              <a:rPr lang="en-US" dirty="0"/>
              <a:t>Steel preliminary design </a:t>
            </a:r>
            <a:r>
              <a:rPr lang="en-US" dirty="0">
                <a:effectLst/>
              </a:rPr>
              <a:t/>
            </a:r>
            <a:br>
              <a:rPr lang="en-US" dirty="0">
                <a:effectLst/>
              </a:rPr>
            </a:br>
            <a:endParaRPr lang="en-US" dirty="0"/>
          </a:p>
        </p:txBody>
      </p:sp>
      <p:sp>
        <p:nvSpPr>
          <p:cNvPr id="5" name="Content Placeholder 4"/>
          <p:cNvSpPr>
            <a:spLocks noGrp="1"/>
          </p:cNvSpPr>
          <p:nvPr>
            <p:ph idx="1"/>
          </p:nvPr>
        </p:nvSpPr>
        <p:spPr>
          <a:xfrm>
            <a:off x="1445844" y="1436427"/>
            <a:ext cx="7498080" cy="4800600"/>
          </a:xfrm>
        </p:spPr>
        <p:txBody>
          <a:bodyPr>
            <a:normAutofit/>
          </a:bodyPr>
          <a:lstStyle/>
          <a:p>
            <a:pPr marL="82296" indent="0">
              <a:buNone/>
            </a:pPr>
            <a:endParaRPr lang="en-US" sz="2000" dirty="0" smtClean="0">
              <a:latin typeface="Times New Roman" panose="02020603050405020304" pitchFamily="18" charset="0"/>
              <a:cs typeface="Times New Roman" panose="02020603050405020304" pitchFamily="18" charset="0"/>
            </a:endParaRPr>
          </a:p>
          <a:p>
            <a:pPr marL="82296" indent="0">
              <a:buNone/>
            </a:pP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400" b="1"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floor Manual Calculations :</a:t>
            </a:r>
          </a:p>
          <a:p>
            <a:pPr marL="82296" indent="0">
              <a:buNone/>
            </a:pP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2296" indent="0">
              <a:buNone/>
            </a:pPr>
            <a:endPar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2296" indent="0">
              <a:buNone/>
            </a:pPr>
            <a:endParaRPr lang="en-US" sz="2000" dirty="0" smtClean="0">
              <a:latin typeface="Times New Roman" panose="02020603050405020304" pitchFamily="18" charset="0"/>
              <a:cs typeface="Times New Roman" panose="02020603050405020304" pitchFamily="18" charset="0"/>
            </a:endParaRPr>
          </a:p>
          <a:p>
            <a:pPr marL="82296" indent="0">
              <a:buNone/>
            </a:pPr>
            <a:endParaRPr lang="en-US" sz="20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1600200" y="2743200"/>
            <a:ext cx="5181600" cy="381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82296" indent="0">
              <a:buNone/>
            </a:pPr>
            <a:r>
              <a:rPr lang="en-US" sz="2000" dirty="0">
                <a:latin typeface="Times New Roman" panose="02020603050405020304" pitchFamily="18" charset="0"/>
                <a:cs typeface="Times New Roman" panose="02020603050405020304" pitchFamily="18" charset="0"/>
              </a:rPr>
              <a:t>Live load = 6KN/m</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t>
            </a:r>
          </a:p>
          <a:p>
            <a:pPr marL="82296" indent="0">
              <a:buNone/>
            </a:pPr>
            <a:r>
              <a:rPr lang="en-US" sz="2000" dirty="0">
                <a:latin typeface="Times New Roman" panose="02020603050405020304" pitchFamily="18" charset="0"/>
                <a:cs typeface="Times New Roman" panose="02020603050405020304" pitchFamily="18" charset="0"/>
              </a:rPr>
              <a:t>Dead load = 2.5 KN/m</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t>
            </a:r>
          </a:p>
          <a:p>
            <a:pPr marL="82296" indent="0">
              <a:buNone/>
            </a:pPr>
            <a:r>
              <a:rPr lang="en-US" sz="2000" dirty="0">
                <a:latin typeface="Times New Roman" panose="02020603050405020304" pitchFamily="18" charset="0"/>
                <a:cs typeface="Times New Roman" panose="02020603050405020304" pitchFamily="18" charset="0"/>
              </a:rPr>
              <a:t>T = .1 m </a:t>
            </a:r>
          </a:p>
          <a:p>
            <a:pPr marL="82296" indent="0">
              <a:buNone/>
            </a:pPr>
            <a:r>
              <a:rPr lang="en-US" sz="2000" dirty="0">
                <a:latin typeface="Times New Roman" panose="02020603050405020304" pitchFamily="18" charset="0"/>
                <a:cs typeface="Times New Roman" panose="02020603050405020304" pitchFamily="18" charset="0"/>
              </a:rPr>
              <a:t>Distance between girders = 2 m </a:t>
            </a:r>
          </a:p>
          <a:p>
            <a:pPr marL="82296" indent="0">
              <a:buNone/>
            </a:pPr>
            <a:r>
              <a:rPr lang="en-US" sz="2000" dirty="0">
                <a:latin typeface="Times New Roman" panose="02020603050405020304" pitchFamily="18" charset="0"/>
                <a:cs typeface="Times New Roman" panose="02020603050405020304" pitchFamily="18" charset="0"/>
              </a:rPr>
              <a:t>ɣ </a:t>
            </a:r>
            <a:r>
              <a:rPr lang="en-US" sz="2000" baseline="-25000" dirty="0">
                <a:latin typeface="Times New Roman" panose="02020603050405020304" pitchFamily="18" charset="0"/>
                <a:cs typeface="Times New Roman" panose="02020603050405020304" pitchFamily="18" charset="0"/>
              </a:rPr>
              <a:t>concrete</a:t>
            </a:r>
            <a:r>
              <a:rPr lang="en-US" sz="2000" dirty="0">
                <a:latin typeface="Times New Roman" panose="02020603050405020304" pitchFamily="18" charset="0"/>
                <a:cs typeface="Times New Roman" panose="02020603050405020304" pitchFamily="18" charset="0"/>
              </a:rPr>
              <a:t>= 25 KN/m</a:t>
            </a:r>
            <a:r>
              <a:rPr lang="en-US" sz="2000" baseline="30000" dirty="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p>
            <a:pPr marL="82296" indent="0">
              <a:buNone/>
            </a:pPr>
            <a:r>
              <a:rPr lang="en-US" sz="2000" dirty="0">
                <a:latin typeface="Times New Roman" panose="02020603050405020304" pitchFamily="18" charset="0"/>
                <a:cs typeface="Times New Roman" panose="02020603050405020304" pitchFamily="18" charset="0"/>
              </a:rPr>
              <a:t>A36 steel </a:t>
            </a:r>
          </a:p>
          <a:p>
            <a:pPr marL="82296" indent="0">
              <a:buNone/>
            </a:pPr>
            <a:r>
              <a:rPr lang="en-US" sz="2000" dirty="0" err="1">
                <a:latin typeface="Times New Roman" panose="02020603050405020304" pitchFamily="18" charset="0"/>
                <a:cs typeface="Times New Roman" panose="02020603050405020304" pitchFamily="18" charset="0"/>
              </a:rPr>
              <a:t>F</a:t>
            </a:r>
            <a:r>
              <a:rPr lang="en-US" sz="2000" baseline="-25000" dirty="0" err="1">
                <a:latin typeface="Times New Roman" panose="02020603050405020304" pitchFamily="18" charset="0"/>
                <a:cs typeface="Times New Roman" panose="02020603050405020304" pitchFamily="18" charset="0"/>
              </a:rPr>
              <a:t>y</a:t>
            </a:r>
            <a:r>
              <a:rPr lang="en-US" sz="2000" baseline="-25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248mpa</a:t>
            </a:r>
          </a:p>
          <a:p>
            <a:pPr marL="82296" indent="0">
              <a:buNone/>
            </a:pPr>
            <a:r>
              <a:rPr lang="en-US" sz="2000" dirty="0">
                <a:latin typeface="Times New Roman" panose="02020603050405020304" pitchFamily="18" charset="0"/>
                <a:cs typeface="Times New Roman" panose="02020603050405020304" pitchFamily="18" charset="0"/>
              </a:rPr>
              <a:t>F</a:t>
            </a:r>
            <a:r>
              <a:rPr lang="en-US" sz="2000" baseline="-25000" dirty="0">
                <a:latin typeface="Times New Roman" panose="02020603050405020304" pitchFamily="18" charset="0"/>
                <a:cs typeface="Times New Roman" panose="02020603050405020304" pitchFamily="18" charset="0"/>
              </a:rPr>
              <a:t>u  </a:t>
            </a:r>
            <a:r>
              <a:rPr lang="en-US" sz="2000" dirty="0">
                <a:latin typeface="Times New Roman" panose="02020603050405020304" pitchFamily="18" charset="0"/>
                <a:cs typeface="Times New Roman" panose="02020603050405020304" pitchFamily="18" charset="0"/>
              </a:rPr>
              <a:t>= 400 </a:t>
            </a:r>
            <a:r>
              <a:rPr lang="en-US" sz="2000" dirty="0" err="1">
                <a:latin typeface="Times New Roman" panose="02020603050405020304" pitchFamily="18" charset="0"/>
                <a:cs typeface="Times New Roman" panose="02020603050405020304" pitchFamily="18" charset="0"/>
              </a:rPr>
              <a:t>mpa</a:t>
            </a:r>
            <a:endParaRPr lang="en-US" sz="2000" dirty="0">
              <a:latin typeface="Times New Roman" panose="02020603050405020304" pitchFamily="18" charset="0"/>
              <a:cs typeface="Times New Roman" panose="02020603050405020304" pitchFamily="18" charset="0"/>
            </a:endParaRPr>
          </a:p>
          <a:p>
            <a:pPr marL="82296" indent="0">
              <a:buNone/>
            </a:pPr>
            <a:r>
              <a:rPr lang="en-US" sz="2000" dirty="0">
                <a:latin typeface="Times New Roman" panose="02020603050405020304" pitchFamily="18" charset="0"/>
                <a:cs typeface="Times New Roman" panose="02020603050405020304" pitchFamily="18" charset="0"/>
              </a:rPr>
              <a:t>Wu = 12.6 KN/m</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395003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7"/>
          <p:cNvPicPr>
            <a:picLocks noGrp="1"/>
          </p:cNvPicPr>
          <p:nvPr>
            <p:ph idx="1"/>
          </p:nvPr>
        </p:nvPicPr>
        <p:blipFill>
          <a:blip r:embed="rId2" cstate="print"/>
          <a:srcRect/>
          <a:stretch>
            <a:fillRect/>
          </a:stretch>
        </p:blipFill>
        <p:spPr bwMode="auto">
          <a:xfrm>
            <a:off x="1908175" y="714375"/>
            <a:ext cx="6553200" cy="52006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97839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447800"/>
            <a:ext cx="7714488" cy="4800600"/>
          </a:xfrm>
        </p:spPr>
        <p:txBody>
          <a:bodyPr/>
          <a:lstStyle/>
          <a:p>
            <a:pPr marL="82296" indent="0">
              <a:buNone/>
            </a:pPr>
            <a:endParaRPr lang="en-US" sz="2000" b="1" dirty="0" smtClean="0">
              <a:latin typeface="Times New Roman" panose="02020603050405020304" pitchFamily="18" charset="0"/>
              <a:cs typeface="Times New Roman" panose="02020603050405020304" pitchFamily="18" charset="0"/>
            </a:endParaRPr>
          </a:p>
          <a:p>
            <a:pPr marL="82296" indent="0">
              <a:buNone/>
            </a:pPr>
            <a:r>
              <a:rPr lang="en-US" sz="2000" b="1" dirty="0" smtClean="0">
                <a:latin typeface="Times New Roman" panose="02020603050405020304" pitchFamily="18" charset="0"/>
                <a:cs typeface="Times New Roman" panose="02020603050405020304" pitchFamily="18" charset="0"/>
              </a:rPr>
              <a:t>Beams design </a:t>
            </a:r>
          </a:p>
          <a:p>
            <a:pPr marL="82296" indent="0">
              <a:buNone/>
            </a:pPr>
            <a:endParaRPr lang="en-US" dirty="0"/>
          </a:p>
          <a:p>
            <a:pPr marL="82296" indent="0">
              <a:buNone/>
            </a:pPr>
            <a:endParaRPr lang="en-US" dirty="0" smtClean="0"/>
          </a:p>
          <a:p>
            <a:pPr marL="82296" indent="0">
              <a:buNone/>
            </a:pPr>
            <a:endParaRPr lang="en-US" dirty="0" smtClean="0"/>
          </a:p>
          <a:p>
            <a:pPr marL="82296"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62830218"/>
              </p:ext>
            </p:extLst>
          </p:nvPr>
        </p:nvGraphicFramePr>
        <p:xfrm>
          <a:off x="1342667" y="2590800"/>
          <a:ext cx="6096000" cy="1869440"/>
        </p:xfrm>
        <a:graphic>
          <a:graphicData uri="http://schemas.openxmlformats.org/drawingml/2006/table">
            <a:tbl>
              <a:tblPr firstRow="1" bandRow="1">
                <a:tableStyleId>{F5AB1C69-6EDB-4FF4-983F-18BD219EF322}</a:tableStyleId>
              </a:tblPr>
              <a:tblGrid>
                <a:gridCol w="3048000"/>
                <a:gridCol w="3048000"/>
              </a:tblGrid>
              <a:tr h="370840">
                <a:tc>
                  <a:txBody>
                    <a:bodyPr/>
                    <a:lstStyle/>
                    <a:p>
                      <a:r>
                        <a:rPr lang="en-US" dirty="0" smtClean="0"/>
                        <a:t>Name </a:t>
                      </a:r>
                      <a:endParaRPr lang="en-US" dirty="0"/>
                    </a:p>
                  </a:txBody>
                  <a:tcPr/>
                </a:tc>
                <a:tc>
                  <a:txBody>
                    <a:bodyPr/>
                    <a:lstStyle/>
                    <a:p>
                      <a:r>
                        <a:rPr lang="en-US" dirty="0" smtClean="0"/>
                        <a:t>Section </a:t>
                      </a:r>
                      <a:endParaRPr lang="en-US" dirty="0"/>
                    </a:p>
                  </a:txBody>
                  <a:tcPr/>
                </a:tc>
              </a:tr>
              <a:tr h="370840">
                <a:tc>
                  <a:txBody>
                    <a:bodyPr/>
                    <a:lstStyle/>
                    <a:p>
                      <a:pPr algn="ctr"/>
                      <a:r>
                        <a:rPr lang="en-US" dirty="0" smtClean="0"/>
                        <a:t>B1</a:t>
                      </a:r>
                      <a:endParaRPr lang="en-US" dirty="0"/>
                    </a:p>
                  </a:txBody>
                  <a:tcPr/>
                </a:tc>
                <a:tc>
                  <a:txBody>
                    <a:bodyPr/>
                    <a:lstStyle/>
                    <a:p>
                      <a:pPr algn="ctr"/>
                      <a:r>
                        <a:rPr kumimoji="0" lang="en-US" sz="1800" kern="1200" dirty="0" smtClean="0">
                          <a:solidFill>
                            <a:schemeClr val="dk1"/>
                          </a:solidFill>
                          <a:effectLst/>
                          <a:latin typeface="+mn-lt"/>
                          <a:ea typeface="+mn-ea"/>
                          <a:cs typeface="+mn-cs"/>
                        </a:rPr>
                        <a:t>W6*12 </a:t>
                      </a:r>
                      <a:endParaRPr lang="en-US" dirty="0"/>
                    </a:p>
                  </a:txBody>
                  <a:tcPr/>
                </a:tc>
              </a:tr>
              <a:tr h="370840">
                <a:tc>
                  <a:txBody>
                    <a:bodyPr/>
                    <a:lstStyle/>
                    <a:p>
                      <a:pPr algn="ctr"/>
                      <a:r>
                        <a:rPr lang="en-US" dirty="0" smtClean="0"/>
                        <a:t>B2</a:t>
                      </a:r>
                      <a:endParaRPr lang="en-US" dirty="0"/>
                    </a:p>
                  </a:txBody>
                  <a:tcPr/>
                </a:tc>
                <a:tc>
                  <a:txBody>
                    <a:bodyPr/>
                    <a:lstStyle/>
                    <a:p>
                      <a:pPr algn="ctr"/>
                      <a:r>
                        <a:rPr kumimoji="0" lang="en-US" sz="1800" kern="1200" dirty="0" smtClean="0">
                          <a:solidFill>
                            <a:schemeClr val="dk1"/>
                          </a:solidFill>
                          <a:effectLst/>
                          <a:latin typeface="+mn-lt"/>
                          <a:ea typeface="+mn-ea"/>
                          <a:cs typeface="+mn-cs"/>
                        </a:rPr>
                        <a:t>W6*8.5</a:t>
                      </a:r>
                      <a:endParaRPr lang="en-US" dirty="0"/>
                    </a:p>
                  </a:txBody>
                  <a:tcPr/>
                </a:tc>
              </a:tr>
              <a:tr h="386080">
                <a:tc>
                  <a:txBody>
                    <a:bodyPr/>
                    <a:lstStyle/>
                    <a:p>
                      <a:pPr algn="ctr"/>
                      <a:r>
                        <a:rPr lang="en-US" dirty="0" smtClean="0"/>
                        <a:t>B3</a:t>
                      </a:r>
                      <a:endParaRPr lang="en-US" dirty="0"/>
                    </a:p>
                  </a:txBody>
                  <a:tcPr/>
                </a:tc>
                <a:tc>
                  <a:txBody>
                    <a:bodyPr/>
                    <a:lstStyle/>
                    <a:p>
                      <a:pPr algn="ctr"/>
                      <a:r>
                        <a:rPr kumimoji="0" lang="en-US" sz="1800" kern="1200" dirty="0" smtClean="0">
                          <a:solidFill>
                            <a:schemeClr val="dk1"/>
                          </a:solidFill>
                          <a:effectLst/>
                          <a:latin typeface="+mn-lt"/>
                          <a:ea typeface="+mn-ea"/>
                          <a:cs typeface="+mn-cs"/>
                        </a:rPr>
                        <a:t>W4*13</a:t>
                      </a:r>
                      <a:endParaRPr lang="en-US" dirty="0"/>
                    </a:p>
                  </a:txBody>
                  <a:tcPr/>
                </a:tc>
              </a:tr>
              <a:tr h="370840">
                <a:tc>
                  <a:txBody>
                    <a:bodyPr/>
                    <a:lstStyle/>
                    <a:p>
                      <a:pPr algn="ctr"/>
                      <a:r>
                        <a:rPr lang="en-US" dirty="0" smtClean="0"/>
                        <a:t>Girder </a:t>
                      </a:r>
                      <a:endParaRPr lang="en-US" dirty="0"/>
                    </a:p>
                  </a:txBody>
                  <a:tcPr/>
                </a:tc>
                <a:tc>
                  <a:txBody>
                    <a:bodyPr/>
                    <a:lstStyle/>
                    <a:p>
                      <a:pPr algn="ctr"/>
                      <a:r>
                        <a:rPr kumimoji="0" lang="en-US" sz="1800" kern="1200" dirty="0" smtClean="0">
                          <a:solidFill>
                            <a:schemeClr val="dk1"/>
                          </a:solidFill>
                          <a:effectLst/>
                          <a:latin typeface="+mn-lt"/>
                          <a:ea typeface="+mn-ea"/>
                          <a:cs typeface="+mn-cs"/>
                        </a:rPr>
                        <a:t>W14*211 </a:t>
                      </a:r>
                      <a:endParaRPr lang="en-US" dirty="0"/>
                    </a:p>
                  </a:txBody>
                  <a:tcPr/>
                </a:tc>
              </a:tr>
            </a:tbl>
          </a:graphicData>
        </a:graphic>
      </p:graphicFrame>
    </p:spTree>
    <p:extLst>
      <p:ext uri="{BB962C8B-B14F-4D97-AF65-F5344CB8AC3E}">
        <p14:creationId xmlns:p14="http://schemas.microsoft.com/office/powerpoint/2010/main" val="3132990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914400"/>
            <a:ext cx="7498080" cy="5334000"/>
          </a:xfrm>
        </p:spPr>
        <p:txBody>
          <a:bodyPr>
            <a:normAutofit/>
          </a:bodyPr>
          <a:lstStyle/>
          <a:p>
            <a:r>
              <a:rPr lang="en-US" sz="2000" dirty="0"/>
              <a:t>Different types of analysis and design are done in this project in order to choose the most safe and economical type and method for the design</a:t>
            </a:r>
            <a:r>
              <a:rPr lang="en-US" sz="2000" dirty="0" smtClean="0"/>
              <a:t>. </a:t>
            </a:r>
          </a:p>
          <a:p>
            <a:pPr marL="82296" indent="0">
              <a:buNone/>
            </a:pPr>
            <a:endParaRPr lang="en-US" sz="2000" dirty="0" smtClean="0"/>
          </a:p>
          <a:p>
            <a:pPr marL="82296" indent="0">
              <a:buNone/>
            </a:pPr>
            <a:r>
              <a:rPr lang="en-US" sz="2000" dirty="0" smtClean="0"/>
              <a:t>Then :</a:t>
            </a:r>
          </a:p>
          <a:p>
            <a:pPr marL="82296" indent="0">
              <a:buNone/>
            </a:pPr>
            <a:r>
              <a:rPr lang="en-US" sz="2000" dirty="0" smtClean="0"/>
              <a:t>Ribbed slab system was considered  in 1</a:t>
            </a:r>
            <a:r>
              <a:rPr lang="en-US" sz="2000" baseline="30000" dirty="0" smtClean="0"/>
              <a:t>st</a:t>
            </a:r>
            <a:r>
              <a:rPr lang="en-US" sz="2000" dirty="0" smtClean="0"/>
              <a:t> floor</a:t>
            </a:r>
            <a:br>
              <a:rPr lang="en-US" sz="2000" dirty="0" smtClean="0"/>
            </a:br>
            <a:r>
              <a:rPr lang="en-US" sz="2000" dirty="0" smtClean="0"/>
              <a:t>solid slab system was considered in 2</a:t>
            </a:r>
            <a:r>
              <a:rPr lang="en-US" sz="2000" baseline="30000" dirty="0" smtClean="0"/>
              <a:t>nd</a:t>
            </a:r>
            <a:r>
              <a:rPr lang="en-US" sz="2000" dirty="0" smtClean="0"/>
              <a:t> floor</a:t>
            </a:r>
          </a:p>
          <a:p>
            <a:endParaRPr lang="en-US" sz="2000" dirty="0" smtClean="0"/>
          </a:p>
          <a:p>
            <a:endParaRPr lang="en-US" sz="2000" dirty="0" smtClean="0"/>
          </a:p>
          <a:p>
            <a:endParaRPr lang="en-US" sz="2000" dirty="0"/>
          </a:p>
        </p:txBody>
      </p:sp>
      <p:graphicFrame>
        <p:nvGraphicFramePr>
          <p:cNvPr id="4" name="Diagram 3"/>
          <p:cNvGraphicFramePr/>
          <p:nvPr>
            <p:extLst>
              <p:ext uri="{D42A27DB-BD31-4B8C-83A1-F6EECF244321}">
                <p14:modId xmlns:p14="http://schemas.microsoft.com/office/powerpoint/2010/main" val="2325821122"/>
              </p:ext>
            </p:extLst>
          </p:nvPr>
        </p:nvGraphicFramePr>
        <p:xfrm>
          <a:off x="1676400" y="3733800"/>
          <a:ext cx="66294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58668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lstStyle/>
          <a:p>
            <a:pPr marL="82296" indent="0">
              <a:buNone/>
            </a:pPr>
            <a:endParaRPr lang="en-US" sz="2000" b="1" dirty="0" smtClean="0">
              <a:latin typeface="Times New Roman" panose="02020603050405020304" pitchFamily="18" charset="0"/>
              <a:cs typeface="Times New Roman" panose="02020603050405020304" pitchFamily="18" charset="0"/>
            </a:endParaRPr>
          </a:p>
          <a:p>
            <a:pPr marL="82296" indent="0">
              <a:buNone/>
            </a:pPr>
            <a:r>
              <a:rPr lang="en-US" sz="2000" b="1" dirty="0" smtClean="0">
                <a:latin typeface="Times New Roman" panose="02020603050405020304" pitchFamily="18" charset="0"/>
                <a:cs typeface="Times New Roman" panose="02020603050405020304" pitchFamily="18" charset="0"/>
              </a:rPr>
              <a:t>Columns design</a:t>
            </a:r>
          </a:p>
          <a:p>
            <a:pPr marL="82296" indent="0">
              <a:buNone/>
            </a:pPr>
            <a:endParaRPr lang="en-US" sz="2000" b="1" dirty="0">
              <a:latin typeface="Times New Roman" panose="02020603050405020304" pitchFamily="18" charset="0"/>
              <a:cs typeface="Times New Roman" panose="02020603050405020304" pitchFamily="18" charset="0"/>
            </a:endParaRPr>
          </a:p>
          <a:p>
            <a:pPr marL="82296" indent="0">
              <a:buNone/>
            </a:pPr>
            <a:r>
              <a:rPr lang="en-US" sz="2000" b="1" dirty="0" smtClean="0">
                <a:latin typeface="Times New Roman" panose="02020603050405020304" pitchFamily="18" charset="0"/>
                <a:cs typeface="Times New Roman" panose="02020603050405020304" pitchFamily="18" charset="0"/>
              </a:rPr>
              <a:t>Section : </a:t>
            </a:r>
            <a:r>
              <a:rPr lang="en-US" sz="2000" dirty="0"/>
              <a:t>W10*19</a:t>
            </a:r>
            <a:endParaRPr lang="en-US" sz="2000" b="1" dirty="0" smtClean="0">
              <a:latin typeface="Times New Roman" panose="02020603050405020304" pitchFamily="18" charset="0"/>
              <a:cs typeface="Times New Roman" panose="02020603050405020304" pitchFamily="18" charset="0"/>
            </a:endParaRPr>
          </a:p>
          <a:p>
            <a:pPr marL="82296" indent="0">
              <a:buNone/>
            </a:pPr>
            <a:r>
              <a:rPr lang="en-US" sz="2000" b="1" dirty="0" smtClean="0">
                <a:latin typeface="Times New Roman" panose="02020603050405020304" pitchFamily="18" charset="0"/>
                <a:cs typeface="Times New Roman" panose="02020603050405020304" pitchFamily="18" charset="0"/>
              </a:rPr>
              <a:t> </a:t>
            </a:r>
          </a:p>
          <a:p>
            <a:pPr marL="82296" indent="0">
              <a:buNone/>
            </a:pPr>
            <a:endParaRPr lang="en-US" sz="2000" b="1" dirty="0">
              <a:latin typeface="Times New Roman" panose="02020603050405020304" pitchFamily="18" charset="0"/>
              <a:cs typeface="Times New Roman" panose="02020603050405020304" pitchFamily="18" charset="0"/>
            </a:endParaRPr>
          </a:p>
          <a:p>
            <a:pPr marL="82296" indent="0">
              <a:buNone/>
            </a:pPr>
            <a:endParaRPr lang="en-US" sz="2000" b="1" dirty="0" smtClean="0">
              <a:latin typeface="Times New Roman" panose="02020603050405020304" pitchFamily="18" charset="0"/>
              <a:cs typeface="Times New Roman" panose="02020603050405020304" pitchFamily="18" charset="0"/>
            </a:endParaRPr>
          </a:p>
          <a:p>
            <a:pPr marL="82296" indent="0">
              <a:buNone/>
            </a:pPr>
            <a:endParaRPr lang="en-US" sz="2000" b="1" dirty="0">
              <a:latin typeface="Times New Roman" panose="02020603050405020304" pitchFamily="18" charset="0"/>
              <a:cs typeface="Times New Roman" panose="02020603050405020304" pitchFamily="18" charset="0"/>
            </a:endParaRPr>
          </a:p>
          <a:p>
            <a:endParaRPr lang="en-US" dirty="0"/>
          </a:p>
        </p:txBody>
      </p:sp>
      <p:pic>
        <p:nvPicPr>
          <p:cNvPr id="4" name="صورة 49"/>
          <p:cNvPicPr/>
          <p:nvPr/>
        </p:nvPicPr>
        <p:blipFill>
          <a:blip r:embed="rId2" cstate="print"/>
          <a:srcRect/>
          <a:stretch>
            <a:fillRect/>
          </a:stretch>
        </p:blipFill>
        <p:spPr bwMode="auto">
          <a:xfrm>
            <a:off x="1981200" y="2112327"/>
            <a:ext cx="2419667" cy="413607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092817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floor </a:t>
            </a:r>
            <a:endParaRPr lang="en-US" dirty="0"/>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1600200" y="2286000"/>
            <a:ext cx="4038600" cy="3505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000" dirty="0"/>
              <a:t>Live load = .6KN/m</a:t>
            </a:r>
            <a:r>
              <a:rPr lang="en-US" sz="2000" baseline="30000" dirty="0"/>
              <a:t>2</a:t>
            </a:r>
            <a:endParaRPr lang="en-US" sz="2000" dirty="0"/>
          </a:p>
          <a:p>
            <a:r>
              <a:rPr lang="en-US" sz="2000" dirty="0"/>
              <a:t>Dead </a:t>
            </a:r>
            <a:r>
              <a:rPr lang="en-US" sz="2000"/>
              <a:t>load </a:t>
            </a:r>
            <a:r>
              <a:rPr lang="en-US" sz="2000" smtClean="0"/>
              <a:t>= </a:t>
            </a:r>
            <a:r>
              <a:rPr lang="en-US" sz="2000" dirty="0"/>
              <a:t>.5 KN/m</a:t>
            </a:r>
            <a:r>
              <a:rPr lang="en-US" sz="2000" baseline="30000" dirty="0"/>
              <a:t>2</a:t>
            </a:r>
            <a:endParaRPr lang="en-US" sz="2000" dirty="0"/>
          </a:p>
          <a:p>
            <a:r>
              <a:rPr lang="en-US" sz="2000" dirty="0"/>
              <a:t>T =  .02m</a:t>
            </a:r>
          </a:p>
          <a:p>
            <a:r>
              <a:rPr lang="en-US" sz="2000" dirty="0"/>
              <a:t>ɣ </a:t>
            </a:r>
            <a:r>
              <a:rPr lang="en-US" sz="2000" baseline="-25000" dirty="0"/>
              <a:t>concrete</a:t>
            </a:r>
            <a:r>
              <a:rPr lang="en-US" sz="2000" dirty="0"/>
              <a:t>= 25 KN/m</a:t>
            </a:r>
            <a:r>
              <a:rPr lang="en-US" sz="2000" baseline="30000" dirty="0"/>
              <a:t>2</a:t>
            </a:r>
            <a:endParaRPr lang="en-US" sz="2000" dirty="0"/>
          </a:p>
          <a:p>
            <a:r>
              <a:rPr lang="en-US" sz="2000" dirty="0"/>
              <a:t>A36 </a:t>
            </a:r>
          </a:p>
          <a:p>
            <a:r>
              <a:rPr lang="en-US" sz="2000" dirty="0" smtClean="0"/>
              <a:t>Wu = </a:t>
            </a:r>
            <a:r>
              <a:rPr lang="en-US" sz="2000" dirty="0"/>
              <a:t>1.56  KN/m</a:t>
            </a:r>
            <a:r>
              <a:rPr lang="en-US" sz="2000" baseline="30000" dirty="0"/>
              <a:t>2</a:t>
            </a:r>
            <a:endParaRPr lang="en-US" sz="2000" dirty="0"/>
          </a:p>
        </p:txBody>
      </p:sp>
    </p:spTree>
    <p:extLst>
      <p:ext uri="{BB962C8B-B14F-4D97-AF65-F5344CB8AC3E}">
        <p14:creationId xmlns:p14="http://schemas.microsoft.com/office/powerpoint/2010/main" val="26337658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81000"/>
            <a:ext cx="7498080" cy="4800600"/>
          </a:xfrm>
        </p:spPr>
        <p:txBody>
          <a:bodyPr/>
          <a:lstStyle/>
          <a:p>
            <a:pPr marL="82296" indent="0">
              <a:buNone/>
            </a:pPr>
            <a:endParaRPr lang="en-US" sz="2000" b="1" dirty="0" smtClean="0">
              <a:latin typeface="Times New Roman" panose="02020603050405020304" pitchFamily="18" charset="0"/>
              <a:cs typeface="Times New Roman" panose="02020603050405020304" pitchFamily="18" charset="0"/>
            </a:endParaRPr>
          </a:p>
          <a:p>
            <a:pPr marL="82296" indent="0">
              <a:buNone/>
            </a:pPr>
            <a:endParaRPr lang="en-US" sz="2000" dirty="0">
              <a:latin typeface="Times New Roman" panose="02020603050405020304" pitchFamily="18" charset="0"/>
              <a:cs typeface="Times New Roman" panose="02020603050405020304" pitchFamily="18" charset="0"/>
            </a:endParaRPr>
          </a:p>
          <a:p>
            <a:endParaRPr lang="en-US" dirty="0"/>
          </a:p>
        </p:txBody>
      </p:sp>
      <p:pic>
        <p:nvPicPr>
          <p:cNvPr id="4" name="صورة 1"/>
          <p:cNvPicPr/>
          <p:nvPr/>
        </p:nvPicPr>
        <p:blipFill>
          <a:blip r:embed="rId2" cstate="print"/>
          <a:srcRect/>
          <a:stretch>
            <a:fillRect/>
          </a:stretch>
        </p:blipFill>
        <p:spPr bwMode="auto">
          <a:xfrm>
            <a:off x="2514600" y="1600200"/>
            <a:ext cx="4953000" cy="3352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938357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normAutofit/>
          </a:bodyPr>
          <a:lstStyle/>
          <a:p>
            <a:pPr marL="82296" indent="0">
              <a:buNone/>
            </a:pPr>
            <a:endParaRPr lang="en-US" sz="2000" b="1" dirty="0" smtClean="0">
              <a:latin typeface="Times New Roman" panose="02020603050405020304" pitchFamily="18" charset="0"/>
              <a:cs typeface="Times New Roman" panose="02020603050405020304" pitchFamily="18" charset="0"/>
            </a:endParaRPr>
          </a:p>
          <a:p>
            <a:pPr marL="82296" indent="0">
              <a:buNone/>
            </a:pPr>
            <a:r>
              <a:rPr lang="en-US" sz="2000" b="1" dirty="0" smtClean="0">
                <a:latin typeface="Times New Roman" panose="02020603050405020304" pitchFamily="18" charset="0"/>
                <a:cs typeface="Times New Roman" panose="02020603050405020304" pitchFamily="18" charset="0"/>
              </a:rPr>
              <a:t>Beam design </a:t>
            </a:r>
            <a:br>
              <a:rPr lang="en-US" sz="2000" b="1" dirty="0" smtClean="0">
                <a:latin typeface="Times New Roman" panose="02020603050405020304" pitchFamily="18" charset="0"/>
                <a:cs typeface="Times New Roman" panose="02020603050405020304" pitchFamily="18" charset="0"/>
              </a:rPr>
            </a:br>
            <a:endParaRPr lang="en-US" sz="2000" b="1" dirty="0" smtClean="0">
              <a:latin typeface="Times New Roman" panose="02020603050405020304" pitchFamily="18" charset="0"/>
              <a:cs typeface="Times New Roman" panose="02020603050405020304" pitchFamily="18" charset="0"/>
            </a:endParaRPr>
          </a:p>
          <a:p>
            <a:pPr marL="82296" indent="0">
              <a:buNone/>
            </a:pPr>
            <a:endParaRPr lang="en-US" sz="2000" b="1" dirty="0" smtClean="0">
              <a:latin typeface="Times New Roman" panose="02020603050405020304" pitchFamily="18" charset="0"/>
              <a:cs typeface="Times New Roman" panose="02020603050405020304" pitchFamily="18" charset="0"/>
            </a:endParaRPr>
          </a:p>
          <a:p>
            <a:pPr marL="82296" indent="0">
              <a:buNone/>
            </a:pPr>
            <a:endParaRPr lang="en-US" sz="20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31093619"/>
              </p:ext>
            </p:extLst>
          </p:nvPr>
        </p:nvGraphicFramePr>
        <p:xfrm>
          <a:off x="1524000" y="1397001"/>
          <a:ext cx="6629400" cy="2870201"/>
        </p:xfrm>
        <a:graphic>
          <a:graphicData uri="http://schemas.openxmlformats.org/drawingml/2006/table">
            <a:tbl>
              <a:tblPr firstRow="1" bandRow="1">
                <a:tableStyleId>{F5AB1C69-6EDB-4FF4-983F-18BD219EF322}</a:tableStyleId>
              </a:tblPr>
              <a:tblGrid>
                <a:gridCol w="3314700"/>
                <a:gridCol w="3314700"/>
              </a:tblGrid>
              <a:tr h="370841">
                <a:tc>
                  <a:txBody>
                    <a:bodyPr/>
                    <a:lstStyle/>
                    <a:p>
                      <a:r>
                        <a:rPr lang="en-US" dirty="0" smtClean="0"/>
                        <a:t>Name </a:t>
                      </a:r>
                      <a:endParaRPr lang="en-US" dirty="0"/>
                    </a:p>
                  </a:txBody>
                  <a:tcPr/>
                </a:tc>
                <a:tc>
                  <a:txBody>
                    <a:bodyPr/>
                    <a:lstStyle/>
                    <a:p>
                      <a:r>
                        <a:rPr lang="en-US" dirty="0" smtClean="0"/>
                        <a:t>Section </a:t>
                      </a:r>
                      <a:endParaRPr lang="en-US" dirty="0"/>
                    </a:p>
                  </a:txBody>
                  <a:tcPr/>
                </a:tc>
              </a:tr>
              <a:tr h="701040">
                <a:tc>
                  <a:txBody>
                    <a:bodyPr/>
                    <a:lstStyle/>
                    <a:p>
                      <a:r>
                        <a:rPr lang="en-US" sz="2000" dirty="0" smtClean="0">
                          <a:latin typeface="Times New Roman" panose="02020603050405020304" pitchFamily="18" charset="0"/>
                          <a:cs typeface="Times New Roman" panose="02020603050405020304" pitchFamily="18" charset="0"/>
                        </a:rPr>
                        <a:t>B1</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effectLst/>
                          <a:latin typeface="Times New Roman" panose="02020603050405020304" pitchFamily="18" charset="0"/>
                          <a:ea typeface="+mn-ea"/>
                          <a:cs typeface="Times New Roman" panose="02020603050405020304" pitchFamily="18" charset="0"/>
                        </a:rPr>
                        <a:t>W6*8.5</a:t>
                      </a:r>
                    </a:p>
                    <a:p>
                      <a:endParaRPr lang="en-US" sz="2000" dirty="0">
                        <a:latin typeface="Times New Roman" panose="02020603050405020304" pitchFamily="18" charset="0"/>
                        <a:cs typeface="Times New Roman" panose="02020603050405020304" pitchFamily="18" charset="0"/>
                      </a:endParaRPr>
                    </a:p>
                  </a:txBody>
                  <a:tcPr/>
                </a:tc>
              </a:tr>
              <a:tr h="701040">
                <a:tc>
                  <a:txBody>
                    <a:bodyPr/>
                    <a:lstStyle/>
                    <a:p>
                      <a:r>
                        <a:rPr lang="en-US" sz="2000" dirty="0" smtClean="0">
                          <a:latin typeface="Times New Roman" panose="02020603050405020304" pitchFamily="18" charset="0"/>
                          <a:cs typeface="Times New Roman" panose="02020603050405020304" pitchFamily="18" charset="0"/>
                        </a:rPr>
                        <a:t>B2</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effectLst/>
                          <a:latin typeface="Times New Roman" panose="02020603050405020304" pitchFamily="18" charset="0"/>
                          <a:ea typeface="+mn-ea"/>
                          <a:cs typeface="Times New Roman" panose="02020603050405020304" pitchFamily="18" charset="0"/>
                        </a:rPr>
                        <a:t>W6*8.5</a:t>
                      </a:r>
                    </a:p>
                    <a:p>
                      <a:endParaRPr lang="en-US" sz="2000" dirty="0">
                        <a:latin typeface="Times New Roman" panose="02020603050405020304" pitchFamily="18" charset="0"/>
                        <a:cs typeface="Times New Roman" panose="02020603050405020304" pitchFamily="18" charset="0"/>
                      </a:endParaRPr>
                    </a:p>
                  </a:txBody>
                  <a:tcPr/>
                </a:tc>
              </a:tr>
              <a:tr h="701040">
                <a:tc>
                  <a:txBody>
                    <a:bodyPr/>
                    <a:lstStyle/>
                    <a:p>
                      <a:r>
                        <a:rPr lang="en-US" sz="2000" dirty="0" smtClean="0">
                          <a:latin typeface="Times New Roman" panose="02020603050405020304" pitchFamily="18" charset="0"/>
                          <a:cs typeface="Times New Roman" panose="02020603050405020304" pitchFamily="18" charset="0"/>
                        </a:rPr>
                        <a:t>B3</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effectLst/>
                          <a:latin typeface="Times New Roman" panose="02020603050405020304" pitchFamily="18" charset="0"/>
                          <a:ea typeface="+mn-ea"/>
                          <a:cs typeface="Times New Roman" panose="02020603050405020304" pitchFamily="18" charset="0"/>
                        </a:rPr>
                        <a:t>W6*8.5</a:t>
                      </a:r>
                    </a:p>
                    <a:p>
                      <a:endParaRPr lang="en-US" sz="2000" dirty="0">
                        <a:latin typeface="Times New Roman" panose="02020603050405020304" pitchFamily="18" charset="0"/>
                        <a:cs typeface="Times New Roman" panose="02020603050405020304" pitchFamily="18" charset="0"/>
                      </a:endParaRPr>
                    </a:p>
                  </a:txBody>
                  <a:tcPr/>
                </a:tc>
              </a:tr>
              <a:tr h="396240">
                <a:tc>
                  <a:txBody>
                    <a:bodyPr/>
                    <a:lstStyle/>
                    <a:p>
                      <a:r>
                        <a:rPr lang="en-US" sz="2000" dirty="0" smtClean="0">
                          <a:latin typeface="Times New Roman" panose="02020603050405020304" pitchFamily="18" charset="0"/>
                          <a:cs typeface="Times New Roman" panose="02020603050405020304" pitchFamily="18" charset="0"/>
                        </a:rPr>
                        <a:t>Girder</a:t>
                      </a:r>
                      <a:r>
                        <a:rPr lang="en-US" sz="2000" baseline="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tc>
                <a:tc>
                  <a:txBody>
                    <a:bodyPr/>
                    <a:lstStyle/>
                    <a:p>
                      <a:r>
                        <a:rPr kumimoji="0" lang="en-US" sz="2000" kern="1200" dirty="0" smtClean="0">
                          <a:solidFill>
                            <a:schemeClr val="dk1"/>
                          </a:solidFill>
                          <a:effectLst/>
                          <a:latin typeface="Times New Roman" panose="02020603050405020304" pitchFamily="18" charset="0"/>
                          <a:ea typeface="+mn-ea"/>
                          <a:cs typeface="Times New Roman" panose="02020603050405020304" pitchFamily="18" charset="0"/>
                        </a:rPr>
                        <a:t>W14*211 </a:t>
                      </a:r>
                      <a:endParaRPr lang="en-US"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755199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Conclusion </a:t>
            </a:r>
            <a:endParaRPr lang="en-US" dirty="0"/>
          </a:p>
        </p:txBody>
      </p:sp>
      <p:sp>
        <p:nvSpPr>
          <p:cNvPr id="3" name="عنصر نائب للمحتوى 2"/>
          <p:cNvSpPr>
            <a:spLocks noGrp="1"/>
          </p:cNvSpPr>
          <p:nvPr>
            <p:ph idx="1"/>
          </p:nvPr>
        </p:nvSpPr>
        <p:spPr/>
        <p:txBody>
          <a:bodyPr>
            <a:normAutofit/>
          </a:bodyPr>
          <a:lstStyle/>
          <a:p>
            <a:pPr>
              <a:buNone/>
            </a:pPr>
            <a:r>
              <a:rPr lang="en-US" sz="2000" dirty="0" smtClean="0">
                <a:latin typeface="Times New Roman" pitchFamily="18" charset="0"/>
                <a:cs typeface="Times New Roman" pitchFamily="18" charset="0"/>
              </a:rPr>
              <a:t>          </a:t>
            </a:r>
          </a:p>
          <a:p>
            <a:pPr>
              <a:buNone/>
            </a:pPr>
            <a:r>
              <a:rPr lang="en-US" sz="2000" dirty="0" smtClean="0">
                <a:latin typeface="Times New Roman" pitchFamily="18" charset="0"/>
                <a:cs typeface="Times New Roman" pitchFamily="18" charset="0"/>
              </a:rPr>
              <a:t>We can conclude that :</a:t>
            </a:r>
          </a:p>
          <a:p>
            <a:pPr>
              <a:buNone/>
            </a:pPr>
            <a:r>
              <a:rPr lang="en-US" sz="2000" dirty="0" smtClean="0">
                <a:latin typeface="Times New Roman" pitchFamily="18" charset="0"/>
                <a:cs typeface="Times New Roman" pitchFamily="18" charset="0"/>
              </a:rPr>
              <a:t>steel is more preferable than concrete because of its ductility but its not available in our country so we design it as concrete .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0"/>
            <a:ext cx="8153400" cy="6858000"/>
          </a:xfrm>
        </p:spPr>
      </p:pic>
    </p:spTree>
    <p:extLst>
      <p:ext uri="{BB962C8B-B14F-4D97-AF65-F5344CB8AC3E}">
        <p14:creationId xmlns:p14="http://schemas.microsoft.com/office/powerpoint/2010/main" val="1318483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381000"/>
            <a:ext cx="7498080" cy="685800"/>
          </a:xfrm>
        </p:spPr>
        <p:txBody>
          <a:bodyPr>
            <a:noAutofit/>
          </a:bodyPr>
          <a:lstStyle/>
          <a:p>
            <a:r>
              <a:rPr lang="en-US" sz="4000" b="1" dirty="0" smtClean="0"/>
              <a:t/>
            </a:r>
            <a:br>
              <a:rPr lang="en-US" sz="4000" b="1" dirty="0" smtClean="0"/>
            </a:br>
            <a:r>
              <a:rPr lang="en-US" sz="4000" b="1" dirty="0" smtClean="0"/>
              <a:t>Design criteria :</a:t>
            </a:r>
            <a:br>
              <a:rPr lang="en-US" sz="4000" b="1" dirty="0" smtClean="0"/>
            </a:br>
            <a:endParaRPr lang="en-US" sz="4000" b="1" dirty="0"/>
          </a:p>
        </p:txBody>
      </p:sp>
      <p:sp>
        <p:nvSpPr>
          <p:cNvPr id="3" name="عنصر نائب للمحتوى 2"/>
          <p:cNvSpPr>
            <a:spLocks noGrp="1"/>
          </p:cNvSpPr>
          <p:nvPr>
            <p:ph idx="1"/>
          </p:nvPr>
        </p:nvSpPr>
        <p:spPr/>
        <p:txBody>
          <a:bodyPr/>
          <a:lstStyle/>
          <a:p>
            <a:pPr>
              <a:buNone/>
            </a:pPr>
            <a:r>
              <a:rPr lang="en-US" dirty="0" smtClean="0"/>
              <a:t>These two criteria are:</a:t>
            </a:r>
          </a:p>
          <a:p>
            <a:r>
              <a:rPr lang="en-US" dirty="0" smtClean="0"/>
              <a:t>  </a:t>
            </a:r>
            <a:r>
              <a:rPr lang="en-US" sz="2400" dirty="0" smtClean="0"/>
              <a:t>Strength criterion.</a:t>
            </a:r>
          </a:p>
          <a:p>
            <a:r>
              <a:rPr lang="en-US" sz="2400" dirty="0" smtClean="0"/>
              <a:t>   Serviceability criterion.</a:t>
            </a:r>
          </a:p>
          <a:p>
            <a:endParaRPr lang="en-US" sz="2400" dirty="0" smtClean="0"/>
          </a:p>
          <a:p>
            <a:pPr>
              <a:buNone/>
            </a:pPr>
            <a:endParaRPr lang="en-US" dirty="0"/>
          </a:p>
        </p:txBody>
      </p:sp>
      <p:pic>
        <p:nvPicPr>
          <p:cNvPr id="4" name="صورة 3" descr="k7222664.jpg"/>
          <p:cNvPicPr>
            <a:picLocks noChangeAspect="1"/>
          </p:cNvPicPr>
          <p:nvPr/>
        </p:nvPicPr>
        <p:blipFill>
          <a:blip r:embed="rId2" cstate="print"/>
          <a:stretch>
            <a:fillRect/>
          </a:stretch>
        </p:blipFill>
        <p:spPr>
          <a:xfrm>
            <a:off x="5638800" y="2590800"/>
            <a:ext cx="2905369"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0" y="152400"/>
            <a:ext cx="7498080" cy="762000"/>
          </a:xfrm>
        </p:spPr>
        <p:txBody>
          <a:bodyPr>
            <a:normAutofit fontScale="90000"/>
          </a:bodyPr>
          <a:lstStyle/>
          <a:p>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 </a:t>
            </a:r>
            <a:r>
              <a:rPr lang="en-US" sz="4400" b="1" dirty="0" smtClean="0">
                <a:cs typeface="Times New Roman" pitchFamily="18" charset="0"/>
              </a:rPr>
              <a:t>Loads .</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540370349"/>
              </p:ext>
            </p:extLst>
          </p:nvPr>
        </p:nvGraphicFramePr>
        <p:xfrm>
          <a:off x="838200" y="1143000"/>
          <a:ext cx="8153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5611</TotalTime>
  <Words>1296</Words>
  <Application>Microsoft Office PowerPoint</Application>
  <PresentationFormat>On-screen Show (4:3)</PresentationFormat>
  <Paragraphs>629</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انقلاب</vt:lpstr>
      <vt:lpstr>PowerPoint Presentation</vt:lpstr>
      <vt:lpstr>PowerPoint Presentation</vt:lpstr>
      <vt:lpstr> Outline: </vt:lpstr>
      <vt:lpstr>Introduction :</vt:lpstr>
      <vt:lpstr>PowerPoint Presentation</vt:lpstr>
      <vt:lpstr>PowerPoint Presentation</vt:lpstr>
      <vt:lpstr>PowerPoint Presentation</vt:lpstr>
      <vt:lpstr> Design criteria : </vt:lpstr>
      <vt:lpstr>  Loads . </vt:lpstr>
      <vt:lpstr>PowerPoint Presentation</vt:lpstr>
      <vt:lpstr>PowerPoint Presentation</vt:lpstr>
      <vt:lpstr>Load cases:</vt:lpstr>
      <vt:lpstr>PowerPoint Presentation</vt:lpstr>
      <vt:lpstr>Materials</vt:lpstr>
      <vt:lpstr>PowerPoint Presentation</vt:lpstr>
      <vt:lpstr>PowerPoint Presentation</vt:lpstr>
      <vt:lpstr>Dynamic analysis and design </vt:lpstr>
      <vt:lpstr>“SAP” Results</vt:lpstr>
      <vt:lpstr>PowerPoint Presentation</vt:lpstr>
      <vt:lpstr>Table of slabs</vt:lpstr>
      <vt:lpstr>PowerPoint Presentation</vt:lpstr>
      <vt:lpstr>Table of beams</vt:lpstr>
      <vt:lpstr>Table of columns </vt:lpstr>
      <vt:lpstr>PowerPoint Presentation</vt:lpstr>
      <vt:lpstr>structural elements:</vt:lpstr>
      <vt:lpstr>Shells </vt:lpstr>
      <vt:lpstr>PowerPoint Presentation</vt:lpstr>
      <vt:lpstr>PowerPoint Presentation</vt:lpstr>
      <vt:lpstr>Slabs </vt:lpstr>
      <vt:lpstr>PowerPoint Presentation</vt:lpstr>
      <vt:lpstr>PowerPoint Presentation</vt:lpstr>
      <vt:lpstr>Frames :</vt:lpstr>
      <vt:lpstr>PowerPoint Presentation</vt:lpstr>
      <vt:lpstr>PowerPoint Presentation</vt:lpstr>
      <vt:lpstr>PowerPoint Presentation</vt:lpstr>
      <vt:lpstr>PowerPoint Presentation</vt:lpstr>
      <vt:lpstr>PowerPoint Presentation</vt:lpstr>
      <vt:lpstr>Columns </vt:lpstr>
      <vt:lpstr>PowerPoint Presentation</vt:lpstr>
      <vt:lpstr>PowerPoint Presentation</vt:lpstr>
      <vt:lpstr>Interior column </vt:lpstr>
      <vt:lpstr>Exterior column </vt:lpstr>
      <vt:lpstr>PowerPoint Presentation</vt:lpstr>
      <vt:lpstr>Beams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Retaining wall</vt:lpstr>
      <vt:lpstr>PowerPoint Presentation</vt:lpstr>
      <vt:lpstr>Footings </vt:lpstr>
      <vt:lpstr>Tie beams</vt:lpstr>
      <vt:lpstr>PowerPoint Presentation</vt:lpstr>
      <vt:lpstr>F1</vt:lpstr>
      <vt:lpstr>PowerPoint Presentation</vt:lpstr>
      <vt:lpstr>F2</vt:lpstr>
      <vt:lpstr>PowerPoint Presentation</vt:lpstr>
      <vt:lpstr>Minaret </vt:lpstr>
      <vt:lpstr>PowerPoint Presentation</vt:lpstr>
      <vt:lpstr>PowerPoint Presentation</vt:lpstr>
      <vt:lpstr>PowerPoint Presentation</vt:lpstr>
      <vt:lpstr> Steel preliminary design  </vt:lpstr>
      <vt:lpstr>PowerPoint Presentation</vt:lpstr>
      <vt:lpstr>PowerPoint Presentation</vt:lpstr>
      <vt:lpstr>PowerPoint Presentation</vt:lpstr>
      <vt:lpstr>2nd floor </vt:lpstr>
      <vt:lpstr>PowerPoint Presentation</vt:lpstr>
      <vt:lpstr>PowerPoint Presentation</vt:lpstr>
      <vt:lpstr>Conclusion </vt:lpstr>
      <vt:lpstr>PowerPoint Presentation</vt:lpstr>
    </vt:vector>
  </TitlesOfParts>
  <Company>MagicSoft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Mac</dc:creator>
  <cp:lastModifiedBy>lab</cp:lastModifiedBy>
  <cp:revision>187</cp:revision>
  <dcterms:created xsi:type="dcterms:W3CDTF">2013-12-26T17:14:47Z</dcterms:created>
  <dcterms:modified xsi:type="dcterms:W3CDTF">2014-07-03T06:58:56Z</dcterms:modified>
</cp:coreProperties>
</file>