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notesMasterIdLst>
    <p:notesMasterId r:id="rId33"/>
  </p:notesMasterIdLst>
  <p:sldIdLst>
    <p:sldId id="258" r:id="rId2"/>
    <p:sldId id="278" r:id="rId3"/>
    <p:sldId id="262" r:id="rId4"/>
    <p:sldId id="264" r:id="rId5"/>
    <p:sldId id="265" r:id="rId6"/>
    <p:sldId id="266" r:id="rId7"/>
    <p:sldId id="287" r:id="rId8"/>
    <p:sldId id="288" r:id="rId9"/>
    <p:sldId id="289" r:id="rId10"/>
    <p:sldId id="290" r:id="rId11"/>
    <p:sldId id="291" r:id="rId12"/>
    <p:sldId id="292" r:id="rId13"/>
    <p:sldId id="293" r:id="rId14"/>
    <p:sldId id="294" r:id="rId15"/>
    <p:sldId id="295" r:id="rId16"/>
    <p:sldId id="296" r:id="rId17"/>
    <p:sldId id="297" r:id="rId18"/>
    <p:sldId id="298" r:id="rId19"/>
    <p:sldId id="299" r:id="rId20"/>
    <p:sldId id="300" r:id="rId21"/>
    <p:sldId id="301" r:id="rId22"/>
    <p:sldId id="302" r:id="rId23"/>
    <p:sldId id="303" r:id="rId24"/>
    <p:sldId id="304" r:id="rId25"/>
    <p:sldId id="305" r:id="rId26"/>
    <p:sldId id="308" r:id="rId27"/>
    <p:sldId id="306" r:id="rId28"/>
    <p:sldId id="307" r:id="rId29"/>
    <p:sldId id="310" r:id="rId30"/>
    <p:sldId id="312" r:id="rId31"/>
    <p:sldId id="311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F7FD5E2-C007-4677-8EC2-3C804B40C673}">
          <p14:sldIdLst>
            <p14:sldId id="258"/>
            <p14:sldId id="278"/>
            <p14:sldId id="262"/>
            <p14:sldId id="264"/>
            <p14:sldId id="265"/>
            <p14:sldId id="266"/>
            <p14:sldId id="287"/>
            <p14:sldId id="288"/>
            <p14:sldId id="289"/>
            <p14:sldId id="290"/>
            <p14:sldId id="291"/>
            <p14:sldId id="292"/>
            <p14:sldId id="293"/>
            <p14:sldId id="294"/>
            <p14:sldId id="295"/>
            <p14:sldId id="296"/>
            <p14:sldId id="297"/>
            <p14:sldId id="298"/>
            <p14:sldId id="299"/>
            <p14:sldId id="300"/>
            <p14:sldId id="301"/>
            <p14:sldId id="302"/>
            <p14:sldId id="303"/>
            <p14:sldId id="304"/>
            <p14:sldId id="305"/>
            <p14:sldId id="308"/>
            <p14:sldId id="306"/>
            <p14:sldId id="307"/>
            <p14:sldId id="310"/>
            <p14:sldId id="312"/>
            <p14:sldId id="31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>
        <p:scale>
          <a:sx n="60" d="100"/>
          <a:sy n="60" d="100"/>
        </p:scale>
        <p:origin x="-1074" y="-3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68E74C-298C-4E82-AF16-842AD25F9D31}" type="datetimeFigureOut">
              <a:rPr lang="en-US" smtClean="0"/>
              <a:t>5/21/2014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B2461A-C4E4-4665-83FB-C352F31CC9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226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2461A-C4E4-4665-83FB-C352F31CC99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2243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2461A-C4E4-4665-83FB-C352F31CC99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4239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2461A-C4E4-4665-83FB-C352F31CC99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4239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2461A-C4E4-4665-83FB-C352F31CC99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4239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2461A-C4E4-4665-83FB-C352F31CC99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423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41765-74CC-4032-9EAF-E8028B1835E1}" type="datetime1">
              <a:rPr lang="en-US" smtClean="0"/>
              <a:t>5/21/2014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18E35-242C-433B-99E8-4C58EC6AAA5D}" type="datetime1">
              <a:rPr lang="en-US" smtClean="0"/>
              <a:t>5/21/2014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6A0AC-B890-4700-95CD-E15ACDD96232}" type="datetime1">
              <a:rPr lang="en-US" smtClean="0"/>
              <a:t>5/21/2014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AAF84-E669-4DF4-95B1-A1097E7F2A91}" type="datetime1">
              <a:rPr lang="en-US" smtClean="0"/>
              <a:t>5/21/2014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78786-7017-4262-ADB5-8DDEB356331F}" type="datetime1">
              <a:rPr lang="en-US" smtClean="0"/>
              <a:t>5/21/2014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0B227-EB87-4F2E-A09B-3E122837086A}" type="datetime1">
              <a:rPr lang="en-US" smtClean="0"/>
              <a:t>5/21/2014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06221-437D-454E-9489-4B3C2DF8A17E}" type="datetime1">
              <a:rPr lang="en-US" smtClean="0"/>
              <a:t>5/21/2014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F8445-F792-493D-84ED-FFF58667C798}" type="datetime1">
              <a:rPr lang="en-US" smtClean="0"/>
              <a:t>5/21/2014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5AA0A-87B5-4701-B7FC-97A725F98275}" type="datetime1">
              <a:rPr lang="en-US" smtClean="0"/>
              <a:t>5/21/2014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EAD03-638E-4382-89E9-E6B6612494E1}" type="datetime1">
              <a:rPr lang="en-US" smtClean="0"/>
              <a:t>5/21/2014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967F9-398D-4A07-893D-7C0869660E99}" type="datetime1">
              <a:rPr lang="en-US" smtClean="0"/>
              <a:t>5/21/2014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FB9E122-CEE2-42AD-9B06-75E376D32A19}" type="datetime1">
              <a:rPr lang="en-US" smtClean="0"/>
              <a:t>5/21/2014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7654" y="1123837"/>
            <a:ext cx="3783724" cy="4601183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latin typeface="Nyala" pitchFamily="2" charset="0"/>
              </a:rPr>
              <a:t/>
            </a:r>
            <a:br>
              <a:rPr lang="en-US" sz="3200" dirty="0" smtClean="0">
                <a:latin typeface="Nyala" pitchFamily="2" charset="0"/>
              </a:rPr>
            </a:br>
            <a:r>
              <a:rPr lang="en-US" sz="3200" dirty="0" smtClean="0">
                <a:latin typeface="Nyala" pitchFamily="2" charset="0"/>
              </a:rPr>
              <a:t>An-</a:t>
            </a:r>
            <a:r>
              <a:rPr lang="en-US" sz="3200" dirty="0" err="1" smtClean="0">
                <a:latin typeface="Nyala" pitchFamily="2" charset="0"/>
              </a:rPr>
              <a:t>Najah</a:t>
            </a:r>
            <a:r>
              <a:rPr lang="en-US" sz="3200" dirty="0" smtClean="0">
                <a:latin typeface="Nyala" pitchFamily="2" charset="0"/>
              </a:rPr>
              <a:t> National University</a:t>
            </a:r>
            <a:br>
              <a:rPr lang="en-US" sz="3200" dirty="0" smtClean="0">
                <a:latin typeface="Nyala" pitchFamily="2" charset="0"/>
              </a:rPr>
            </a:br>
            <a:r>
              <a:rPr lang="en-US" sz="3200" dirty="0" smtClean="0">
                <a:latin typeface="Nyala" pitchFamily="2" charset="0"/>
              </a:rPr>
              <a:t>Computer Engineering Department</a:t>
            </a:r>
            <a:br>
              <a:rPr lang="en-US" sz="3200" dirty="0" smtClean="0">
                <a:latin typeface="Nyala" pitchFamily="2" charset="0"/>
              </a:rPr>
            </a:br>
            <a:r>
              <a:rPr lang="en-US" sz="3200" dirty="0" smtClean="0">
                <a:latin typeface="Nyala" pitchFamily="2" charset="0"/>
              </a:rPr>
              <a:t/>
            </a:r>
            <a:br>
              <a:rPr lang="en-US" sz="3200" dirty="0" smtClean="0">
                <a:latin typeface="Nyala" pitchFamily="2" charset="0"/>
              </a:rPr>
            </a:br>
            <a:r>
              <a:rPr lang="en-US" sz="3200" dirty="0" smtClean="0">
                <a:latin typeface="Nyala" pitchFamily="2" charset="0"/>
              </a:rPr>
              <a:t>Hardware Project</a:t>
            </a:r>
            <a:br>
              <a:rPr lang="en-US" sz="3200" dirty="0" smtClean="0">
                <a:latin typeface="Nyala" pitchFamily="2" charset="0"/>
              </a:rPr>
            </a:br>
            <a:r>
              <a:rPr lang="en-US" sz="3200" dirty="0" smtClean="0">
                <a:latin typeface="Nyala" pitchFamily="2" charset="0"/>
              </a:rPr>
              <a:t>2013-2014</a:t>
            </a:r>
            <a:br>
              <a:rPr lang="en-US" sz="3200" dirty="0" smtClean="0">
                <a:latin typeface="Nyala" pitchFamily="2" charset="0"/>
              </a:rPr>
            </a:br>
            <a:endParaRPr lang="en-US" sz="3200" dirty="0">
              <a:latin typeface="Nyala" pitchFamily="2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802224" y="-204952"/>
            <a:ext cx="7315200" cy="51206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600" dirty="0" smtClean="0">
                <a:solidFill>
                  <a:srgbClr val="002060"/>
                </a:solidFill>
              </a:rPr>
              <a:t>CNC Engraving Machine</a:t>
            </a:r>
            <a:endParaRPr lang="en-US" sz="6600" dirty="0">
              <a:solidFill>
                <a:srgbClr val="00206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422963" y="4440576"/>
            <a:ext cx="6694461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Nyala" pitchFamily="2" charset="0"/>
              </a:rPr>
              <a:t>Supervised </a:t>
            </a:r>
            <a:r>
              <a:rPr lang="en-US" sz="3200" b="1" dirty="0">
                <a:latin typeface="Nyala" pitchFamily="2" charset="0"/>
              </a:rPr>
              <a:t>By: Dr. Luai M. </a:t>
            </a:r>
            <a:r>
              <a:rPr lang="en-US" sz="3200" b="1" dirty="0" smtClean="0">
                <a:latin typeface="Nyala" pitchFamily="2" charset="0"/>
              </a:rPr>
              <a:t>Malhis</a:t>
            </a:r>
          </a:p>
          <a:p>
            <a:r>
              <a:rPr lang="en-US" sz="3200" b="1" dirty="0">
                <a:latin typeface="Nyala" pitchFamily="2" charset="0"/>
              </a:rPr>
              <a:t>Examiners Committee: Dr. Sufyan Samara</a:t>
            </a:r>
            <a:endParaRPr lang="en-US" sz="3200" b="1" dirty="0" smtClean="0">
              <a:latin typeface="Nyala" pitchFamily="2" charset="0"/>
            </a:endParaRPr>
          </a:p>
          <a:p>
            <a:r>
              <a:rPr lang="en-US" sz="3200" b="1" dirty="0" smtClean="0">
                <a:latin typeface="Nyala" pitchFamily="2" charset="0"/>
              </a:rPr>
              <a:t>						   &amp; Dr</a:t>
            </a:r>
            <a:r>
              <a:rPr lang="en-US" sz="3200" b="1" dirty="0">
                <a:latin typeface="Nyala" pitchFamily="2" charset="0"/>
              </a:rPr>
              <a:t>. Hanal </a:t>
            </a:r>
            <a:r>
              <a:rPr lang="en-US" sz="3200" b="1" dirty="0" smtClean="0">
                <a:latin typeface="Nyala" pitchFamily="2" charset="0"/>
              </a:rPr>
              <a:t>Abu-Zant</a:t>
            </a:r>
          </a:p>
          <a:p>
            <a:r>
              <a:rPr lang="en-US" sz="3200" b="1" dirty="0" smtClean="0">
                <a:latin typeface="Nyala" pitchFamily="2" charset="0"/>
              </a:rPr>
              <a:t>By</a:t>
            </a:r>
            <a:r>
              <a:rPr lang="en-US" sz="3200" b="1" dirty="0">
                <a:latin typeface="Nyala" pitchFamily="2" charset="0"/>
              </a:rPr>
              <a:t>: Abdullah Jaradat &amp; Farouq Mousa </a:t>
            </a:r>
          </a:p>
        </p:txBody>
      </p:sp>
    </p:spTree>
    <p:extLst>
      <p:ext uri="{BB962C8B-B14F-4D97-AF65-F5344CB8AC3E}">
        <p14:creationId xmlns:p14="http://schemas.microsoft.com/office/powerpoint/2010/main" val="203797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CNC mechanical part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1"/>
                </a:solidFill>
              </a:rPr>
              <a:t>CNC consists of three axis's x , y and z</a:t>
            </a:r>
          </a:p>
          <a:p>
            <a:r>
              <a:rPr lang="en-US" sz="3600" dirty="0" smtClean="0">
                <a:solidFill>
                  <a:schemeClr val="tx1"/>
                </a:solidFill>
              </a:rPr>
              <a:t>Z axis holds drilling bit</a:t>
            </a:r>
          </a:p>
          <a:p>
            <a:r>
              <a:rPr lang="en-US" sz="3600" dirty="0" smtClean="0">
                <a:solidFill>
                  <a:schemeClr val="tx1"/>
                </a:solidFill>
              </a:rPr>
              <a:t>Each axis has a Stepper Motor joined to a lead screw via coupler</a:t>
            </a:r>
          </a:p>
          <a:p>
            <a:r>
              <a:rPr lang="en-US" sz="3600" dirty="0" smtClean="0">
                <a:solidFill>
                  <a:schemeClr val="tx1"/>
                </a:solidFill>
              </a:rPr>
              <a:t>The end of lead screw is centered with </a:t>
            </a:r>
            <a:r>
              <a:rPr lang="en-US" sz="3600" b="1" dirty="0" smtClean="0">
                <a:solidFill>
                  <a:schemeClr val="tx1"/>
                </a:solidFill>
              </a:rPr>
              <a:t>bearing</a:t>
            </a:r>
            <a:r>
              <a:rPr lang="en-US" sz="3600" dirty="0" smtClean="0">
                <a:solidFill>
                  <a:schemeClr val="tx1"/>
                </a:solidFill>
              </a:rPr>
              <a:t> to keep rotational movement</a:t>
            </a:r>
          </a:p>
          <a:p>
            <a:r>
              <a:rPr lang="en-US" sz="3600" dirty="0" smtClean="0">
                <a:solidFill>
                  <a:schemeClr val="tx1"/>
                </a:solidFill>
              </a:rPr>
              <a:t>We use nuts with lead screw to convert rotational movement to liner 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43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CNC mechanical part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490895" y="0"/>
            <a:ext cx="7056235" cy="12550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>
                <a:solidFill>
                  <a:schemeClr val="tx1"/>
                </a:solidFill>
              </a:rPr>
              <a:t>Stepper , coupler ,lead screw and bearing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710" y="1024759"/>
            <a:ext cx="8087333" cy="502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577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CNC mechanical </a:t>
            </a:r>
            <a:r>
              <a:rPr lang="en-US" b="1" dirty="0" smtClean="0"/>
              <a:t>part</a:t>
            </a:r>
            <a:endParaRPr lang="en-US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428" y="804041"/>
            <a:ext cx="7803931" cy="523415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6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CNC mechanical </a:t>
            </a:r>
            <a:r>
              <a:rPr lang="en-US" b="1" dirty="0" smtClean="0"/>
              <a:t>part</a:t>
            </a:r>
            <a:endParaRPr 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786" y="728236"/>
            <a:ext cx="7646276" cy="612976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24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CNC </a:t>
            </a:r>
            <a:r>
              <a:rPr lang="en-US" b="1" dirty="0" smtClean="0"/>
              <a:t>electrical part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1"/>
                </a:solidFill>
              </a:rPr>
              <a:t>Electrical part consist of:</a:t>
            </a:r>
          </a:p>
          <a:p>
            <a:pPr lvl="1"/>
            <a:r>
              <a:rPr lang="en-US" sz="3600" dirty="0" smtClean="0">
                <a:solidFill>
                  <a:schemeClr val="tx1"/>
                </a:solidFill>
              </a:rPr>
              <a:t>3 stepper motors </a:t>
            </a:r>
          </a:p>
          <a:p>
            <a:pPr lvl="1"/>
            <a:r>
              <a:rPr lang="en-US" sz="3600" dirty="0">
                <a:solidFill>
                  <a:schemeClr val="tx1"/>
                </a:solidFill>
              </a:rPr>
              <a:t>E</a:t>
            </a:r>
            <a:r>
              <a:rPr lang="en-US" sz="3600" dirty="0" smtClean="0">
                <a:solidFill>
                  <a:schemeClr val="tx1"/>
                </a:solidFill>
              </a:rPr>
              <a:t>ach one connected to power driver</a:t>
            </a:r>
          </a:p>
          <a:p>
            <a:pPr lvl="1"/>
            <a:r>
              <a:rPr lang="en-US" sz="3600" dirty="0" smtClean="0">
                <a:solidFill>
                  <a:schemeClr val="tx1"/>
                </a:solidFill>
              </a:rPr>
              <a:t>Arduino (MIC) which generate steps sequence</a:t>
            </a:r>
          </a:p>
          <a:p>
            <a:pPr marL="502920" lvl="1" indent="0">
              <a:buNone/>
            </a:pPr>
            <a:r>
              <a:rPr lang="en-US" sz="36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7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CNC electrical </a:t>
            </a:r>
            <a:r>
              <a:rPr lang="en-US" b="1" dirty="0" smtClean="0"/>
              <a:t>part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1"/>
                </a:solidFill>
              </a:rPr>
              <a:t>we use unipolar stepper motor nema 23 type</a:t>
            </a:r>
          </a:p>
          <a:p>
            <a:r>
              <a:rPr lang="en-US" sz="3600" dirty="0" smtClean="0">
                <a:solidFill>
                  <a:schemeClr val="tx1"/>
                </a:solidFill>
              </a:rPr>
              <a:t>Nema 23 stander dimension 5.7 * 5.7 cm</a:t>
            </a:r>
          </a:p>
          <a:p>
            <a:r>
              <a:rPr lang="en-US" sz="3600" dirty="0" smtClean="0">
                <a:solidFill>
                  <a:schemeClr val="tx1"/>
                </a:solidFill>
              </a:rPr>
              <a:t>Each stepper has 6 wires</a:t>
            </a:r>
          </a:p>
          <a:p>
            <a:pPr lvl="1"/>
            <a:r>
              <a:rPr lang="en-US" sz="3200" dirty="0" smtClean="0">
                <a:solidFill>
                  <a:schemeClr val="tx1"/>
                </a:solidFill>
              </a:rPr>
              <a:t>2 common power (Vcc)</a:t>
            </a:r>
          </a:p>
          <a:p>
            <a:pPr lvl="1"/>
            <a:r>
              <a:rPr lang="en-US" sz="3200" dirty="0" smtClean="0">
                <a:solidFill>
                  <a:schemeClr val="tx1"/>
                </a:solidFill>
              </a:rPr>
              <a:t>4 connected to power driver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86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CNC electrical </a:t>
            </a:r>
            <a:r>
              <a:rPr lang="en-US" b="1" dirty="0" smtClean="0"/>
              <a:t>part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744" y="863600"/>
            <a:ext cx="7130070" cy="53322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79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CNC electrical </a:t>
            </a:r>
            <a:r>
              <a:rPr lang="en-US" b="1" dirty="0" smtClean="0"/>
              <a:t>part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1"/>
                </a:solidFill>
              </a:rPr>
              <a:t>Power driver consist of:</a:t>
            </a:r>
          </a:p>
          <a:p>
            <a:pPr lvl="1"/>
            <a:r>
              <a:rPr lang="en-US" sz="3200" dirty="0" smtClean="0">
                <a:solidFill>
                  <a:schemeClr val="tx1"/>
                </a:solidFill>
              </a:rPr>
              <a:t>4 Darlington transistor acting as gates or switch's</a:t>
            </a:r>
          </a:p>
          <a:p>
            <a:pPr lvl="1"/>
            <a:r>
              <a:rPr lang="en-US" sz="3200" dirty="0" smtClean="0">
                <a:solidFill>
                  <a:schemeClr val="tx1"/>
                </a:solidFill>
              </a:rPr>
              <a:t>4 diodes to protect transistor from back EMF</a:t>
            </a:r>
          </a:p>
          <a:p>
            <a:pPr lvl="1"/>
            <a:r>
              <a:rPr lang="en-US" sz="3200" dirty="0">
                <a:solidFill>
                  <a:schemeClr val="tx1"/>
                </a:solidFill>
              </a:rPr>
              <a:t>4 </a:t>
            </a:r>
            <a:r>
              <a:rPr lang="en-US" sz="3200" dirty="0" smtClean="0">
                <a:solidFill>
                  <a:schemeClr val="tx1"/>
                </a:solidFill>
              </a:rPr>
              <a:t>optoisolator to protect and isolate arduino from power side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78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CNC electrical </a:t>
            </a:r>
            <a:r>
              <a:rPr lang="en-US" b="1" dirty="0" smtClean="0"/>
              <a:t>part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567" y="189186"/>
            <a:ext cx="8081224" cy="614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792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CNC electrical parts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8192" y="141890"/>
            <a:ext cx="2515766" cy="9713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>
                <a:solidFill>
                  <a:schemeClr val="tx1"/>
                </a:solidFill>
              </a:rPr>
              <a:t>PCB of drivers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6" name="Picture 5" descr="C:\Users\Mags\Desktop\20140313_12182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7241" y="930166"/>
            <a:ext cx="7977352" cy="51553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869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en-US" sz="3200" dirty="0" smtClean="0">
              <a:solidFill>
                <a:schemeClr val="tx1"/>
              </a:solidFill>
            </a:endParaRPr>
          </a:p>
          <a:p>
            <a:endParaRPr lang="en-US" sz="3200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§"/>
            </a:pPr>
            <a:endParaRPr lang="en-US" sz="3200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sz="3600" dirty="0" smtClean="0">
                <a:solidFill>
                  <a:schemeClr val="tx1"/>
                </a:solidFill>
              </a:rPr>
              <a:t>What is CNC and its types?</a:t>
            </a:r>
          </a:p>
          <a:p>
            <a:pPr>
              <a:buFont typeface="Wingdings" pitchFamily="2" charset="2"/>
              <a:buChar char="§"/>
            </a:pPr>
            <a:r>
              <a:rPr lang="en-US" sz="3600" dirty="0" smtClean="0">
                <a:solidFill>
                  <a:schemeClr val="tx1"/>
                </a:solidFill>
              </a:rPr>
              <a:t>How CNC works?</a:t>
            </a:r>
          </a:p>
          <a:p>
            <a:pPr>
              <a:buFont typeface="Wingdings" pitchFamily="2" charset="2"/>
              <a:buChar char="§"/>
            </a:pPr>
            <a:r>
              <a:rPr lang="en-US" sz="3600" dirty="0" smtClean="0">
                <a:solidFill>
                  <a:schemeClr val="tx1"/>
                </a:solidFill>
              </a:rPr>
              <a:t>CNC Mechanical part</a:t>
            </a:r>
          </a:p>
          <a:p>
            <a:pPr>
              <a:buFont typeface="Wingdings" pitchFamily="2" charset="2"/>
              <a:buChar char="§"/>
            </a:pPr>
            <a:r>
              <a:rPr lang="en-US" sz="3600" dirty="0" smtClean="0">
                <a:solidFill>
                  <a:schemeClr val="tx1"/>
                </a:solidFill>
              </a:rPr>
              <a:t>CNC Electrical controller</a:t>
            </a:r>
          </a:p>
          <a:p>
            <a:pPr>
              <a:buFont typeface="Wingdings" pitchFamily="2" charset="2"/>
              <a:buChar char="§"/>
            </a:pPr>
            <a:r>
              <a:rPr lang="en-US" sz="3600" dirty="0" smtClean="0">
                <a:solidFill>
                  <a:schemeClr val="tx1"/>
                </a:solidFill>
              </a:rPr>
              <a:t>CNC Computer software</a:t>
            </a:r>
          </a:p>
          <a:p>
            <a:pPr>
              <a:buFont typeface="Wingdings" pitchFamily="2" charset="2"/>
              <a:buChar char="§"/>
            </a:pPr>
            <a:r>
              <a:rPr lang="en-US" sz="3600" dirty="0" smtClean="0">
                <a:solidFill>
                  <a:schemeClr val="tx1"/>
                </a:solidFill>
              </a:rPr>
              <a:t>Motivation and future work</a:t>
            </a:r>
          </a:p>
          <a:p>
            <a:pPr>
              <a:buFont typeface="Wingdings" pitchFamily="2" charset="2"/>
              <a:buChar char="§"/>
            </a:pPr>
            <a:r>
              <a:rPr lang="en-US" sz="3600" dirty="0" smtClean="0">
                <a:solidFill>
                  <a:schemeClr val="tx1"/>
                </a:solidFill>
              </a:rPr>
              <a:t>Demo video</a:t>
            </a:r>
          </a:p>
          <a:p>
            <a:pPr marL="0" indent="0">
              <a:buNone/>
            </a:pPr>
            <a:endParaRPr lang="en-US" sz="36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3200" dirty="0">
              <a:solidFill>
                <a:schemeClr val="tx1"/>
              </a:solidFill>
            </a:endParaRPr>
          </a:p>
          <a:p>
            <a:endParaRPr lang="en-US" sz="3200" dirty="0" smtClean="0">
              <a:solidFill>
                <a:schemeClr val="tx1"/>
              </a:solidFill>
            </a:endParaRPr>
          </a:p>
          <a:p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smtClean="0"/>
              <a:t>OUTLINE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773779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CNC electrical </a:t>
            </a:r>
            <a:r>
              <a:rPr lang="en-US" b="1" dirty="0" smtClean="0"/>
              <a:t>part</a:t>
            </a:r>
            <a:endParaRPr 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155" y="863600"/>
            <a:ext cx="6828366" cy="512127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58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CNC electrical </a:t>
            </a:r>
            <a:r>
              <a:rPr lang="en-US" b="1" dirty="0" smtClean="0"/>
              <a:t>part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9266" y="864108"/>
            <a:ext cx="7702623" cy="512064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1"/>
                </a:solidFill>
              </a:rPr>
              <a:t>Stepper motor stepping mode:</a:t>
            </a:r>
          </a:p>
          <a:p>
            <a:pPr lvl="2"/>
            <a:r>
              <a:rPr lang="en-US" sz="3200" dirty="0" smtClean="0">
                <a:solidFill>
                  <a:schemeClr val="tx1"/>
                </a:solidFill>
              </a:rPr>
              <a:t>Full step </a:t>
            </a:r>
          </a:p>
          <a:p>
            <a:pPr lvl="3"/>
            <a:r>
              <a:rPr lang="en-US" sz="2800" dirty="0" smtClean="0">
                <a:solidFill>
                  <a:schemeClr val="tx1"/>
                </a:solidFill>
              </a:rPr>
              <a:t>One phase on</a:t>
            </a:r>
          </a:p>
          <a:p>
            <a:pPr lvl="3"/>
            <a:r>
              <a:rPr lang="en-US" sz="2800" dirty="0" smtClean="0">
                <a:solidFill>
                  <a:schemeClr val="tx1"/>
                </a:solidFill>
              </a:rPr>
              <a:t>Two phase on</a:t>
            </a:r>
          </a:p>
          <a:p>
            <a:pPr lvl="2"/>
            <a:r>
              <a:rPr lang="en-US" sz="3200" dirty="0" smtClean="0">
                <a:solidFill>
                  <a:schemeClr val="tx1"/>
                </a:solidFill>
              </a:rPr>
              <a:t>Half step : alternate </a:t>
            </a:r>
            <a:r>
              <a:rPr lang="en-US" sz="3200" dirty="0">
                <a:solidFill>
                  <a:schemeClr val="tx1"/>
                </a:solidFill>
              </a:rPr>
              <a:t>between two phases on and a single phase on</a:t>
            </a:r>
            <a:endParaRPr lang="en-US" sz="3200" dirty="0" smtClean="0">
              <a:solidFill>
                <a:schemeClr val="tx1"/>
              </a:solidFill>
            </a:endParaRPr>
          </a:p>
          <a:p>
            <a:pPr lvl="2"/>
            <a:r>
              <a:rPr lang="en-US" sz="3200" dirty="0" smtClean="0">
                <a:solidFill>
                  <a:schemeClr val="tx1"/>
                </a:solidFill>
              </a:rPr>
              <a:t>Microsteps : generate sine and cosine</a:t>
            </a:r>
            <a:r>
              <a:rPr lang="en-US" sz="3200" dirty="0">
                <a:solidFill>
                  <a:schemeClr val="tx1"/>
                </a:solidFill>
              </a:rPr>
              <a:t> </a:t>
            </a:r>
            <a:r>
              <a:rPr lang="en-US" sz="3200" dirty="0" smtClean="0">
                <a:solidFill>
                  <a:schemeClr val="tx1"/>
                </a:solidFill>
              </a:rPr>
              <a:t>waveform of steps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43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CNC electrical </a:t>
            </a:r>
            <a:r>
              <a:rPr lang="en-US" b="1" dirty="0" smtClean="0"/>
              <a:t>part</a:t>
            </a:r>
            <a:endParaRPr 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234" y="191038"/>
            <a:ext cx="5833242" cy="664301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39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CNC computer side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1"/>
                </a:solidFill>
              </a:rPr>
              <a:t>Computer side is responsible for generating G-code and send it to arduino</a:t>
            </a:r>
          </a:p>
          <a:p>
            <a:r>
              <a:rPr lang="en-US" sz="3600" dirty="0" smtClean="0">
                <a:solidFill>
                  <a:schemeClr val="tx1"/>
                </a:solidFill>
              </a:rPr>
              <a:t>We used two C# programs </a:t>
            </a:r>
          </a:p>
          <a:p>
            <a:pPr lvl="1"/>
            <a:r>
              <a:rPr lang="en-US" sz="3200" dirty="0" smtClean="0">
                <a:solidFill>
                  <a:schemeClr val="tx1"/>
                </a:solidFill>
              </a:rPr>
              <a:t>One responsible for generating G-code</a:t>
            </a:r>
          </a:p>
          <a:p>
            <a:pPr lvl="1"/>
            <a:r>
              <a:rPr lang="en-US" sz="3200" dirty="0" smtClean="0">
                <a:solidFill>
                  <a:schemeClr val="tx1"/>
                </a:solidFill>
              </a:rPr>
              <a:t>Other one responsible for send G-code to arduino through serial port  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91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CNC computer side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Due to high constraint of </a:t>
            </a:r>
            <a:r>
              <a:rPr lang="en-US" sz="3200" dirty="0">
                <a:solidFill>
                  <a:schemeClr val="tx1"/>
                </a:solidFill>
              </a:rPr>
              <a:t>stepper accuracy </a:t>
            </a:r>
            <a:r>
              <a:rPr lang="en-US" sz="3200" dirty="0" smtClean="0">
                <a:solidFill>
                  <a:schemeClr val="tx1"/>
                </a:solidFill>
              </a:rPr>
              <a:t>we cant do more than 5 stages of cutting depth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So first program convert image to gray scale image which has 256 different color vary from black(0) to white(255)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But because we have just 5 cut depth we need to generate image with just 5 color</a:t>
            </a:r>
            <a:endParaRPr lang="en-US" sz="3200" dirty="0">
              <a:solidFill>
                <a:schemeClr val="tx1"/>
              </a:solidFill>
            </a:endParaRPr>
          </a:p>
          <a:p>
            <a:r>
              <a:rPr lang="en-US" sz="3200" dirty="0" smtClean="0">
                <a:solidFill>
                  <a:schemeClr val="tx1"/>
                </a:solidFill>
              </a:rPr>
              <a:t>Each threshold represent cut depth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We write simple algorithm to find longest pattern of same color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065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CNC computer side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396" y="268014"/>
            <a:ext cx="7812372" cy="6290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168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CNC computer side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959" y="171463"/>
            <a:ext cx="7866993" cy="6719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4694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CNC computer side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Second program is used to initiate the starting point of engraving process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Using arrows to move drilling head up/down left/ right and forward/backward 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Or you can assign number of steps to each </a:t>
            </a:r>
            <a:r>
              <a:rPr lang="en-US" sz="3200" dirty="0">
                <a:solidFill>
                  <a:schemeClr val="tx1"/>
                </a:solidFill>
              </a:rPr>
              <a:t>axis </a:t>
            </a:r>
            <a:r>
              <a:rPr lang="en-US" sz="3200" dirty="0" smtClean="0">
                <a:solidFill>
                  <a:schemeClr val="tx1"/>
                </a:solidFill>
              </a:rPr>
              <a:t>individually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Then open G-code file and start cycling </a:t>
            </a:r>
          </a:p>
          <a:p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1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CNC computer side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236" y="0"/>
            <a:ext cx="5186854" cy="6849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923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Future </a:t>
            </a:r>
            <a:r>
              <a:rPr lang="en-US" b="1" dirty="0"/>
              <a:t>work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1"/>
                </a:solidFill>
              </a:rPr>
              <a:t>Design commercial CNC with better accuracy</a:t>
            </a:r>
          </a:p>
          <a:p>
            <a:r>
              <a:rPr lang="en-US" sz="3600" dirty="0">
                <a:solidFill>
                  <a:schemeClr val="tx1"/>
                </a:solidFill>
              </a:rPr>
              <a:t>D</a:t>
            </a:r>
            <a:r>
              <a:rPr lang="en-US" sz="3600" dirty="0" smtClean="0">
                <a:solidFill>
                  <a:schemeClr val="tx1"/>
                </a:solidFill>
              </a:rPr>
              <a:t>esign 3d printing CNC machine for educational purposes.</a:t>
            </a:r>
          </a:p>
          <a:p>
            <a:endParaRPr lang="en-US" sz="3600" dirty="0">
              <a:solidFill>
                <a:schemeClr val="tx1"/>
              </a:solidFill>
            </a:endParaRPr>
          </a:p>
          <a:p>
            <a:endParaRPr lang="en-US" sz="3600" dirty="0" smtClean="0">
              <a:solidFill>
                <a:schemeClr val="tx1"/>
              </a:solidFill>
            </a:endParaRPr>
          </a:p>
          <a:p>
            <a:endParaRPr lang="en-US" sz="3600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82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 smtClean="0"/>
              <a:t>What is CNC</a:t>
            </a:r>
            <a:br>
              <a:rPr lang="en-US" sz="3200" b="1" dirty="0" smtClean="0"/>
            </a:br>
            <a:r>
              <a:rPr lang="en-US" sz="3200" b="1" dirty="0" smtClean="0"/>
              <a:t>and its</a:t>
            </a:r>
            <a:br>
              <a:rPr lang="en-US" sz="3200" b="1" dirty="0" smtClean="0"/>
            </a:br>
            <a:r>
              <a:rPr lang="en-US" sz="3200" b="1" dirty="0" smtClean="0"/>
              <a:t>types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1255" y="788276"/>
            <a:ext cx="7315200" cy="5338362"/>
          </a:xfrm>
        </p:spPr>
        <p:txBody>
          <a:bodyPr>
            <a:noAutofit/>
          </a:bodyPr>
          <a:lstStyle/>
          <a:p>
            <a:endParaRPr lang="en-US" sz="3200" dirty="0" smtClean="0">
              <a:solidFill>
                <a:schemeClr val="tx1"/>
              </a:solidFill>
            </a:endParaRPr>
          </a:p>
          <a:p>
            <a:r>
              <a:rPr lang="en-US" sz="3200" dirty="0" smtClean="0">
                <a:solidFill>
                  <a:schemeClr val="tx1"/>
                </a:solidFill>
              </a:rPr>
              <a:t>CNC :stands </a:t>
            </a:r>
            <a:r>
              <a:rPr lang="en-US" sz="3200" dirty="0">
                <a:solidFill>
                  <a:schemeClr val="tx1"/>
                </a:solidFill>
              </a:rPr>
              <a:t>for </a:t>
            </a:r>
            <a:r>
              <a:rPr lang="en-US" sz="3200" dirty="0" smtClean="0">
                <a:solidFill>
                  <a:schemeClr val="tx1"/>
                </a:solidFill>
              </a:rPr>
              <a:t>Computer Numerical Control</a:t>
            </a:r>
          </a:p>
          <a:p>
            <a:pPr lvl="1"/>
            <a:r>
              <a:rPr lang="en-US" sz="3000" dirty="0" smtClean="0">
                <a:solidFill>
                  <a:schemeClr val="tx1"/>
                </a:solidFill>
              </a:rPr>
              <a:t>Mean controlling machine with numerical  system called G-code generated and send by computer</a:t>
            </a:r>
          </a:p>
          <a:p>
            <a:pPr marL="0" indent="0">
              <a:buNone/>
            </a:pPr>
            <a:endParaRPr lang="en-US" sz="3200" dirty="0" smtClean="0">
              <a:solidFill>
                <a:schemeClr val="tx1"/>
              </a:solidFill>
            </a:endParaRPr>
          </a:p>
          <a:p>
            <a:r>
              <a:rPr lang="en-US" sz="3200" dirty="0" smtClean="0">
                <a:solidFill>
                  <a:schemeClr val="tx1"/>
                </a:solidFill>
              </a:rPr>
              <a:t>G-code: numerical control language used to tell computerized machine what to do and how to do by set of movement instructions. </a:t>
            </a:r>
            <a:endParaRPr lang="en-US" sz="32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endParaRPr lang="en-US" sz="3200" dirty="0" smtClean="0">
              <a:solidFill>
                <a:schemeClr val="tx1"/>
              </a:solidFill>
            </a:endParaRPr>
          </a:p>
          <a:p>
            <a:endParaRPr lang="en-US" sz="3200" dirty="0" smtClean="0">
              <a:solidFill>
                <a:schemeClr val="tx1"/>
              </a:solidFill>
            </a:endParaRPr>
          </a:p>
          <a:p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72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Final picture </a:t>
            </a:r>
            <a:endParaRPr 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1516" y="630622"/>
            <a:ext cx="7518125" cy="563859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23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Demo time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6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738" y="1365825"/>
            <a:ext cx="7315200" cy="4116825"/>
          </a:xfrm>
        </p:spPr>
      </p:pic>
    </p:spTree>
    <p:extLst>
      <p:ext uri="{BB962C8B-B14F-4D97-AF65-F5344CB8AC3E}">
        <p14:creationId xmlns:p14="http://schemas.microsoft.com/office/powerpoint/2010/main" val="1594229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3837"/>
            <a:ext cx="3411939" cy="460118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/>
              <a:t>CNC types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5489" y="725214"/>
            <a:ext cx="7676738" cy="5401424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tx1"/>
                </a:solidFill>
              </a:rPr>
              <a:t>Milling</a:t>
            </a:r>
            <a:r>
              <a:rPr lang="en-US" sz="3200" dirty="0" smtClean="0">
                <a:solidFill>
                  <a:schemeClr val="tx1"/>
                </a:solidFill>
              </a:rPr>
              <a:t> : machine uses rotating cutter to remove </a:t>
            </a:r>
            <a:r>
              <a:rPr lang="en-US" sz="3200" dirty="0">
                <a:solidFill>
                  <a:schemeClr val="tx1"/>
                </a:solidFill>
              </a:rPr>
              <a:t>material from the surface of a </a:t>
            </a:r>
            <a:r>
              <a:rPr lang="en-US" sz="3200" dirty="0" smtClean="0">
                <a:solidFill>
                  <a:schemeClr val="tx1"/>
                </a:solidFill>
              </a:rPr>
              <a:t>work piece </a:t>
            </a:r>
          </a:p>
          <a:p>
            <a:pPr lvl="1"/>
            <a:r>
              <a:rPr lang="en-US" sz="2800" dirty="0" smtClean="0">
                <a:solidFill>
                  <a:schemeClr val="tx1"/>
                </a:solidFill>
              </a:rPr>
              <a:t>The </a:t>
            </a:r>
            <a:r>
              <a:rPr lang="en-US" sz="2800" dirty="0">
                <a:solidFill>
                  <a:schemeClr val="tx1"/>
                </a:solidFill>
              </a:rPr>
              <a:t>rotary </a:t>
            </a:r>
            <a:r>
              <a:rPr lang="en-US" sz="2800" dirty="0" smtClean="0">
                <a:solidFill>
                  <a:schemeClr val="tx1"/>
                </a:solidFill>
              </a:rPr>
              <a:t>moves perpendicular </a:t>
            </a:r>
            <a:r>
              <a:rPr lang="en-US" sz="2800" dirty="0">
                <a:solidFill>
                  <a:schemeClr val="tx1"/>
                </a:solidFill>
              </a:rPr>
              <a:t>to its </a:t>
            </a:r>
            <a:r>
              <a:rPr lang="en-US" sz="2800" dirty="0" smtClean="0">
                <a:solidFill>
                  <a:schemeClr val="tx1"/>
                </a:solidFill>
              </a:rPr>
              <a:t>axis</a:t>
            </a:r>
          </a:p>
          <a:p>
            <a:r>
              <a:rPr lang="en-US" sz="3200" b="1" dirty="0" smtClean="0">
                <a:solidFill>
                  <a:schemeClr val="tx1"/>
                </a:solidFill>
              </a:rPr>
              <a:t>Lathe</a:t>
            </a:r>
            <a:r>
              <a:rPr lang="en-US" sz="3200" dirty="0" smtClean="0">
                <a:solidFill>
                  <a:schemeClr val="tx1"/>
                </a:solidFill>
              </a:rPr>
              <a:t> : machine that rotates work piece on its axis to perform drilling and deformation operation</a:t>
            </a:r>
          </a:p>
          <a:p>
            <a:r>
              <a:rPr lang="en-US" sz="3200" b="1" dirty="0" smtClean="0">
                <a:solidFill>
                  <a:schemeClr val="tx1"/>
                </a:solidFill>
              </a:rPr>
              <a:t>Plasma </a:t>
            </a:r>
            <a:r>
              <a:rPr lang="en-US" sz="3200" b="1" dirty="0">
                <a:solidFill>
                  <a:schemeClr val="tx1"/>
                </a:solidFill>
              </a:rPr>
              <a:t>cutters</a:t>
            </a:r>
            <a:r>
              <a:rPr lang="en-US" sz="3200" dirty="0">
                <a:solidFill>
                  <a:schemeClr val="tx1"/>
                </a:solidFill>
              </a:rPr>
              <a:t> : involves cutting a material using a </a:t>
            </a:r>
            <a:r>
              <a:rPr lang="en-US" sz="3200" dirty="0" smtClean="0">
                <a:solidFill>
                  <a:schemeClr val="tx1"/>
                </a:solidFill>
              </a:rPr>
              <a:t>plasma. </a:t>
            </a:r>
            <a:r>
              <a:rPr lang="en-US" sz="3200" dirty="0">
                <a:solidFill>
                  <a:schemeClr val="tx1"/>
                </a:solidFill>
              </a:rPr>
              <a:t>used to cut steel and other </a:t>
            </a:r>
            <a:r>
              <a:rPr lang="en-US" sz="3200" dirty="0" smtClean="0">
                <a:solidFill>
                  <a:schemeClr val="tx1"/>
                </a:solidFill>
              </a:rPr>
              <a:t>metals</a:t>
            </a:r>
          </a:p>
          <a:p>
            <a:r>
              <a:rPr lang="en-US" sz="3200" b="1" dirty="0">
                <a:solidFill>
                  <a:schemeClr val="tx1"/>
                </a:solidFill>
              </a:rPr>
              <a:t>Water jet </a:t>
            </a:r>
            <a:r>
              <a:rPr lang="en-US" sz="3200" b="1" dirty="0" smtClean="0">
                <a:solidFill>
                  <a:schemeClr val="tx1"/>
                </a:solidFill>
              </a:rPr>
              <a:t>cutters </a:t>
            </a:r>
            <a:r>
              <a:rPr lang="en-US" sz="3200" dirty="0" smtClean="0">
                <a:solidFill>
                  <a:schemeClr val="tx1"/>
                </a:solidFill>
              </a:rPr>
              <a:t>: uses </a:t>
            </a:r>
            <a:r>
              <a:rPr lang="en-US" sz="3200" dirty="0">
                <a:solidFill>
                  <a:schemeClr val="tx1"/>
                </a:solidFill>
              </a:rPr>
              <a:t>water </a:t>
            </a:r>
            <a:r>
              <a:rPr lang="en-US" sz="3200" dirty="0" smtClean="0">
                <a:solidFill>
                  <a:schemeClr val="tx1"/>
                </a:solidFill>
              </a:rPr>
              <a:t>pressure to cut materials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128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3837"/>
            <a:ext cx="3411939" cy="460118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/>
              <a:t>CNC types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7834" y="611859"/>
            <a:ext cx="7315200" cy="512064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3200" b="1" dirty="0" smtClean="0">
                <a:solidFill>
                  <a:schemeClr val="tx1"/>
                </a:solidFill>
              </a:rPr>
              <a:t>Milling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</a:rPr>
              <a:t>machine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endParaRPr lang="en-US" sz="32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32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32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365" y="0"/>
            <a:ext cx="56773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36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dirty="0"/>
              <a:t>CNC types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95402" y="865930"/>
            <a:ext cx="3474720" cy="807720"/>
          </a:xfrm>
        </p:spPr>
        <p:txBody>
          <a:bodyPr>
            <a:normAutofit/>
          </a:bodyPr>
          <a:lstStyle/>
          <a:p>
            <a:pPr marL="457200" indent="-457200" algn="ctr">
              <a:buFont typeface="Wingdings" pitchFamily="2" charset="2"/>
              <a:buChar char="§"/>
            </a:pPr>
            <a:r>
              <a:rPr lang="en-US" sz="3200" dirty="0">
                <a:solidFill>
                  <a:schemeClr val="tx1"/>
                </a:solidFill>
              </a:rPr>
              <a:t>Lathe machine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586" y="1646505"/>
            <a:ext cx="8316724" cy="4926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91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CNC types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427834" y="-173421"/>
            <a:ext cx="4328800" cy="2453272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Plasma cutters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753" y="1371601"/>
            <a:ext cx="6968358" cy="5010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173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CNC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6661" y="-157656"/>
            <a:ext cx="3020263" cy="20591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>
                <a:solidFill>
                  <a:schemeClr val="tx1"/>
                </a:solidFill>
              </a:rPr>
              <a:t>Water jet cutter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538" y="1188819"/>
            <a:ext cx="7073462" cy="5247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25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How CNC works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Commercial CNC perform </a:t>
            </a:r>
            <a:r>
              <a:rPr lang="en-US" sz="3200" b="1" dirty="0" smtClean="0">
                <a:solidFill>
                  <a:schemeClr val="tx1"/>
                </a:solidFill>
              </a:rPr>
              <a:t>cutting and engraving</a:t>
            </a:r>
            <a:r>
              <a:rPr lang="en-US" sz="3200" dirty="0" smtClean="0">
                <a:solidFill>
                  <a:schemeClr val="tx1"/>
                </a:solidFill>
              </a:rPr>
              <a:t> on material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Our CNC just perform </a:t>
            </a:r>
            <a:r>
              <a:rPr lang="en-US" sz="3200" b="1" dirty="0" smtClean="0">
                <a:solidFill>
                  <a:schemeClr val="tx1"/>
                </a:solidFill>
              </a:rPr>
              <a:t>engraving</a:t>
            </a:r>
            <a:r>
              <a:rPr lang="en-US" sz="3200" dirty="0" smtClean="0">
                <a:solidFill>
                  <a:schemeClr val="tx1"/>
                </a:solidFill>
              </a:rPr>
              <a:t> pictures on wood or plastic plates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Engraving process go through these steps</a:t>
            </a:r>
          </a:p>
          <a:p>
            <a:pPr lvl="1"/>
            <a:r>
              <a:rPr lang="en-US" sz="3000" dirty="0" smtClean="0">
                <a:solidFill>
                  <a:schemeClr val="tx1"/>
                </a:solidFill>
              </a:rPr>
              <a:t>Convert picture to our custom G-code</a:t>
            </a:r>
          </a:p>
          <a:p>
            <a:pPr lvl="1"/>
            <a:r>
              <a:rPr lang="en-US" sz="3000" dirty="0" smtClean="0">
                <a:solidFill>
                  <a:schemeClr val="tx1"/>
                </a:solidFill>
              </a:rPr>
              <a:t>Send G-code instruction via serial to </a:t>
            </a:r>
            <a:r>
              <a:rPr lang="en-US" sz="3000" dirty="0" err="1" smtClean="0">
                <a:solidFill>
                  <a:schemeClr val="tx1"/>
                </a:solidFill>
              </a:rPr>
              <a:t>arduino</a:t>
            </a:r>
            <a:endParaRPr lang="en-US" sz="3000" dirty="0" smtClean="0">
              <a:solidFill>
                <a:schemeClr val="tx1"/>
              </a:solidFill>
            </a:endParaRPr>
          </a:p>
          <a:p>
            <a:pPr lvl="1"/>
            <a:r>
              <a:rPr lang="en-US" sz="3000" dirty="0" smtClean="0">
                <a:solidFill>
                  <a:schemeClr val="tx1"/>
                </a:solidFill>
              </a:rPr>
              <a:t>Arduino parses G- code string and get steps values</a:t>
            </a:r>
          </a:p>
          <a:p>
            <a:pPr lvl="1"/>
            <a:r>
              <a:rPr lang="en-US" sz="3000" dirty="0" smtClean="0">
                <a:solidFill>
                  <a:schemeClr val="tx1"/>
                </a:solidFill>
              </a:rPr>
              <a:t>Rotate stepper motors with exact number of steps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10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ram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Custom 1">
      <a:majorFont>
        <a:latin typeface="Times New Roman"/>
        <a:ea typeface=""/>
        <a:cs typeface=""/>
      </a:majorFont>
      <a:minorFont>
        <a:latin typeface="Nyala"/>
        <a:ea typeface=""/>
        <a:cs typeface="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TC103457475[[fn=Frame]]</Template>
  <TotalTime>4138</TotalTime>
  <Words>682</Words>
  <Application>Microsoft Office PowerPoint</Application>
  <PresentationFormat>Custom</PresentationFormat>
  <Paragraphs>153</Paragraphs>
  <Slides>31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Frame</vt:lpstr>
      <vt:lpstr> An-Najah National University Computer Engineering Department  Hardware Project 2013-2014 </vt:lpstr>
      <vt:lpstr>OUTLINE</vt:lpstr>
      <vt:lpstr>What is CNC and its types</vt:lpstr>
      <vt:lpstr>CNC types</vt:lpstr>
      <vt:lpstr>CNC types</vt:lpstr>
      <vt:lpstr>CNC types</vt:lpstr>
      <vt:lpstr>CNC types</vt:lpstr>
      <vt:lpstr>CNC types</vt:lpstr>
      <vt:lpstr>How CNC works</vt:lpstr>
      <vt:lpstr>CNC mechanical part </vt:lpstr>
      <vt:lpstr>CNC mechanical part</vt:lpstr>
      <vt:lpstr>CNC mechanical part</vt:lpstr>
      <vt:lpstr>CNC mechanical part</vt:lpstr>
      <vt:lpstr>CNC electrical part</vt:lpstr>
      <vt:lpstr>CNC electrical part</vt:lpstr>
      <vt:lpstr>CNC electrical part</vt:lpstr>
      <vt:lpstr>CNC electrical part</vt:lpstr>
      <vt:lpstr>CNC electrical part</vt:lpstr>
      <vt:lpstr>CNC electrical parts</vt:lpstr>
      <vt:lpstr>CNC electrical part</vt:lpstr>
      <vt:lpstr>CNC electrical part</vt:lpstr>
      <vt:lpstr>CNC electrical part</vt:lpstr>
      <vt:lpstr>CNC computer side </vt:lpstr>
      <vt:lpstr>CNC computer side</vt:lpstr>
      <vt:lpstr>CNC computer side</vt:lpstr>
      <vt:lpstr>CNC computer side</vt:lpstr>
      <vt:lpstr>CNC computer side</vt:lpstr>
      <vt:lpstr>CNC computer side</vt:lpstr>
      <vt:lpstr>Future work </vt:lpstr>
      <vt:lpstr>Final picture </vt:lpstr>
      <vt:lpstr>Demo time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</dc:title>
  <dc:creator>abdullah</dc:creator>
  <cp:lastModifiedBy>Mags</cp:lastModifiedBy>
  <cp:revision>155</cp:revision>
  <dcterms:created xsi:type="dcterms:W3CDTF">2013-12-04T15:47:00Z</dcterms:created>
  <dcterms:modified xsi:type="dcterms:W3CDTF">2014-05-21T16:51:33Z</dcterms:modified>
</cp:coreProperties>
</file>