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77" r:id="rId6"/>
    <p:sldId id="272" r:id="rId7"/>
    <p:sldId id="275" r:id="rId8"/>
    <p:sldId id="271" r:id="rId9"/>
    <p:sldId id="276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58F"/>
    <a:srgbClr val="ECF9BD"/>
    <a:srgbClr val="4A1B1A"/>
    <a:srgbClr val="692725"/>
    <a:srgbClr val="990000"/>
    <a:srgbClr val="9436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9937F-7B97-4544-B33F-CE2858D1B64B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A92CAA8E-5032-499E-9B68-F8B4133A6F7D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rtl="1"/>
          <a:r>
            <a:rPr lang="en-US" b="1" cap="none" spc="0" dirty="0" smtClean="0">
              <a:ln/>
              <a:solidFill>
                <a:schemeClr val="accent3"/>
              </a:solidFill>
              <a:effectLst/>
            </a:rPr>
            <a:t>U-Sketch</a:t>
          </a:r>
        </a:p>
        <a:p>
          <a:pPr rtl="1"/>
          <a:r>
            <a:rPr lang="en-US" b="1" cap="none" spc="0" dirty="0" smtClean="0">
              <a:ln/>
              <a:solidFill>
                <a:schemeClr val="accent3"/>
              </a:solidFill>
              <a:effectLst/>
            </a:rPr>
            <a:t>Mode</a:t>
          </a:r>
          <a:endParaRPr lang="ar-SA" b="1" cap="none" spc="0" dirty="0">
            <a:ln/>
            <a:solidFill>
              <a:schemeClr val="accent3"/>
            </a:solidFill>
            <a:effectLst/>
          </a:endParaRPr>
        </a:p>
      </dgm:t>
    </dgm:pt>
    <dgm:pt modelId="{49B88E7E-D89C-44B4-9363-C891FE481D71}" type="parTrans" cxnId="{0F05AA6B-4F2C-4696-99FE-082500344FE4}">
      <dgm:prSet/>
      <dgm:spPr/>
      <dgm:t>
        <a:bodyPr/>
        <a:lstStyle/>
        <a:p>
          <a:pPr rtl="1"/>
          <a:endParaRPr lang="ar-SA"/>
        </a:p>
      </dgm:t>
    </dgm:pt>
    <dgm:pt modelId="{118C3D05-37AB-4B75-B02A-E5803C754E91}" type="sibTrans" cxnId="{0F05AA6B-4F2C-4696-99FE-082500344FE4}">
      <dgm:prSet/>
      <dgm:spPr/>
      <dgm:t>
        <a:bodyPr/>
        <a:lstStyle/>
        <a:p>
          <a:pPr rtl="1"/>
          <a:endParaRPr lang="ar-SA"/>
        </a:p>
      </dgm:t>
    </dgm:pt>
    <dgm:pt modelId="{D3365556-EAE4-4749-B5FE-18AF4152BB1A}">
      <dgm:prSet phldrT="[Text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en-US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Kinect</a:t>
          </a:r>
          <a:endParaRPr lang="ar-SA" dirty="0"/>
        </a:p>
      </dgm:t>
    </dgm:pt>
    <dgm:pt modelId="{20086F2B-DAAC-43C8-AE36-0448184D5B6F}" type="parTrans" cxnId="{5E5853FD-9F01-4A7F-A233-E496BA9A39FC}">
      <dgm:prSet/>
      <dgm:spPr/>
      <dgm:t>
        <a:bodyPr/>
        <a:lstStyle/>
        <a:p>
          <a:pPr rtl="1"/>
          <a:endParaRPr lang="ar-SA"/>
        </a:p>
      </dgm:t>
    </dgm:pt>
    <dgm:pt modelId="{1F283026-1123-4674-A2B9-48FB56B1FAC8}" type="sibTrans" cxnId="{5E5853FD-9F01-4A7F-A233-E496BA9A39FC}">
      <dgm:prSet/>
      <dgm:spPr/>
      <dgm:t>
        <a:bodyPr/>
        <a:lstStyle/>
        <a:p>
          <a:pPr rtl="1"/>
          <a:endParaRPr lang="ar-SA"/>
        </a:p>
      </dgm:t>
    </dgm:pt>
    <dgm:pt modelId="{CC6932C8-043A-4039-BFF4-A0EF99C1D242}">
      <dgm:prSet phldrT="[Text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en-US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WII</a:t>
          </a:r>
          <a:endParaRPr lang="ar-SA" dirty="0"/>
        </a:p>
      </dgm:t>
    </dgm:pt>
    <dgm:pt modelId="{1470B326-F31C-4CAB-B6C1-F8FA249F8959}" type="parTrans" cxnId="{FC313BD1-5B99-44C7-BF09-4F84BAFAE847}">
      <dgm:prSet/>
      <dgm:spPr/>
      <dgm:t>
        <a:bodyPr/>
        <a:lstStyle/>
        <a:p>
          <a:pPr rtl="1"/>
          <a:endParaRPr lang="ar-SA"/>
        </a:p>
      </dgm:t>
    </dgm:pt>
    <dgm:pt modelId="{97B6C551-1A96-4F65-B0FF-F959A7BD27CA}" type="sibTrans" cxnId="{FC313BD1-5B99-44C7-BF09-4F84BAFAE847}">
      <dgm:prSet/>
      <dgm:spPr/>
      <dgm:t>
        <a:bodyPr/>
        <a:lstStyle/>
        <a:p>
          <a:pPr rtl="1"/>
          <a:endParaRPr lang="ar-SA"/>
        </a:p>
      </dgm:t>
    </dgm:pt>
    <dgm:pt modelId="{6468E981-08D1-40E9-B514-57F13780C6CD}" type="pres">
      <dgm:prSet presAssocID="{DF59937F-7B97-4544-B33F-CE2858D1B6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0E0C551-4342-4458-B5BD-6FE02A5B83BE}" type="pres">
      <dgm:prSet presAssocID="{A92CAA8E-5032-499E-9B68-F8B4133A6F7D}" presName="hierRoot1" presStyleCnt="0"/>
      <dgm:spPr/>
    </dgm:pt>
    <dgm:pt modelId="{3F0BB8DB-DA2A-42EE-BA28-D47CA0E11E5A}" type="pres">
      <dgm:prSet presAssocID="{A92CAA8E-5032-499E-9B68-F8B4133A6F7D}" presName="composite" presStyleCnt="0"/>
      <dgm:spPr/>
    </dgm:pt>
    <dgm:pt modelId="{187A73AE-BE8B-41F5-B490-97F418EA466A}" type="pres">
      <dgm:prSet presAssocID="{A92CAA8E-5032-499E-9B68-F8B4133A6F7D}" presName="background" presStyleLbl="node0" presStyleIdx="0" presStyleCnt="1"/>
      <dgm:spPr/>
    </dgm:pt>
    <dgm:pt modelId="{EDF40407-736C-4903-BDF5-4C334E293383}" type="pres">
      <dgm:prSet presAssocID="{A92CAA8E-5032-499E-9B68-F8B4133A6F7D}" presName="text" presStyleLbl="fgAcc0" presStyleIdx="0" presStyleCnt="1" custLinFactNeighborX="-627" custLinFactNeighborY="-24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1D1C883-3C1E-41F2-B972-4D15C247C5E7}" type="pres">
      <dgm:prSet presAssocID="{A92CAA8E-5032-499E-9B68-F8B4133A6F7D}" presName="hierChild2" presStyleCnt="0"/>
      <dgm:spPr/>
    </dgm:pt>
    <dgm:pt modelId="{5A559051-53C1-4D3D-9097-8339B474BD3B}" type="pres">
      <dgm:prSet presAssocID="{20086F2B-DAAC-43C8-AE36-0448184D5B6F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B1DF129-BE88-4868-82CA-5407311761C5}" type="pres">
      <dgm:prSet presAssocID="{D3365556-EAE4-4749-B5FE-18AF4152BB1A}" presName="hierRoot2" presStyleCnt="0"/>
      <dgm:spPr/>
    </dgm:pt>
    <dgm:pt modelId="{D3A6E50A-CC75-4090-9723-567FCA19F0DE}" type="pres">
      <dgm:prSet presAssocID="{D3365556-EAE4-4749-B5FE-18AF4152BB1A}" presName="composite2" presStyleCnt="0"/>
      <dgm:spPr/>
    </dgm:pt>
    <dgm:pt modelId="{6EF9E864-4DE2-44A8-9B2F-AE2D44059B56}" type="pres">
      <dgm:prSet presAssocID="{D3365556-EAE4-4749-B5FE-18AF4152BB1A}" presName="background2" presStyleLbl="node2" presStyleIdx="0" presStyleCnt="2"/>
      <dgm:spPr/>
    </dgm:pt>
    <dgm:pt modelId="{B62F2F25-0F54-42EC-8511-9199F532D69F}" type="pres">
      <dgm:prSet presAssocID="{D3365556-EAE4-4749-B5FE-18AF4152BB1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CA45414-3C0B-4AF1-BB0B-DFB2DC8BFD48}" type="pres">
      <dgm:prSet presAssocID="{D3365556-EAE4-4749-B5FE-18AF4152BB1A}" presName="hierChild3" presStyleCnt="0"/>
      <dgm:spPr/>
    </dgm:pt>
    <dgm:pt modelId="{DE14D5AE-4728-4C0F-BECF-42A9DD970DEA}" type="pres">
      <dgm:prSet presAssocID="{1470B326-F31C-4CAB-B6C1-F8FA249F8959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CEF9D66A-0C71-4AAA-95B1-A79640A471AC}" type="pres">
      <dgm:prSet presAssocID="{CC6932C8-043A-4039-BFF4-A0EF99C1D242}" presName="hierRoot2" presStyleCnt="0"/>
      <dgm:spPr/>
    </dgm:pt>
    <dgm:pt modelId="{092F7F3E-EF46-4083-B0F1-AEC28244EDAE}" type="pres">
      <dgm:prSet presAssocID="{CC6932C8-043A-4039-BFF4-A0EF99C1D242}" presName="composite2" presStyleCnt="0"/>
      <dgm:spPr/>
    </dgm:pt>
    <dgm:pt modelId="{95CFC5D8-475D-4682-86B7-7C6A6AE63957}" type="pres">
      <dgm:prSet presAssocID="{CC6932C8-043A-4039-BFF4-A0EF99C1D242}" presName="background2" presStyleLbl="node2" presStyleIdx="1" presStyleCnt="2"/>
      <dgm:spPr/>
    </dgm:pt>
    <dgm:pt modelId="{D1BFB719-4852-4D5C-B24F-0181B48C8224}" type="pres">
      <dgm:prSet presAssocID="{CC6932C8-043A-4039-BFF4-A0EF99C1D24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C4E0E0-65B8-4AF2-AAB0-767D0C262C15}" type="pres">
      <dgm:prSet presAssocID="{CC6932C8-043A-4039-BFF4-A0EF99C1D242}" presName="hierChild3" presStyleCnt="0"/>
      <dgm:spPr/>
    </dgm:pt>
  </dgm:ptLst>
  <dgm:cxnLst>
    <dgm:cxn modelId="{68DB9EF4-8C83-41A5-8E79-B9C3DC7EC840}" type="presOf" srcId="{20086F2B-DAAC-43C8-AE36-0448184D5B6F}" destId="{5A559051-53C1-4D3D-9097-8339B474BD3B}" srcOrd="0" destOrd="0" presId="urn:microsoft.com/office/officeart/2005/8/layout/hierarchy1"/>
    <dgm:cxn modelId="{CBC1E88B-3A3C-4D80-8E7E-45F354844321}" type="presOf" srcId="{DF59937F-7B97-4544-B33F-CE2858D1B64B}" destId="{6468E981-08D1-40E9-B514-57F13780C6CD}" srcOrd="0" destOrd="0" presId="urn:microsoft.com/office/officeart/2005/8/layout/hierarchy1"/>
    <dgm:cxn modelId="{0F05AA6B-4F2C-4696-99FE-082500344FE4}" srcId="{DF59937F-7B97-4544-B33F-CE2858D1B64B}" destId="{A92CAA8E-5032-499E-9B68-F8B4133A6F7D}" srcOrd="0" destOrd="0" parTransId="{49B88E7E-D89C-44B4-9363-C891FE481D71}" sibTransId="{118C3D05-37AB-4B75-B02A-E5803C754E91}"/>
    <dgm:cxn modelId="{985C04F4-C3CE-4FFC-8A88-EC9CC03A26DB}" type="presOf" srcId="{1470B326-F31C-4CAB-B6C1-F8FA249F8959}" destId="{DE14D5AE-4728-4C0F-BECF-42A9DD970DEA}" srcOrd="0" destOrd="0" presId="urn:microsoft.com/office/officeart/2005/8/layout/hierarchy1"/>
    <dgm:cxn modelId="{5E5853FD-9F01-4A7F-A233-E496BA9A39FC}" srcId="{A92CAA8E-5032-499E-9B68-F8B4133A6F7D}" destId="{D3365556-EAE4-4749-B5FE-18AF4152BB1A}" srcOrd="0" destOrd="0" parTransId="{20086F2B-DAAC-43C8-AE36-0448184D5B6F}" sibTransId="{1F283026-1123-4674-A2B9-48FB56B1FAC8}"/>
    <dgm:cxn modelId="{93A59294-66FB-420D-996F-A8709FD4BE01}" type="presOf" srcId="{CC6932C8-043A-4039-BFF4-A0EF99C1D242}" destId="{D1BFB719-4852-4D5C-B24F-0181B48C8224}" srcOrd="0" destOrd="0" presId="urn:microsoft.com/office/officeart/2005/8/layout/hierarchy1"/>
    <dgm:cxn modelId="{337F6238-4DAE-448D-8E6A-CD50B00BB630}" type="presOf" srcId="{D3365556-EAE4-4749-B5FE-18AF4152BB1A}" destId="{B62F2F25-0F54-42EC-8511-9199F532D69F}" srcOrd="0" destOrd="0" presId="urn:microsoft.com/office/officeart/2005/8/layout/hierarchy1"/>
    <dgm:cxn modelId="{FC313BD1-5B99-44C7-BF09-4F84BAFAE847}" srcId="{A92CAA8E-5032-499E-9B68-F8B4133A6F7D}" destId="{CC6932C8-043A-4039-BFF4-A0EF99C1D242}" srcOrd="1" destOrd="0" parTransId="{1470B326-F31C-4CAB-B6C1-F8FA249F8959}" sibTransId="{97B6C551-1A96-4F65-B0FF-F959A7BD27CA}"/>
    <dgm:cxn modelId="{3ED10BE5-570E-4440-89D0-049D6B838BEB}" type="presOf" srcId="{A92CAA8E-5032-499E-9B68-F8B4133A6F7D}" destId="{EDF40407-736C-4903-BDF5-4C334E293383}" srcOrd="0" destOrd="0" presId="urn:microsoft.com/office/officeart/2005/8/layout/hierarchy1"/>
    <dgm:cxn modelId="{1AF8EE30-99CA-4CF5-B4F3-118CBBF1053F}" type="presParOf" srcId="{6468E981-08D1-40E9-B514-57F13780C6CD}" destId="{60E0C551-4342-4458-B5BD-6FE02A5B83BE}" srcOrd="0" destOrd="0" presId="urn:microsoft.com/office/officeart/2005/8/layout/hierarchy1"/>
    <dgm:cxn modelId="{FCCCD05E-35A1-46C3-B8CC-034B7173CBC5}" type="presParOf" srcId="{60E0C551-4342-4458-B5BD-6FE02A5B83BE}" destId="{3F0BB8DB-DA2A-42EE-BA28-D47CA0E11E5A}" srcOrd="0" destOrd="0" presId="urn:microsoft.com/office/officeart/2005/8/layout/hierarchy1"/>
    <dgm:cxn modelId="{36A83202-765F-4F7D-A815-C084B31D1338}" type="presParOf" srcId="{3F0BB8DB-DA2A-42EE-BA28-D47CA0E11E5A}" destId="{187A73AE-BE8B-41F5-B490-97F418EA466A}" srcOrd="0" destOrd="0" presId="urn:microsoft.com/office/officeart/2005/8/layout/hierarchy1"/>
    <dgm:cxn modelId="{64E12039-2923-4C51-BFB2-9FD764633344}" type="presParOf" srcId="{3F0BB8DB-DA2A-42EE-BA28-D47CA0E11E5A}" destId="{EDF40407-736C-4903-BDF5-4C334E293383}" srcOrd="1" destOrd="0" presId="urn:microsoft.com/office/officeart/2005/8/layout/hierarchy1"/>
    <dgm:cxn modelId="{261C8090-44EC-4071-A55F-37553DA71F1D}" type="presParOf" srcId="{60E0C551-4342-4458-B5BD-6FE02A5B83BE}" destId="{81D1C883-3C1E-41F2-B972-4D15C247C5E7}" srcOrd="1" destOrd="0" presId="urn:microsoft.com/office/officeart/2005/8/layout/hierarchy1"/>
    <dgm:cxn modelId="{B129AA32-EB42-42C9-A675-1941382249FF}" type="presParOf" srcId="{81D1C883-3C1E-41F2-B972-4D15C247C5E7}" destId="{5A559051-53C1-4D3D-9097-8339B474BD3B}" srcOrd="0" destOrd="0" presId="urn:microsoft.com/office/officeart/2005/8/layout/hierarchy1"/>
    <dgm:cxn modelId="{EB34E900-5986-411C-9AC0-BE984300947C}" type="presParOf" srcId="{81D1C883-3C1E-41F2-B972-4D15C247C5E7}" destId="{6B1DF129-BE88-4868-82CA-5407311761C5}" srcOrd="1" destOrd="0" presId="urn:microsoft.com/office/officeart/2005/8/layout/hierarchy1"/>
    <dgm:cxn modelId="{21697DE1-319E-4928-9385-A5384C77D8A6}" type="presParOf" srcId="{6B1DF129-BE88-4868-82CA-5407311761C5}" destId="{D3A6E50A-CC75-4090-9723-567FCA19F0DE}" srcOrd="0" destOrd="0" presId="urn:microsoft.com/office/officeart/2005/8/layout/hierarchy1"/>
    <dgm:cxn modelId="{830186F8-8622-4E22-A6F9-0990A04D5BE4}" type="presParOf" srcId="{D3A6E50A-CC75-4090-9723-567FCA19F0DE}" destId="{6EF9E864-4DE2-44A8-9B2F-AE2D44059B56}" srcOrd="0" destOrd="0" presId="urn:microsoft.com/office/officeart/2005/8/layout/hierarchy1"/>
    <dgm:cxn modelId="{67240A31-AEA3-4703-9936-41C143BD9805}" type="presParOf" srcId="{D3A6E50A-CC75-4090-9723-567FCA19F0DE}" destId="{B62F2F25-0F54-42EC-8511-9199F532D69F}" srcOrd="1" destOrd="0" presId="urn:microsoft.com/office/officeart/2005/8/layout/hierarchy1"/>
    <dgm:cxn modelId="{3F5729F9-8FB2-418A-B46F-EC78C84E2B69}" type="presParOf" srcId="{6B1DF129-BE88-4868-82CA-5407311761C5}" destId="{5CA45414-3C0B-4AF1-BB0B-DFB2DC8BFD48}" srcOrd="1" destOrd="0" presId="urn:microsoft.com/office/officeart/2005/8/layout/hierarchy1"/>
    <dgm:cxn modelId="{5D589EC1-9600-4C7A-9188-AA6E359A4272}" type="presParOf" srcId="{81D1C883-3C1E-41F2-B972-4D15C247C5E7}" destId="{DE14D5AE-4728-4C0F-BECF-42A9DD970DEA}" srcOrd="2" destOrd="0" presId="urn:microsoft.com/office/officeart/2005/8/layout/hierarchy1"/>
    <dgm:cxn modelId="{51F58FF7-C9B4-4557-BD39-87974F8D68E7}" type="presParOf" srcId="{81D1C883-3C1E-41F2-B972-4D15C247C5E7}" destId="{CEF9D66A-0C71-4AAA-95B1-A79640A471AC}" srcOrd="3" destOrd="0" presId="urn:microsoft.com/office/officeart/2005/8/layout/hierarchy1"/>
    <dgm:cxn modelId="{81377D2B-3D99-44D2-BD12-6E27D2009D8D}" type="presParOf" srcId="{CEF9D66A-0C71-4AAA-95B1-A79640A471AC}" destId="{092F7F3E-EF46-4083-B0F1-AEC28244EDAE}" srcOrd="0" destOrd="0" presId="urn:microsoft.com/office/officeart/2005/8/layout/hierarchy1"/>
    <dgm:cxn modelId="{521F571B-7BBA-4EE8-8885-43555645E6D7}" type="presParOf" srcId="{092F7F3E-EF46-4083-B0F1-AEC28244EDAE}" destId="{95CFC5D8-475D-4682-86B7-7C6A6AE63957}" srcOrd="0" destOrd="0" presId="urn:microsoft.com/office/officeart/2005/8/layout/hierarchy1"/>
    <dgm:cxn modelId="{EC230B09-F8E7-443E-B56D-1538D1EFD56A}" type="presParOf" srcId="{092F7F3E-EF46-4083-B0F1-AEC28244EDAE}" destId="{D1BFB719-4852-4D5C-B24F-0181B48C8224}" srcOrd="1" destOrd="0" presId="urn:microsoft.com/office/officeart/2005/8/layout/hierarchy1"/>
    <dgm:cxn modelId="{45E20C78-4F92-4058-8DC6-26B2DB40EB9D}" type="presParOf" srcId="{CEF9D66A-0C71-4AAA-95B1-A79640A471AC}" destId="{06C4E0E0-65B8-4AF2-AAB0-767D0C262C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4D5AE-4728-4C0F-BECF-42A9DD970DEA}">
      <dsp:nvSpPr>
        <dsp:cNvPr id="0" name=""/>
        <dsp:cNvSpPr/>
      </dsp:nvSpPr>
      <dsp:spPr>
        <a:xfrm>
          <a:off x="3946881" y="1682601"/>
          <a:ext cx="1676812" cy="83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379"/>
              </a:lnTo>
              <a:lnTo>
                <a:pt x="1676812" y="580379"/>
              </a:lnTo>
              <a:lnTo>
                <a:pt x="1676812" y="8319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59051-53C1-4D3D-9097-8339B474BD3B}">
      <dsp:nvSpPr>
        <dsp:cNvPr id="0" name=""/>
        <dsp:cNvSpPr/>
      </dsp:nvSpPr>
      <dsp:spPr>
        <a:xfrm>
          <a:off x="2304127" y="1682601"/>
          <a:ext cx="1642753" cy="831987"/>
        </a:xfrm>
        <a:custGeom>
          <a:avLst/>
          <a:gdLst/>
          <a:ahLst/>
          <a:cxnLst/>
          <a:rect l="0" t="0" r="0" b="0"/>
          <a:pathLst>
            <a:path>
              <a:moveTo>
                <a:pt x="1642753" y="0"/>
              </a:moveTo>
              <a:lnTo>
                <a:pt x="1642753" y="580379"/>
              </a:lnTo>
              <a:lnTo>
                <a:pt x="0" y="580379"/>
              </a:lnTo>
              <a:lnTo>
                <a:pt x="0" y="8319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A73AE-BE8B-41F5-B490-97F418EA466A}">
      <dsp:nvSpPr>
        <dsp:cNvPr id="0" name=""/>
        <dsp:cNvSpPr/>
      </dsp:nvSpPr>
      <dsp:spPr>
        <a:xfrm>
          <a:off x="2588876" y="-42064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40407-736C-4903-BDF5-4C334E293383}">
      <dsp:nvSpPr>
        <dsp:cNvPr id="0" name=""/>
        <dsp:cNvSpPr/>
      </dsp:nvSpPr>
      <dsp:spPr>
        <a:xfrm>
          <a:off x="2890655" y="244625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/>
              <a:solidFill>
                <a:schemeClr val="accent3"/>
              </a:solidFill>
              <a:effectLst/>
            </a:rPr>
            <a:t>U-Sketch</a:t>
          </a:r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/>
              <a:solidFill>
                <a:schemeClr val="accent3"/>
              </a:solidFill>
              <a:effectLst/>
            </a:rPr>
            <a:t>Mode</a:t>
          </a:r>
          <a:endParaRPr lang="ar-SA" sz="39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2890655" y="244625"/>
        <a:ext cx="2716009" cy="1724665"/>
      </dsp:txXfrm>
    </dsp:sp>
    <dsp:sp modelId="{6EF9E864-4DE2-44A8-9B2F-AE2D44059B56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F2F25-0F54-42EC-8511-9199F532D69F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Kinect</a:t>
          </a:r>
          <a:endParaRPr lang="ar-SA" sz="3900" kern="1200" dirty="0"/>
        </a:p>
      </dsp:txBody>
      <dsp:txXfrm>
        <a:off x="1247901" y="2801279"/>
        <a:ext cx="2716009" cy="1724665"/>
      </dsp:txXfrm>
    </dsp:sp>
    <dsp:sp modelId="{95CFC5D8-475D-4682-86B7-7C6A6AE63957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FB719-4852-4D5C-B24F-0181B48C8224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WII</a:t>
          </a:r>
          <a:endParaRPr lang="ar-SA" sz="3900" kern="1200" dirty="0"/>
        </a:p>
      </dsp:txBody>
      <dsp:txXfrm>
        <a:off x="4567468" y="2801279"/>
        <a:ext cx="2716009" cy="172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704B3F-BDBF-4DF1-92A0-2C222695C361}" type="datetimeFigureOut">
              <a:rPr lang="ar-SA" smtClean="0"/>
              <a:pPr/>
              <a:t>2/6/1435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151967-6020-4449-8F7B-3C82F54FEF6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51967-6020-4449-8F7B-3C82F54FEF64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96B4-2D9D-44A6-8B84-87162748E304}" type="datetimeFigureOut">
              <a:rPr lang="ar-JO" smtClean="0"/>
              <a:pPr/>
              <a:t>06/02/1435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451-D52F-4F24-A8F8-4094EE1B86AD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400800" cy="12961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92725"/>
                </a:solidFill>
                <a:latin typeface="Andalus" pitchFamily="18" charset="-78"/>
                <a:cs typeface="Andalus" pitchFamily="18" charset="-78"/>
              </a:rPr>
              <a:t>Software Graduation Project </a:t>
            </a:r>
            <a:endParaRPr lang="ar-JO" sz="4000" dirty="0">
              <a:solidFill>
                <a:srgbClr val="692725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17" name="Picture 5" descr="C:\Users\2012\Dropbox\u-sket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60851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عنوان فرعي 2"/>
          <p:cNvSpPr txBox="1">
            <a:spLocks/>
          </p:cNvSpPr>
          <p:nvPr/>
        </p:nvSpPr>
        <p:spPr>
          <a:xfrm>
            <a:off x="4067944" y="2132856"/>
            <a:ext cx="5292080" cy="24482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Mai </a:t>
            </a:r>
            <a:r>
              <a:rPr lang="en-US" sz="320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Abushamma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Rawan</a:t>
            </a:r>
            <a:r>
              <a:rPr lang="en-US" sz="32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Abuzahra</a:t>
            </a:r>
            <a:r>
              <a:rPr lang="en-US" sz="32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4A1B1A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endParaRPr lang="en-US" sz="3200" dirty="0" smtClean="0">
              <a:solidFill>
                <a:srgbClr val="4A1B1A"/>
              </a:solidFill>
              <a:latin typeface="Andalus" pitchFamily="18" charset="-78"/>
              <a:cs typeface="Andalus" pitchFamily="18" charset="-78"/>
            </a:endParaRPr>
          </a:p>
          <a:p>
            <a:pPr lvl="0" algn="ctr" rtl="0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Zainab</a:t>
            </a:r>
            <a:r>
              <a:rPr lang="en-US" sz="32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Imran</a:t>
            </a:r>
            <a:endParaRPr lang="en-US" sz="3200" dirty="0" smtClean="0">
              <a:solidFill>
                <a:srgbClr val="4A1B1A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5085184"/>
            <a:ext cx="62646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Supervisor 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Dr. </a:t>
            </a:r>
            <a:r>
              <a:rPr lang="en-US" sz="36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Samer</a:t>
            </a:r>
            <a:r>
              <a:rPr lang="en-US" sz="36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Arandi</a:t>
            </a:r>
            <a:r>
              <a:rPr lang="en-US" sz="3600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92725"/>
                </a:solidFill>
                <a:latin typeface="Andalus" pitchFamily="18" charset="-78"/>
                <a:cs typeface="Andalus" pitchFamily="18" charset="-78"/>
              </a:rPr>
              <a:t>Future Work</a:t>
            </a:r>
            <a:endParaRPr lang="ar-JO" dirty="0">
              <a:solidFill>
                <a:srgbClr val="692725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3D elements.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Advanced drawing tools and features.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Detecting color.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More applications among games can be applied.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 Advanced work to compete Electronic Whiteboards.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Calisto MT" pitchFamily="18" charset="0"/>
              </a:rPr>
              <a:t>Apply our work on different surfaces other than the white board such as water</a:t>
            </a:r>
          </a:p>
          <a:p>
            <a:pPr lvl="1" algn="l" rtl="0">
              <a:buFont typeface="Wingdings" pitchFamily="2" charset="2"/>
              <a:buChar char="v"/>
            </a:pPr>
            <a:endParaRPr lang="en-US" dirty="0" smtClean="0">
              <a:latin typeface="Calisto MT" pitchFamily="18" charset="0"/>
            </a:endParaRPr>
          </a:p>
          <a:p>
            <a:pPr lvl="1" algn="l" rtl="0"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692725"/>
                </a:solidFill>
                <a:latin typeface="Andalus" pitchFamily="18" charset="-78"/>
                <a:ea typeface="+mj-ea"/>
                <a:cs typeface="Andalus" pitchFamily="18" charset="-78"/>
              </a:rPr>
              <a:t>Conclusion</a:t>
            </a:r>
            <a:endParaRPr kumimoji="0" lang="ar-JO" sz="4400" b="0" i="0" u="none" strike="noStrike" kern="1200" cap="none" spc="0" normalizeH="0" baseline="0" noProof="0" dirty="0">
              <a:ln>
                <a:noFill/>
              </a:ln>
              <a:solidFill>
                <a:srgbClr val="692725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25689"/>
            <a:ext cx="799288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Finally, u-SKETCH is a framework that can be used to develop several applications in the field of education and game; it basically converts the surface into interactive one.</a:t>
            </a:r>
          </a:p>
          <a:p>
            <a:pPr algn="l" rtl="0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We believe with more work, time and ambitions 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		u-SKETCH can compete globally</a:t>
            </a:r>
            <a:r>
              <a:rPr lang="en-US" sz="2400" dirty="0" smtClean="0">
                <a:latin typeface="Calisto MT" pitchFamily="18" charset="0"/>
              </a:rPr>
              <a:t>.</a:t>
            </a:r>
          </a:p>
          <a:p>
            <a:pPr algn="l" rtl="0"/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lvl="0"/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692725"/>
                </a:solidFill>
                <a:latin typeface="Andalus" pitchFamily="18" charset="-78"/>
                <a:ea typeface="+mj-ea"/>
                <a:cs typeface="Andalus" pitchFamily="18" charset="-78"/>
              </a:rPr>
              <a:t>Discussion time</a:t>
            </a:r>
            <a:endParaRPr kumimoji="0" lang="ar-JO" sz="4400" b="0" i="0" u="none" strike="noStrike" kern="1200" cap="none" spc="0" normalizeH="0" baseline="0" noProof="0" dirty="0">
              <a:ln>
                <a:noFill/>
              </a:ln>
              <a:solidFill>
                <a:srgbClr val="692725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1030" name="Picture 6" descr="http://sec3geomo.wiki.hci.edu.sg/file/view/discussion.jpg/291212353/discu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58" y="2204864"/>
            <a:ext cx="9284178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524439"/>
            <a:ext cx="3995137" cy="2696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781" y="1556792"/>
            <a:ext cx="3886219" cy="271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Introduction</a:t>
            </a:r>
            <a:endParaRPr kumimoji="0" lang="ar-JO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Introduction</a:t>
            </a: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 U-SKETCH is a product uses the </a:t>
            </a:r>
            <a:r>
              <a:rPr lang="en-US" b="1" dirty="0" err="1" smtClean="0">
                <a:solidFill>
                  <a:schemeClr val="accent2"/>
                </a:solidFill>
              </a:rPr>
              <a:t>kinect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/>
                </a:solidFill>
              </a:rPr>
              <a:t>Wiimote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image processing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technologies to convert the normal whiteboard the teacher uses into interactive one.</a:t>
            </a:r>
          </a:p>
          <a:p>
            <a:pPr algn="l" rtl="0">
              <a:buFont typeface="Wingdings" pitchFamily="2" charset="2"/>
              <a:buChar char="Ø"/>
            </a:pPr>
            <a:endParaRPr lang="ar-SA" dirty="0" smtClean="0"/>
          </a:p>
          <a:p>
            <a:pPr algn="l" rtl="0">
              <a:buFont typeface="Wingdings" pitchFamily="2" charset="2"/>
              <a:buChar char="Ø"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Main </a:t>
            </a:r>
            <a:r>
              <a:rPr lang="en-US" dirty="0" smtClean="0">
                <a:solidFill>
                  <a:srgbClr val="4A1B1A"/>
                </a:solidFill>
                <a:latin typeface="Andalus" pitchFamily="18" charset="-78"/>
                <a:cs typeface="Andalus" pitchFamily="18" charset="-78"/>
              </a:rPr>
              <a:t>Idea</a:t>
            </a:r>
            <a:endParaRPr lang="ar-JO" dirty="0">
              <a:solidFill>
                <a:srgbClr val="4A1B1A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Allow the user draw using his flow-master pen.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interact with this input either using his body gesture. Or using an IR pen </a:t>
            </a:r>
            <a:r>
              <a:rPr lang="en-US" dirty="0"/>
              <a:t>.</a:t>
            </a:r>
            <a:endParaRPr lang="ar-SA" dirty="0" smtClean="0"/>
          </a:p>
          <a:p>
            <a:pPr algn="l" rtl="0">
              <a:buFont typeface="Wingdings" pitchFamily="2" charset="2"/>
              <a:buChar char="Ø"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5" y="0"/>
            <a:ext cx="91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U-Sketch modes</a:t>
            </a:r>
            <a:endParaRPr lang="ar-S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1720" y="1340768"/>
            <a:ext cx="52565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Demo Time</a:t>
            </a:r>
            <a:endParaRPr lang="ar-SA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692725"/>
                </a:solidFill>
                <a:latin typeface="Andalus" pitchFamily="18" charset="-78"/>
                <a:ea typeface="+mj-ea"/>
                <a:cs typeface="Andalus" pitchFamily="18" charset="-78"/>
              </a:rPr>
              <a:t>Software requirements</a:t>
            </a:r>
            <a:endParaRPr kumimoji="0" lang="ar-JO" sz="4400" b="0" i="0" u="none" strike="noStrike" kern="1200" cap="none" spc="0" normalizeH="0" baseline="0" noProof="0" dirty="0">
              <a:ln>
                <a:noFill/>
              </a:ln>
              <a:solidFill>
                <a:srgbClr val="692725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852936"/>
            <a:ext cx="792088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/>
              <a:t>Microsoft.Kinect.Toolkit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/>
              <a:t>Microsoft.Kinect.Toolkit. Controls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/>
              <a:t>Microsoft.Kinect.Toolkit Interaction.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v"/>
            </a:pPr>
            <a:endParaRPr lang="en-US" sz="2800" dirty="0" smtClean="0"/>
          </a:p>
          <a:p>
            <a:pPr algn="l" rtl="0">
              <a:buFont typeface="Wingdings" pitchFamily="2" charset="2"/>
              <a:buChar char="v"/>
            </a:pPr>
            <a:endParaRPr lang="ar-SA" sz="2800" dirty="0"/>
          </a:p>
        </p:txBody>
      </p:sp>
      <p:sp>
        <p:nvSpPr>
          <p:cNvPr id="6146" name="AutoShape 2" descr="data:image/jpeg;base64,/9j/4AAQSkZJRgABAQAAAQABAAD/2wCEAAkGBxMTEhUSEhQWFBUXGRQYFBgYGBwXFhoWGBcXGBUbGxUYHCggGBomGxoXIjEiJSkrLi4uFx8zODMsNygtLisBCgoKDg0OGhAQGywkHyQtLCwwOCwuLCwvMCwsLSw0LCw3NCwsLCwsLC4vLCwsLCwsLCwsLCwsLCwwLS0sLCwsK//AABEIAIwBaAMBIgACEQEDEQH/xAAcAAEAAgIDAQAAAAAAAAAAAAAABgcEBQIDCAH/xABKEAACAQMABwQECQkHAwUBAAABAgMABBEFBgcSITFBE1FhcSIygbEIFDVCUnKRobMjNGJzgoOSssIzdISiwdHwJGO0FSVT0uFD/8QAGgEBAAMBAQEAAAAAAAAAAAAAAAEDBAUCBv/EAC8RAQACAgEDAgMGBwEAAAAAAAABAgMRBBIhMQWRIjJBFFJhcaHwM1GBscHh8RP/2gAMAwEAAhEDEQA/ALxpSlApSlApSlApSlApSlApSlApSlApSse8vo4hvSOFHifcOZqYiZnUItaKxuZ1DIpUbn1xhHqLI/jgAfec/dXWuukfWJx5FT/qKu+y5fus323B9LJRStLaa02znBfsz3ON3/N6v31uQc8RVVqWr80aX0yVvG6zt9pSleXspSoDrtr6IS0FqQ0oyHk5qh6hRyZ/uHicge8eO151VMRtJtP6y29oMzP6R4qi8XP7PQeJwKrnTO024fIgVYF6HG/J9p9EeWD51CLmdnYu7FmY5ZicknxJ510kV0sfEpXz3ldWtYbC909cSZ7SeVs9C7Y/hzgfZWuExzkHBr4Urgy1qisR4W9cw2tnrDdRHMdxMvhvsV/hJIP2VL9B7UJ0wtygmXqy4STzx6reXo+dVzmvoevF8FLeYN1t5h6Q0JpyC7TfgcNj1hyZT3Mp4j3HpWxrzZozSUkEiywuUdeRHd1BHIqe41eGpetSX0XHCTJjtE6eDLn5p+48O4nm5+NOPvHhTkxdPePCR0pSsqkpSlApSlApSlApSlApSlApSlApSlApSlApSlApSlApSlApSlApSuq6nCIznkoJqYjfZEzERuWn1l0+LcbqYMh5dyjvP+1QR5HlYvIxYnqf+cK6766MsjO3Njn/AGrKtVrvYsFcFPx+r5HNyb8zL3+WPEf5/Nzjgrm1tWwsrYucKCT4f84Vt00A5HEqvtyfuqi+eKz3l0cXGmY7Qhlxb1x0fp+a0PoHeTrG3qnvx9E+I9ualt1qvIR6LIftH+lQ7WDRU0IzJGyj6XNf4hw9lTTJjyfDOpWzivj+KI0snV/T8N2m9GcMMb6H1lJ7x1B6HkfYQNrXne20vLbSiaFt11+xh1Vh1U//AKMEA1Y2ldoiPaI1uCs0oO8D/wDyxwbj845zun2+FZM/CtW0dHif0buPyeuvxeXLaJrgY82tu3pnhK4+YPoqfpd56efKqTWVJxOTxJ4knnnrxrqK1uxYox11DRGR07tMVzIr5ViyLOGK+FaztGaMluHEcKF2Pd08Seg8atHVnZ1FFh7nEsnPd+YP/t7vOqcuauPy9xdTr2xAyxVF6Fjug+XU+ysftoOs32RuR9pAq69q+r6TWG+igNb+mmABhDgSAdwxhv2BVDG3qMWb/wBK7jsmLbbKIxt6kyE9zZjPs3wAftraaF0lLZ3CTKCGQ8VPDeQ+sp8COvfg9Ki5grNsLsphJMtH9pTxX/bkasmNxqe62t/pL1BY3ayxpLGco6qynwYZHtrvqE7KLstaNCxyYZCFPPKOA6nyyWx4VNq4uSvTaYZ7RqZgpSleHkpSlApSlApSlApSlApSlApSlApSlApSlApSlApSlApSlArR66T7lo578D7TW8rTa32/aWrr5Y8ycL95FW4JiMtd/wA4Z+XEzgvEedSq9ZQTUi0BZNO4ReAHF27l/wBz09vdUMEmDg8COBHcRzq1tQbfdtFfrIWY+QJVR5YGfbXa5uTox7h856Vx+vJq3iO7fWlqsahUGB958SeprupSuDM78vqojXaCvjqCCCAQeBB4gjyr7Ub1p1oW3BSPDTHp0XxPj4V6pS17aq83vWkbshO0PV20ikVojuu3F4R6uOhz8wZ6fZioiwweP/B09lbO6lZ2LuSzMcknmTWNIma7mOs1rETO3L64m24jTFZa62WskpXArXpordistSXVTUuW7Idsxw9WI4t4KOvny91SHVDUPexNdjA5rF1Pi/cPCrIRAAAAABwAHAAdMCsOfl9Pw08tVNz3YWh9EQ2ydnCgUdT85j3k9az6UrmzMzO5WsbSVuJIZIzydHU+TKQffXmxrevS17KEjdzyVWY+QBNee2i4Ct/B8W/odWmpa3rqaCtuYq6nhre9daxtizndmHcI1/hLkfc+PYKs2q92PWm7DM/0nUD9kcfeKsKuPyf4slp3JSlKoeSlKUClKUClKUClKUClKUClKUClKUClKUClKUClKUClKUCuq6gEiNG3JgVPkRiu2lInSJjcalTOmLD8qyOQk6HdYngkmOTE/NYjBzyOeOKsjUdj8TiVhhl3lIyDydsHhzBGDmsXXXVz4wvaxD8sg5fTXu8x09o8q4tLpo2K5ZDnBHFSCOYI767Go5eKIidTH79nAm9uDlmZruJ8fj/uF310XV3HGMu6qPE/6daqhtKz8u1f7axJZGb1iT5nNVx6bO+9nufW6zHw190v1g11yCltw75Dz/ZH+tQl2JJJOSeZPOuRFcSK248Nccaqx35d8tt2l1stdbLXfithoXQUty2IxhR6zn1R/ufAfdU2mKxuV+K02nUI/Lw49OueVSnZve2JlPaHE4P5PfAEfmv6We/HTHGprFqZbC3e3Zd7tBh5D6+RxUr9HBwQPDjmqh0roCS1mMUg4jirDgGXoy/84HIrNXLTPE0idN9sd8WrS9A0qodX9bbmABSe0QfNboPA8x7qnWi9dLaXAZuybuf1fY/LHnisGXiXp47w1Y+VW3zdp/f1/wCJJSuEUqsMqwYd4OR9or5PMqKXchVUZJPAAVl007aDX2/7K0dfnS/kx5H1/wDLn7RVQutSXWrTJupt4ZEa5WMHu6sR3nA9gFaIpXZ42GaU7+XOyciJt2YhSiw5OBWT2dTDUPVztGFw4/JKfRz89gen6AP2keBr3lyRjruWjD1X7/RM9UtGfF7WOMjDY3m78t3+IGB7K3FKVxLTudy1TOylKVCClKUClKUClKUClKUClKUET2f66rpKORjF2DxsuU39/KMPQcNurwJDjl8w1uNZtNLZ20lwyl9wDcQHBeRiFjQHBwWYgZwcZzVY6mf9La6L0iOEbdraXfd2ctzJ2DnjgbkuBnukNS/TZ+N6RS3HGKyT4zP3G4cMLVD4qN+T+Cgz7DTtxdaNS7tYU7aRQyRPIdz18NmQKM+jk8hUjXlx59aqWS7ki1SWSJ3jdYYt10Yo4/6hQcMpBHDI9tSvWe5lnvYNGxTPArRSXFy8Z3ZTEjKioj/M3nbiw44XhQTClR+30AlpHO8Utwd6NuEk8koBAJDL2jEq3iD3VGNUkkTRsWlbq4uJpIrZ5QnasIiixNgMmcSOR6RZsnePDAAACx6VBdBasNdW0dzd3V0bidFlzFO8KRdooZVjjQ7oCggZYNkgk1rW01fSaLuUVpHuLW6a1nlhUds8McidpJGoz+UMTDlxzkjjQWZSoXq/e2MVrcXtncTXEccTPIkk8kpUxqznKSktG5AORwzjlwrH1e1aa8tYru7uroz3CLLmKeSBIhIoZVjjjIUboI4sGJIJNBLNYNKC1tprlgWEUbyFRwJ3QTjPTPKtZovSVxFbSXekHhCCMS7sKP8Ak1ClnBJZjIQMcQByPCoZpaWS60PfrcyyGWxe6hLoxjE3ZqCjSIpw4KsuVPDINbHWXVxE0LORNdNuwPN6VxI2SIfUOTxi/QPCgn8FyrRrIDhWVWGeHBgCPfXy2u0k9Rs/d760eq2hRFapuSTOXWB8TSvKAVCthd4ncU8uHhw4Vm6E0UYQBkHAxniWPoxqSSf1Yx4EDpQbao9rJqnFdemPycv0wOfdvL87z5+6pDSvdMlqT1VnUq8mKmSvTeNwqK/0DdW/CSIyJ0eP0xjxA4geYFa9ZVPIj/X7Ku2sa5sIpP7SNH+sob3iujT1KdfHX2cbL6JWZ3jtr8+6nDWXZaJnm/s4nYd+ML/EcD76teDRsKepFGn1UUe4VlUv6l92vunF6Nr57+0fv+yE6H1FAIa5bP6CHh+0/M+Qx5mpnBCqKFRQqjgABgAeQrnSsGXNfJO7S62Hj48MapBWt09oSK6j3JBxHFGHrKfDw7x1+ytlSq62ms7hbMRMalTGsGgp7QntE3o+kqcU/aHND4H2E1ozcjxr0ERngajelNRbKbJ7MxMesR3f8nFfuroY+bHi8ezNbj/dVHDpB0OY2ZT3gke6sm409cSKEkld1ByAxJGfbz9tTG52W/8Ax3JA7mjyf4gw91dKbL5Otyg/dk/1Cr/tGCe+/wBERjtHbSG/Gz4V9EzEgAZJ4AAZJPcB1qw7LZnCP7WaR/BQEH37x++pTonQNvbf2MSqfpes/wDG2T7KrvzKR43KymGsd+mPaEI1Y1HdyJbsFU5iPkzfW+iPDn5VN7u8MOFWIFQo3QrYPrKgUJu4+cMca2VcWjB4kA+zxB94B9lc/Jktedyv2xrC/EpfdHoqQFbIIcEAkjuGcrx+j3YrLrikYHIAeQxy5VyqsKUpQKUpQKUpQKUpQKUpQKUpQRHVvVMrohdHXe6SUmSTcJZfTkdlKkgcQGB5cxWRqVq/La2rLcOJbqZnkuJByZyAi4JA4BFQcuhPWoNcbVLuDSJtLmKBY0nEcjKHDCNmAV8lyB6DK/LlVv0Ff3Wptw2gBowGPt+zjTJY9nlZlc+lu59UHpzrc6z6DuGngvbNoxcQq8bJJkRzQuQWQsoJRgQGU458+FSelBorKS9mSVbmCGAFCqBJjMxYgglm7NQq8u81x1e0CY9GxWNxutiAQyhTlSCm62CQOGCelQzaRtOmsbv4tbRxSbqK0pcMSHbJCgKw+bun9sVttomkNIRaJWSIblwey+MmIHMalSZSmckANurnmASeGOAd+i7fStpCtpHFbXKRgJDO8zRERqMR9rEImywGAd1uOKzdF6GuLK0K24iuLh5XnuDITEskkpJlKsqtun1QMg8FqNbDtKXs8M5uXklhUx9hJISzEnf7UCRuLqMJxOcFiM9BZtBDNE6tyy3Vzd3cUUAuIBbtBE5kDLli8kkm4oLkHdGByHOuOibbStnCtpHFbXMcY3IJnmaJhGoxGJYhE2SowPRPECprSghr6nuui7q0V1e4uhO8sh9FGnm9Y4GSqjgBz4KK3WltDmewktN4K0kDRb3MBjHu58RmtxSg0mqfxtYVju4oo2jWNFMchkD7q4LYKLuchw41u6UoFKUoFKUoFKV5+29XLrpDCuyj4rGcBiBnfn44B8BQegaV12/qL5D3V2UClabWnWWCwhM9wxAzhFXi7tzCqO/xOAOpFVBfbYNITyFLOBEHMKqPPNjPM4wO75vtNBfFK8/TbTdNQelMgVf+9atGv2+j76tzZ7rI+kLNbiRFRt50IUkqd04yM8Rnu4+dBJaV8JxxNdFnexygtFIkgDFSUYMAw5gkdRnlQZFKUoFKUoFKUoFKUoFKr3blIV0aCpKnt4uIJB5P1Fcth8hbRuWJY9tNxJJPzepoLApVR7ctMX0DwCCSWG3Kks8ZKZl3uCtIvEejjAyM5bnjhOtntzcyaPge8BExDb28N1iodhGzL0Ypuk+dBIqUpQKUpQKUpQUXt90HuXEN2B6MymKTu7SPiufFkJHlFVn7OtNfG9HW8zHLhezl7+0j9BifPG9+0K6tp2hPjejp41GZEHaxd+/H6WB4su8v7VV78H7TWJLizJ4OBPH9ZcJL9q9l/CaC7K67mdY0Z3O6qgsxPIKoyT9ldlQHbVprsNHNEpw9wwiH1PWlPlugr+2KCrtSrdtKaaE0gypke6kB6IhBiXxw3ZJ5A16PqrNgmhdy1lu2HGd9xP1cRK+zMhf+EVIdr13JFoqd4neNw0ADIxRhmeMHDKQRkEj20EypVbbCr+WaznaaWSUi4IBkdpCB2URwC5Jxkk48ax9r+0CSzK2lqQkrLvyy4BMaHIUKDw3zgnJ5ADhkggLRpVB2uybSN4gmup1VmG8FmZ5ZRnj6WfUPhk+zlUl2e6qaTsL5VnkL2pjkHoSs8QYY3Mxvgo3PiBjpmgtelVht30hNDb2xhlliLSsGMbtGSOzJwShGRmpJssuXk0XbPI7SORJlnYuxxLIBlmJJ4YHsoJXSlU1t30rcQz2ohnmiBjlLCOR4wSGTBO4RnmaC5aVp9TZWfR9m7sWZra3LMxJYsYkJJJ4kk9TUD2jaW0rJfCw0dvheyjkdowFb02cenM3CMejwwQTx50FqUqim2N6QnG/c3UTP+m0kx9rsB/rWlkutKaCuVR3JXmqb7PbSoDghQ3qnpwAYcOhGQ9H1552/fKP+Fi/Enq+NB6US6t4riP1JUVwDzGRxB8Qcg+Iqh9v3yj/hYvxJ6D0Fb+ovkPdXZXXb+ovkPdXZQed9tGkHn0o0GeEKxRRg+qGkVJGb276g/UFXnq1q/BZQLBAoAAG82PSdscXc9WP3chgCqb266uvHdC9UHsplRXYfNlUboyem8gXB71PhU+2dbRIb6NIZmEd2AAyngJSB60Z655leY48xxJKdMoIweIPMVi6O0bFApSCNY1LFiqjC7zesQo4DPhWXWPpCNmikVDhyjhTnGGKkKcjlx60Qgm3X5LI6GaHPjxNfNhI/9sP6+X3JVZ636q6WtrftL64MsW8i7puZZfTOd07jjHfxpqdqtpW5t+0sbgxRb7Lui5lh9MY3juIMdRxol6QpUO2Z6FvrWGVL+Uyu0m8hMrzYTcUY3n4jiCceNVtsX0zcy6SCS3E8qdjMd2SV3XIaPB3WYjPE/bRC+qUrUa3yMthdsrFWW3uCrKSGBETEEMOIIPUUG3pVM7CNK3E1xciaeaUCOMqJJXkAJZskb5OKtbT+mIrS3kuZjhIxk45kngqqOrEkAedBsKV54m03pbTlw0duWjjHExo5jhjU53e1kHFycdc5wcKMHGxj2MX8Q7SG5hWXn6DSRnPXEqjP3CgmW3b5NH6+L3PXLYX8mfvpv6arXWrWa8No+jNJK3xiKSJ43bG8yDeBDMOD8xhxz4g8RxsrYX8mfvpv6aJWFSqi29aTnhayEM0sO8Lne7OR497Bg3c7hGcZPPvNT7UGdn0bZu7M7tBEWZiWYkqMkseJNEN/SoFtN2hDR6iGEK9043gG4pGnIMwHMkg4XwJPjXWjNU9MaXUTzTsIn4qZnZVZTyKW6Dd3T34UEcRmg9BUqg7rZJpK1BktJlcjiRC7wSnH0eQP8Qrb7Ntps3bLZaQJJZtyOVhuyLJnAjlHDmfRzgEHgc5yAuWlRu7spTPvjPIgcG9Y9tutvergZi8eA44BBUEkrzbeL/6PpvI9GOKYOOg+LS8wB1CozL5pXpKqe+EBoTKwXqjlmCXh805eIk9ADvjzkFBcAOeIrz/tl0i13pNLSL0uyCQoOhnmKlvfEvmpqx9n+tSNoZbmVs/FY3Sbjk/kF4ZPVmj3D5tVc7HdHteaUe7l49lvzv3dtMWCDy4yEfUFErz0Jo1ba3it09WJEQeO6AMnxJ4+2optp+SJ/rW3/kRVOKg+2n5In+tbf+RFRDS/B9/Mrj+8n8GGoZtss5ItKdtjhKkTxk8VLRgKy+whSR+mO+pn8H38yuP7yfwYan+sGgbe9iMNzGJE5joytyDKw4q3PiO8jkaDA1S10tL9AYZAJcZeFjiVT19H5y/pLkVIqojWjY7cQflbGQ3Cqd4I2EuFx1VhhXPlunuBNZuyvaLOZ0sb1mkDkpFI/wDapIM4SQniwJGMn0g2Ac54BsvhCfm9r+ub8NqlGyP5JtfKX8aSov8ACE/N7X9c34bVJ9kLg6Itcf8AeHtE8oP3iiUxqjvhCfnFp+qm/nSrxqjfhCH/AKm1HdFLn2uuPcfsoQtfUf5Nsf7rbfgpW4YhQWOAOZJ4faa0upbgaMsiTgC1tiT4CFM1SV1f3esN92CPuQ+k6Ic9nHCpA33QevIcrz6tgEDjRC6bzXnRsRIe9gyOYWQO38KZOaqva/rjY38EKWsjSSRy7xJjdAIzG4bjIo+d2fDw8KlGjtilkgHbSzzHr6Sxp7Aq7w/iNR3a5qZZWFnC9rEUdrhUZjI7kp2UzEemxAGVU8O6iU02JOTomIdz3AHl2zn3k1Wm375R/wALF+JPVk7EPkmP9ZcfitVbbfvlH/CxfiT0Q9BW/qL5D3V2V12/qL5D3V2UHTe2iSo0UqK6OCGVhlSD0INUvrnsdkQmbRxMi8+wc/lFxx/JyE+n4BsHhzJq7qUFA6nbUrqzfsL4PNEp3W3wRcxY797i+Oqt6Xj0q9tH30c8aTQuHjcBkYciD/zl0qBbZNU4p7SS8VQs8C7++OG/EvF0bvwuSO4juJzofg+6Uc/GbUnKLuSxj6JYssgHcDhDjv3j1oJBt0+TP30P9VfNhPyaf18vuSvu3T5M/fQ/1V82E/Jp/Xy+5KCxK877DPlQfqJv5oq9EV522HHGlR+onHtzGf8AQ0S9E1ptdPk+9/u1z+E9bmtLrswGjr0nl8WufwnohVHwe/zm6/VRfztWb8IPSjf9Lag+ie0mfxIwkfs4yfdWF8Hv85u/1UX87Vi/CAhb49C3RrYKvmsspb+ZaJ+qztluhVtdGwADDyos0p6l5AGwfqrur+zUtrW6szq9nbOvqtDCw8jGpFbKiFW7fdGI1pDc4AkjlCZ6mORWyv8AEqn7e+thsL+TP3039NdW3iUDRygni08QXxIWRj9wNduwv5M/fTf00EZ+ER69j9W799vVi7Ofkuy/u8P8gquvhEevY/Vu/fb1Ymzsf+1WX93h/kFBSWgoBpbTe9L6cck0krjoYYgezUj6JVY0PgTXpACvOexRuy0rHG/BjHPFj9MAMR9iNXo2iZKoTbxodYryK4QbvxhG38cPykRUFvMq6fwVfdUx8IaYb1knXFyx8BmED7eP2UQtDVDSRubG2nb1pIo2f65Ub/8AmzSsHZrEV0XZg9YUb2ON4fcRSgktabXHQovLKe24ZdDuE9JF9KM+xwprc0oPKGj9OPFZXVn6QE725I5bvZljJnuJxGCP0avPYvoX4vo5JGHp3JMx+oQBEPLcAb9s1h6Y2Q2M88sxluUMrs7KjRhQznLbu9ESBkk8+tWLDEEUKowqgBQOQAGAPsoOdQfbT8kT/Wtv/IiqcVqNa9BR3tq9tKzqjlCShAYbjq4wWUjmo6UEE+D7+ZXH95P4MNSm41+soruWzuJOwkj3MNJwiYPGr8JOSkb2MNjlwzXfqTqpDo6F4oXkcPIZCZCpbe3VXhuKoxhR0qMbTNQrWbtL4mVJju726w3W3VCrlWU4wFA9HFBM7nWeyjTtHurcL39qnHyweJ8BVC6LH/qGn1ltlIRrpZ+WMRQsrs5Hzd7d69ZAOdaPVPQsd1ciFyyqc8UwG597KR91ej9VNUbXR6FbZCGbG/Ix3pHxyy3d4AAcTwolHNtuiGn0cZEGTbusxA+gFZJPYFbeP1KiuxvXqCCFrK6kWEBmeGRzux4c5dGc8FO9lgTgHex043SRngapPanqDZ2qNc24eMnP5MEdkDnjhSuV58gcDoBRC0dJ632MCGSS6hAxkBXDs31UUlmPkK886/aakvrgXroY4pAyWwOM9lC2DnHXfZiemSRk7ua32yrUm2viz3HaEIfUVgqty4MQN7r0YVaGt2zu0vexDtLCsCGONYSiqEJHDdaNuWByxRLYas25k0RbRg4L2UKg+LQKB76pDZXp5NHX5+NAxqyPBISP7Nw6n0gOgZCp7s55A16I0RYrBBFAhJWKOONS2CxVFCgkgAZwOgFQXaXqHaTpJeYeOYDLGMgB8cBvqykE+IweXHhRCXSa02Kp2pu7cJjO92yYPkc8ao/apradIsrQK3xOBxGJCMB55FZgcHiPQRsDmBknG8K1Oz7ViG+ueymZ1UY4oVBPPmWU1d2m9n1nNZxWSh4IY5BIvZFQxfcdSWZ1beJDnJPHlxolg7EPkmP9ZcfitVbbfvlH/CxfiT1duqOr8djbLbQs7IrOwMhBbLMWOSqgcz3VoNdNnNrpCft5pJ0bs1jxGyBd1S5HrRsc+ketEJpb+ovkPdXZXFFwAO4AVyoK90htShtb+4s7uNlSNkCTIC/Bokch4x6XAseK58hjJkMGvWjGG8L62Hg0qo38LkEfZWs1x2c2V4z3DiSOYgb0kb4LboAGVYMh4ADOM4HOqB01o1YbkwqWKggZbG9x8gB91ErZ2obR7V7SS0tJBO8w3HdeMaRn1/T5MxGQN3OM5PLB7Ng2gHihmvJAV7fcWIHmY03jv+TM3DvCZ5EVz1H2YWBRbiUSTnokrAxA/UVRveTZHhVoqoAwOAHKiED222zPoqQqM7kkLtj6O+FJ8hvZ8hUd2Ia0W0dtJazyxxSCVnTfYIHRlXkW4FgVbI7sVbV1bpIjRyKHRwVdSMhlYYII6givPW0rU23spgsBk3W47rMGCjGcA7uceZJoL/sNJwz73YypLuHdcowcBsZwSvDOOlec5ZX0RplnKkiKZ2Cjhv28u9jGeBPZtw6by+FXJsq0BHaWeY2du2btG3yDg7oXA3VGBgDvrP1z1OtdIIO3Uh0B3JEIWRRzIyQQV8CCKDI0ZrfYzxiSO6hIxkhnVGXwZGIKnzFV/tP16juIXsNHsLhnV2nkjIMawxgvIA/JsheJHDGRzIFVfNoWMXvxbLbm8Fzw38Y793GfZV+aA1As7a0lhjD5uImjlmYgzFXUggNu7qgZyAFxkAkGiVffB8/Obv8AVRfztUn24attcWqXMSlntixYDiTC4HaEDrulVbyDVu9SNQ7fRzyPDJM5kVVbtChACkkY3EXvqX0QpnZLtFhihWyvHEYTPYSt6m4cncduSY44J4YwOBHGz7rWmyjTtHu4AvQ9qhz5AHLHwFVxtP2fWUUT3cKvC3ElEIERPPO4VO75KQPCoVs01Rgv5SszSKFPKMqueuCSpOPLBolmbTNZ30mTLArCytmVFZhul5Zc+lg9d1eA5gZJxvAVYuwv5M/fTf01uNM6i2ktktioaCFXVx2RAbeGeJZ1beJzxJyT31nan6uRWFv8XhaR13mbMhUtlsZ4qqjHDuohWfwiPXsfq3fvt6sXZz8l2X93h/kFY+vOpEGkjCZ5JkMXaBeyKDPabm9nfRvoDljrW90Ho1La3it4yxSJFRS2CxCjAyQAM+ygojaVoObRmkhewejHJL20L4yqzZ3pI28zvHHDKsQPVNWnqrtJsbuNd+VLebA34pWC+l13HbAkXuI445gcqlOkbCKeNopkWSNhhlYZB9nfnjnpVG7TdQbWyXtbcyjPEIzBkXjjAJXePtY0St3S+udhbKWluouWQquHkb6saEsfsqkLgz6waU9FWSLCqf8As2yk5JPLtGJbA+k2OIXNdezbU6C/ciZpFAPKMqueuDvKfuxV/wCgdA29nF2VtEsa8zjizHllmPFj4k0Qz4IlRVRRhVAVQOQAGAPsr5XZSg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148" name="AutoShape 4" descr="data:image/jpeg;base64,/9j/4AAQSkZJRgABAQAAAQABAAD/2wCEAAkGBxMTEhUSEhQWFBUXGRQYFBgYGBwXFhoWGBcXGBUbGxUYHCggGBomGxoXIjEiJSkrLi4uFx8zODMsNygtLisBCgoKDg0OGhAQGywkHyQtLCwwOCwuLCwvMCwsLSw0LCw3NCwsLCwsLC4vLCwsLCwsLCwsLCwsLCwwLS0sLCwsK//AABEIAIwBaAMBIgACEQEDEQH/xAAcAAEAAgIDAQAAAAAAAAAAAAAABgcEBQIDCAH/xABKEAACAQMABwQECQkHAwUBAAABAgMABBEFBgcSITFBE1FhcSIygbEIFDVCUnKRobMjNGJzgoOSssIzdISiwdHwJGO0FSVT0uFD/8QAGgEBAAMBAQEAAAAAAAAAAAAAAAEDBAUCBv/EAC8RAQACAgEDAgMGBwEAAAAAAAABAgMRBBIhMQWRIjJBFFJhcaHwM1GBscHh8RP/2gAMAwEAAhEDEQA/ALxpSlApSlApSlApSlApSlApSlApSlApSse8vo4hvSOFHifcOZqYiZnUItaKxuZ1DIpUbn1xhHqLI/jgAfec/dXWuukfWJx5FT/qKu+y5fus323B9LJRStLaa02znBfsz3ON3/N6v31uQc8RVVqWr80aX0yVvG6zt9pSleXspSoDrtr6IS0FqQ0oyHk5qh6hRyZ/uHicge8eO151VMRtJtP6y29oMzP6R4qi8XP7PQeJwKrnTO024fIgVYF6HG/J9p9EeWD51CLmdnYu7FmY5ZicknxJ510kV0sfEpXz3ldWtYbC909cSZ7SeVs9C7Y/hzgfZWuExzkHBr4Urgy1qisR4W9cw2tnrDdRHMdxMvhvsV/hJIP2VL9B7UJ0wtygmXqy4STzx6reXo+dVzmvoevF8FLeYN1t5h6Q0JpyC7TfgcNj1hyZT3Mp4j3HpWxrzZozSUkEiywuUdeRHd1BHIqe41eGpetSX0XHCTJjtE6eDLn5p+48O4nm5+NOPvHhTkxdPePCR0pSsqkpSlApSlApSlApSlApSlApSlApSlApSlApSlApSlApSlApSlApSuq6nCIznkoJqYjfZEzERuWn1l0+LcbqYMh5dyjvP+1QR5HlYvIxYnqf+cK6766MsjO3Njn/AGrKtVrvYsFcFPx+r5HNyb8zL3+WPEf5/Nzjgrm1tWwsrYucKCT4f84Vt00A5HEqvtyfuqi+eKz3l0cXGmY7Qhlxb1x0fp+a0PoHeTrG3qnvx9E+I9ualt1qvIR6LIftH+lQ7WDRU0IzJGyj6XNf4hw9lTTJjyfDOpWzivj+KI0snV/T8N2m9GcMMb6H1lJ7x1B6HkfYQNrXne20vLbSiaFt11+xh1Vh1U//AKMEA1Y2ldoiPaI1uCs0oO8D/wDyxwbj845zun2+FZM/CtW0dHif0buPyeuvxeXLaJrgY82tu3pnhK4+YPoqfpd56efKqTWVJxOTxJ4knnnrxrqK1uxYox11DRGR07tMVzIr5ViyLOGK+FaztGaMluHEcKF2Pd08Seg8atHVnZ1FFh7nEsnPd+YP/t7vOqcuauPy9xdTr2xAyxVF6Fjug+XU+ysftoOs32RuR9pAq69q+r6TWG+igNb+mmABhDgSAdwxhv2BVDG3qMWb/wBK7jsmLbbKIxt6kyE9zZjPs3wAftraaF0lLZ3CTKCGQ8VPDeQ+sp8COvfg9Ki5grNsLsphJMtH9pTxX/bkasmNxqe62t/pL1BY3ayxpLGco6qynwYZHtrvqE7KLstaNCxyYZCFPPKOA6nyyWx4VNq4uSvTaYZ7RqZgpSleHkpSlApSlApSlApSlApSlApSlApSlApSlApSlApSlApSlArR66T7lo578D7TW8rTa32/aWrr5Y8ycL95FW4JiMtd/wA4Z+XEzgvEedSq9ZQTUi0BZNO4ReAHF27l/wBz09vdUMEmDg8COBHcRzq1tQbfdtFfrIWY+QJVR5YGfbXa5uTox7h856Vx+vJq3iO7fWlqsahUGB958SeprupSuDM78vqojXaCvjqCCCAQeBB4gjyr7Ub1p1oW3BSPDTHp0XxPj4V6pS17aq83vWkbshO0PV20ikVojuu3F4R6uOhz8wZ6fZioiwweP/B09lbO6lZ2LuSzMcknmTWNIma7mOs1rETO3L64m24jTFZa62WskpXArXpordistSXVTUuW7Idsxw9WI4t4KOvny91SHVDUPexNdjA5rF1Pi/cPCrIRAAAAABwAHAAdMCsOfl9Pw08tVNz3YWh9EQ2ydnCgUdT85j3k9az6UrmzMzO5WsbSVuJIZIzydHU+TKQffXmxrevS17KEjdzyVWY+QBNee2i4Ct/B8W/odWmpa3rqaCtuYq6nhre9daxtizndmHcI1/hLkfc+PYKs2q92PWm7DM/0nUD9kcfeKsKuPyf4slp3JSlKoeSlKUClKUClKUClKUClKUClKUClKUClKUClKUClKUClKUCuq6gEiNG3JgVPkRiu2lInSJjcalTOmLD8qyOQk6HdYngkmOTE/NYjBzyOeOKsjUdj8TiVhhl3lIyDydsHhzBGDmsXXXVz4wvaxD8sg5fTXu8x09o8q4tLpo2K5ZDnBHFSCOYI767Go5eKIidTH79nAm9uDlmZruJ8fj/uF310XV3HGMu6qPE/6daqhtKz8u1f7axJZGb1iT5nNVx6bO+9nufW6zHw190v1g11yCltw75Dz/ZH+tQl2JJJOSeZPOuRFcSK248Nccaqx35d8tt2l1stdbLXfithoXQUty2IxhR6zn1R/ufAfdU2mKxuV+K02nUI/Lw49OueVSnZve2JlPaHE4P5PfAEfmv6We/HTHGprFqZbC3e3Zd7tBh5D6+RxUr9HBwQPDjmqh0roCS1mMUg4jirDgGXoy/84HIrNXLTPE0idN9sd8WrS9A0qodX9bbmABSe0QfNboPA8x7qnWi9dLaXAZuybuf1fY/LHnisGXiXp47w1Y+VW3zdp/f1/wCJJSuEUqsMqwYd4OR9or5PMqKXchVUZJPAAVl007aDX2/7K0dfnS/kx5H1/wDLn7RVQutSXWrTJupt4ZEa5WMHu6sR3nA9gFaIpXZ42GaU7+XOyciJt2YhSiw5OBWT2dTDUPVztGFw4/JKfRz89gen6AP2keBr3lyRjruWjD1X7/RM9UtGfF7WOMjDY3m78t3+IGB7K3FKVxLTudy1TOylKVCClKUClKUClKUClKUClKUET2f66rpKORjF2DxsuU39/KMPQcNurwJDjl8w1uNZtNLZ20lwyl9wDcQHBeRiFjQHBwWYgZwcZzVY6mf9La6L0iOEbdraXfd2ctzJ2DnjgbkuBnukNS/TZ+N6RS3HGKyT4zP3G4cMLVD4qN+T+Cgz7DTtxdaNS7tYU7aRQyRPIdz18NmQKM+jk8hUjXlx59aqWS7ki1SWSJ3jdYYt10Yo4/6hQcMpBHDI9tSvWe5lnvYNGxTPArRSXFy8Z3ZTEjKioj/M3nbiw44XhQTClR+30AlpHO8Utwd6NuEk8koBAJDL2jEq3iD3VGNUkkTRsWlbq4uJpIrZ5QnasIiixNgMmcSOR6RZsnePDAAACx6VBdBasNdW0dzd3V0bidFlzFO8KRdooZVjjQ7oCggZYNkgk1rW01fSaLuUVpHuLW6a1nlhUds8McidpJGoz+UMTDlxzkjjQWZSoXq/e2MVrcXtncTXEccTPIkk8kpUxqznKSktG5AORwzjlwrH1e1aa8tYru7uroz3CLLmKeSBIhIoZVjjjIUboI4sGJIJNBLNYNKC1tprlgWEUbyFRwJ3QTjPTPKtZovSVxFbSXekHhCCMS7sKP8Ak1ClnBJZjIQMcQByPCoZpaWS60PfrcyyGWxe6hLoxjE3ZqCjSIpw4KsuVPDINbHWXVxE0LORNdNuwPN6VxI2SIfUOTxi/QPCgn8FyrRrIDhWVWGeHBgCPfXy2u0k9Rs/d760eq2hRFapuSTOXWB8TSvKAVCthd4ncU8uHhw4Vm6E0UYQBkHAxniWPoxqSSf1Yx4EDpQbao9rJqnFdemPycv0wOfdvL87z5+6pDSvdMlqT1VnUq8mKmSvTeNwqK/0DdW/CSIyJ0eP0xjxA4geYFa9ZVPIj/X7Ku2sa5sIpP7SNH+sob3iujT1KdfHX2cbL6JWZ3jtr8+6nDWXZaJnm/s4nYd+ML/EcD76teDRsKepFGn1UUe4VlUv6l92vunF6Nr57+0fv+yE6H1FAIa5bP6CHh+0/M+Qx5mpnBCqKFRQqjgABgAeQrnSsGXNfJO7S62Hj48MapBWt09oSK6j3JBxHFGHrKfDw7x1+ytlSq62ms7hbMRMalTGsGgp7QntE3o+kqcU/aHND4H2E1ozcjxr0ERngajelNRbKbJ7MxMesR3f8nFfuroY+bHi8ezNbj/dVHDpB0OY2ZT3gke6sm409cSKEkld1ByAxJGfbz9tTG52W/8Ax3JA7mjyf4gw91dKbL5Otyg/dk/1Cr/tGCe+/wBERjtHbSG/Gz4V9EzEgAZJ4AAZJPcB1qw7LZnCP7WaR/BQEH37x++pTonQNvbf2MSqfpes/wDG2T7KrvzKR43KymGsd+mPaEI1Y1HdyJbsFU5iPkzfW+iPDn5VN7u8MOFWIFQo3QrYPrKgUJu4+cMca2VcWjB4kA+zxB94B9lc/Jktedyv2xrC/EpfdHoqQFbIIcEAkjuGcrx+j3YrLrikYHIAeQxy5VyqsKUpQKUpQKUpQKUpQKUpQKUpQRHVvVMrohdHXe6SUmSTcJZfTkdlKkgcQGB5cxWRqVq/La2rLcOJbqZnkuJByZyAi4JA4BFQcuhPWoNcbVLuDSJtLmKBY0nEcjKHDCNmAV8lyB6DK/LlVv0Ff3Wptw2gBowGPt+zjTJY9nlZlc+lu59UHpzrc6z6DuGngvbNoxcQq8bJJkRzQuQWQsoJRgQGU458+FSelBorKS9mSVbmCGAFCqBJjMxYgglm7NQq8u81x1e0CY9GxWNxutiAQyhTlSCm62CQOGCelQzaRtOmsbv4tbRxSbqK0pcMSHbJCgKw+bun9sVttomkNIRaJWSIblwey+MmIHMalSZSmckANurnmASeGOAd+i7fStpCtpHFbXKRgJDO8zRERqMR9rEImywGAd1uOKzdF6GuLK0K24iuLh5XnuDITEskkpJlKsqtun1QMg8FqNbDtKXs8M5uXklhUx9hJISzEnf7UCRuLqMJxOcFiM9BZtBDNE6tyy3Vzd3cUUAuIBbtBE5kDLli8kkm4oLkHdGByHOuOibbStnCtpHFbXMcY3IJnmaJhGoxGJYhE2SowPRPECprSghr6nuui7q0V1e4uhO8sh9FGnm9Y4GSqjgBz4KK3WltDmewktN4K0kDRb3MBjHu58RmtxSg0mqfxtYVju4oo2jWNFMchkD7q4LYKLuchw41u6UoFKUoFKUoFKV5+29XLrpDCuyj4rGcBiBnfn44B8BQegaV12/qL5D3V2UClabWnWWCwhM9wxAzhFXi7tzCqO/xOAOpFVBfbYNITyFLOBEHMKqPPNjPM4wO75vtNBfFK8/TbTdNQelMgVf+9atGv2+j76tzZ7rI+kLNbiRFRt50IUkqd04yM8Rnu4+dBJaV8JxxNdFnexygtFIkgDFSUYMAw5gkdRnlQZFKUoFKUoFKUoFKUoFKr3blIV0aCpKnt4uIJB5P1Fcth8hbRuWJY9tNxJJPzepoLApVR7ctMX0DwCCSWG3Kks8ZKZl3uCtIvEejjAyM5bnjhOtntzcyaPge8BExDb28N1iodhGzL0Ypuk+dBIqUpQKUpQKUpQUXt90HuXEN2B6MymKTu7SPiufFkJHlFVn7OtNfG9HW8zHLhezl7+0j9BifPG9+0K6tp2hPjejp41GZEHaxd+/H6WB4su8v7VV78H7TWJLizJ4OBPH9ZcJL9q9l/CaC7K67mdY0Z3O6qgsxPIKoyT9ldlQHbVprsNHNEpw9wwiH1PWlPlugr+2KCrtSrdtKaaE0gypke6kB6IhBiXxw3ZJ5A16PqrNgmhdy1lu2HGd9xP1cRK+zMhf+EVIdr13JFoqd4neNw0ADIxRhmeMHDKQRkEj20EypVbbCr+WaznaaWSUi4IBkdpCB2URwC5Jxkk48ax9r+0CSzK2lqQkrLvyy4BMaHIUKDw3zgnJ5ADhkggLRpVB2uybSN4gmup1VmG8FmZ5ZRnj6WfUPhk+zlUl2e6qaTsL5VnkL2pjkHoSs8QYY3Mxvgo3PiBjpmgtelVht30hNDb2xhlliLSsGMbtGSOzJwShGRmpJssuXk0XbPI7SORJlnYuxxLIBlmJJ4YHsoJXSlU1t30rcQz2ohnmiBjlLCOR4wSGTBO4RnmaC5aVp9TZWfR9m7sWZra3LMxJYsYkJJJ4kk9TUD2jaW0rJfCw0dvheyjkdowFb02cenM3CMejwwQTx50FqUqim2N6QnG/c3UTP+m0kx9rsB/rWlkutKaCuVR3JXmqb7PbSoDghQ3qnpwAYcOhGQ9H1552/fKP+Fi/Enq+NB6US6t4riP1JUVwDzGRxB8Qcg+Iqh9v3yj/hYvxJ6D0Fb+ovkPdXZXXb+ovkPdXZQed9tGkHn0o0GeEKxRRg+qGkVJGb276g/UFXnq1q/BZQLBAoAAG82PSdscXc9WP3chgCqb266uvHdC9UHsplRXYfNlUboyem8gXB71PhU+2dbRIb6NIZmEd2AAyngJSB60Z655leY48xxJKdMoIweIPMVi6O0bFApSCNY1LFiqjC7zesQo4DPhWXWPpCNmikVDhyjhTnGGKkKcjlx60Qgm3X5LI6GaHPjxNfNhI/9sP6+X3JVZ636q6WtrftL64MsW8i7puZZfTOd07jjHfxpqdqtpW5t+0sbgxRb7Lui5lh9MY3juIMdRxol6QpUO2Z6FvrWGVL+Uyu0m8hMrzYTcUY3n4jiCceNVtsX0zcy6SCS3E8qdjMd2SV3XIaPB3WYjPE/bRC+qUrUa3yMthdsrFWW3uCrKSGBETEEMOIIPUUG3pVM7CNK3E1xciaeaUCOMqJJXkAJZskb5OKtbT+mIrS3kuZjhIxk45kngqqOrEkAedBsKV54m03pbTlw0duWjjHExo5jhjU53e1kHFycdc5wcKMHGxj2MX8Q7SG5hWXn6DSRnPXEqjP3CgmW3b5NH6+L3PXLYX8mfvpv6arXWrWa8No+jNJK3xiKSJ43bG8yDeBDMOD8xhxz4g8RxsrYX8mfvpv6aJWFSqi29aTnhayEM0sO8Lne7OR497Bg3c7hGcZPPvNT7UGdn0bZu7M7tBEWZiWYkqMkseJNEN/SoFtN2hDR6iGEK9043gG4pGnIMwHMkg4XwJPjXWjNU9MaXUTzTsIn4qZnZVZTyKW6Dd3T34UEcRmg9BUqg7rZJpK1BktJlcjiRC7wSnH0eQP8Qrb7Ntps3bLZaQJJZtyOVhuyLJnAjlHDmfRzgEHgc5yAuWlRu7spTPvjPIgcG9Y9tutvergZi8eA44BBUEkrzbeL/6PpvI9GOKYOOg+LS8wB1CozL5pXpKqe+EBoTKwXqjlmCXh805eIk9ADvjzkFBcAOeIrz/tl0i13pNLSL0uyCQoOhnmKlvfEvmpqx9n+tSNoZbmVs/FY3Sbjk/kF4ZPVmj3D5tVc7HdHteaUe7l49lvzv3dtMWCDy4yEfUFErz0Jo1ba3it09WJEQeO6AMnxJ4+2optp+SJ/rW3/kRVOKg+2n5In+tbf+RFRDS/B9/Mrj+8n8GGoZtss5ItKdtjhKkTxk8VLRgKy+whSR+mO+pn8H38yuP7yfwYan+sGgbe9iMNzGJE5joytyDKw4q3PiO8jkaDA1S10tL9AYZAJcZeFjiVT19H5y/pLkVIqojWjY7cQflbGQ3Cqd4I2EuFx1VhhXPlunuBNZuyvaLOZ0sb1mkDkpFI/wDapIM4SQniwJGMn0g2Ac54BsvhCfm9r+ub8NqlGyP5JtfKX8aSov8ACE/N7X9c34bVJ9kLg6Itcf8AeHtE8oP3iiUxqjvhCfnFp+qm/nSrxqjfhCH/AKm1HdFLn2uuPcfsoQtfUf5Nsf7rbfgpW4YhQWOAOZJ4faa0upbgaMsiTgC1tiT4CFM1SV1f3esN92CPuQ+k6Ic9nHCpA33QevIcrz6tgEDjRC6bzXnRsRIe9gyOYWQO38KZOaqva/rjY38EKWsjSSRy7xJjdAIzG4bjIo+d2fDw8KlGjtilkgHbSzzHr6Sxp7Aq7w/iNR3a5qZZWFnC9rEUdrhUZjI7kp2UzEemxAGVU8O6iU02JOTomIdz3AHl2zn3k1Wm375R/wALF+JPVk7EPkmP9ZcfitVbbfvlH/CxfiT0Q9BW/qL5D3V2V12/qL5D3V2UHTe2iSo0UqK6OCGVhlSD0INUvrnsdkQmbRxMi8+wc/lFxx/JyE+n4BsHhzJq7qUFA6nbUrqzfsL4PNEp3W3wRcxY797i+Oqt6Xj0q9tH30c8aTQuHjcBkYciD/zl0qBbZNU4p7SS8VQs8C7++OG/EvF0bvwuSO4juJzofg+6Uc/GbUnKLuSxj6JYssgHcDhDjv3j1oJBt0+TP30P9VfNhPyaf18vuSvu3T5M/fQ/1V82E/Jp/Xy+5KCxK877DPlQfqJv5oq9EV522HHGlR+onHtzGf8AQ0S9E1ptdPk+9/u1z+E9bmtLrswGjr0nl8WufwnohVHwe/zm6/VRfztWb8IPSjf9Lag+ie0mfxIwkfs4yfdWF8Hv85u/1UX87Vi/CAhb49C3RrYKvmsspb+ZaJ+qztluhVtdGwADDyos0p6l5AGwfqrur+zUtrW6szq9nbOvqtDCw8jGpFbKiFW7fdGI1pDc4AkjlCZ6mORWyv8AEqn7e+thsL+TP3039NdW3iUDRygni08QXxIWRj9wNduwv5M/fTf00EZ+ER69j9W799vVi7Ofkuy/u8P8gquvhEevY/Vu/fb1Ymzsf+1WX93h/kFBSWgoBpbTe9L6cck0krjoYYgezUj6JVY0PgTXpACvOexRuy0rHG/BjHPFj9MAMR9iNXo2iZKoTbxodYryK4QbvxhG38cPykRUFvMq6fwVfdUx8IaYb1knXFyx8BmED7eP2UQtDVDSRubG2nb1pIo2f65Ub/8AmzSsHZrEV0XZg9YUb2ON4fcRSgktabXHQovLKe24ZdDuE9JF9KM+xwprc0oPKGj9OPFZXVn6QE725I5bvZljJnuJxGCP0avPYvoX4vo5JGHp3JMx+oQBEPLcAb9s1h6Y2Q2M88sxluUMrs7KjRhQznLbu9ESBkk8+tWLDEEUKowqgBQOQAGAPsoOdQfbT8kT/Wtv/IiqcVqNa9BR3tq9tKzqjlCShAYbjq4wWUjmo6UEE+D7+ZXH95P4MNSm41+soruWzuJOwkj3MNJwiYPGr8JOSkb2MNjlwzXfqTqpDo6F4oXkcPIZCZCpbe3VXhuKoxhR0qMbTNQrWbtL4mVJju726w3W3VCrlWU4wFA9HFBM7nWeyjTtHurcL39qnHyweJ8BVC6LH/qGn1ltlIRrpZ+WMRQsrs5Hzd7d69ZAOdaPVPQsd1ciFyyqc8UwG597KR91ej9VNUbXR6FbZCGbG/Ix3pHxyy3d4AAcTwolHNtuiGn0cZEGTbusxA+gFZJPYFbeP1KiuxvXqCCFrK6kWEBmeGRzux4c5dGc8FO9lgTgHex043SRngapPanqDZ2qNc24eMnP5MEdkDnjhSuV58gcDoBRC0dJ632MCGSS6hAxkBXDs31UUlmPkK886/aakvrgXroY4pAyWwOM9lC2DnHXfZiemSRk7ua32yrUm2viz3HaEIfUVgqty4MQN7r0YVaGt2zu0vexDtLCsCGONYSiqEJHDdaNuWByxRLYas25k0RbRg4L2UKg+LQKB76pDZXp5NHX5+NAxqyPBISP7Nw6n0gOgZCp7s55A16I0RYrBBFAhJWKOONS2CxVFCgkgAZwOgFQXaXqHaTpJeYeOYDLGMgB8cBvqykE+IweXHhRCXSa02Kp2pu7cJjO92yYPkc8ao/apradIsrQK3xOBxGJCMB55FZgcHiPQRsDmBknG8K1Oz7ViG+ueymZ1UY4oVBPPmWU1d2m9n1nNZxWSh4IY5BIvZFQxfcdSWZ1beJDnJPHlxolg7EPkmP9ZcfitVbbfvlH/CxfiT1duqOr8djbLbQs7IrOwMhBbLMWOSqgcz3VoNdNnNrpCft5pJ0bs1jxGyBd1S5HrRsc+ketEJpb+ovkPdXZXFFwAO4AVyoK90htShtb+4s7uNlSNkCTIC/Bokch4x6XAseK58hjJkMGvWjGG8L62Hg0qo38LkEfZWs1x2c2V4z3DiSOYgb0kb4LboAGVYMh4ADOM4HOqB01o1YbkwqWKggZbG9x8gB91ErZ2obR7V7SS0tJBO8w3HdeMaRn1/T5MxGQN3OM5PLB7Ng2gHihmvJAV7fcWIHmY03jv+TM3DvCZ5EVz1H2YWBRbiUSTnokrAxA/UVRveTZHhVoqoAwOAHKiED222zPoqQqM7kkLtj6O+FJ8hvZ8hUd2Ia0W0dtJazyxxSCVnTfYIHRlXkW4FgVbI7sVbV1bpIjRyKHRwVdSMhlYYII6givPW0rU23spgsBk3W47rMGCjGcA7uceZJoL/sNJwz73YypLuHdcowcBsZwSvDOOlec5ZX0RplnKkiKZ2Cjhv28u9jGeBPZtw6by+FXJsq0BHaWeY2du2btG3yDg7oXA3VGBgDvrP1z1OtdIIO3Uh0B3JEIWRRzIyQQV8CCKDI0ZrfYzxiSO6hIxkhnVGXwZGIKnzFV/tP16juIXsNHsLhnV2nkjIMawxgvIA/JsheJHDGRzIFVfNoWMXvxbLbm8Fzw38Y793GfZV+aA1As7a0lhjD5uImjlmYgzFXUggNu7qgZyAFxkAkGiVffB8/Obv8AVRfztUn24attcWqXMSlntixYDiTC4HaEDrulVbyDVu9SNQ7fRzyPDJM5kVVbtChACkkY3EXvqX0QpnZLtFhihWyvHEYTPYSt6m4cncduSY44J4YwOBHGz7rWmyjTtHu4AvQ9qhz5AHLHwFVxtP2fWUUT3cKvC3ElEIERPPO4VO75KQPCoVs01Rgv5SszSKFPKMqueuCSpOPLBolmbTNZ30mTLArCytmVFZhul5Zc+lg9d1eA5gZJxvAVYuwv5M/fTf01uNM6i2ktktioaCFXVx2RAbeGeJZ1beJzxJyT31nan6uRWFv8XhaR13mbMhUtlsZ4qqjHDuohWfwiPXsfq3fvt6sXZz8l2X93h/kFY+vOpEGkjCZ5JkMXaBeyKDPabm9nfRvoDljrW90Ho1La3it4yxSJFRS2CxCjAyQAM+ygojaVoObRmkhewejHJL20L4yqzZ3pI28zvHHDKsQPVNWnqrtJsbuNd+VLebA34pWC+l13HbAkXuI445gcqlOkbCKeNopkWSNhhlYZB9nfnjnpVG7TdQbWyXtbcyjPEIzBkXjjAJXePtY0St3S+udhbKWluouWQquHkb6saEsfsqkLgz6waU9FWSLCqf8As2yk5JPLtGJbA+k2OIXNdezbU6C/ciZpFAPKMqueuDvKfuxV/wCgdA29nF2VtEsa8zjizHllmPFj4k0Qz4IlRVRRhVAVQOQAGAPsr5XZSg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7670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60848"/>
            <a:ext cx="24463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516216" y="2996952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C#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725"/>
                </a:solidFill>
                <a:latin typeface="Andalus" pitchFamily="18" charset="-78"/>
                <a:cs typeface="Andalus" pitchFamily="18" charset="-78"/>
              </a:rPr>
              <a:t>Cost</a:t>
            </a:r>
            <a:endParaRPr lang="ar-SA" dirty="0">
              <a:solidFill>
                <a:srgbClr val="692725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Kinect  = 200 $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WII Remote = 50 $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Bluetooth Adapter  = 7 $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IR Pen = 7 $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8174"/>
          <a:stretch>
            <a:fillRect/>
          </a:stretch>
        </p:blipFill>
        <p:spPr>
          <a:xfrm>
            <a:off x="8172400" y="1772816"/>
            <a:ext cx="792088" cy="1584177"/>
          </a:xfrm>
          <a:prstGeom prst="rect">
            <a:avLst/>
          </a:prstGeom>
          <a:ln w="76200" cap="sq">
            <a:solidFill>
              <a:schemeClr val="bg1"/>
            </a:solidFill>
            <a:miter lim="800000"/>
          </a:ln>
          <a:effectLst>
            <a:outerShdw blurRad="50800" algn="tl" rotWithShape="0">
              <a:srgbClr val="000000">
                <a:alpha val="25000"/>
              </a:srgbClr>
            </a:outerShdw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2641102" cy="1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2664296" cy="12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2012\Pictures\2013-12-07 12.14.45.jpg"/>
          <p:cNvPicPr>
            <a:picLocks noChangeAspect="1" noChangeArrowheads="1"/>
          </p:cNvPicPr>
          <p:nvPr/>
        </p:nvPicPr>
        <p:blipFill>
          <a:blip r:embed="rId6" cstate="print"/>
          <a:srcRect l="14143" t="10776" r="13119" b="21874"/>
          <a:stretch>
            <a:fillRect/>
          </a:stretch>
        </p:blipFill>
        <p:spPr bwMode="auto">
          <a:xfrm rot="5400000">
            <a:off x="4319252" y="4041788"/>
            <a:ext cx="2125676" cy="1476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200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سمة Office</vt:lpstr>
      <vt:lpstr>Slide 1</vt:lpstr>
      <vt:lpstr>Slide 2</vt:lpstr>
      <vt:lpstr>Introduction</vt:lpstr>
      <vt:lpstr>Main Idea</vt:lpstr>
      <vt:lpstr>Slide 5</vt:lpstr>
      <vt:lpstr>U-Sketch modes</vt:lpstr>
      <vt:lpstr>Slide 7</vt:lpstr>
      <vt:lpstr>Slide 8</vt:lpstr>
      <vt:lpstr>Cost</vt:lpstr>
      <vt:lpstr>Future Work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puplic</dc:creator>
  <cp:lastModifiedBy>taher</cp:lastModifiedBy>
  <cp:revision>30</cp:revision>
  <dcterms:created xsi:type="dcterms:W3CDTF">2013-12-05T20:52:34Z</dcterms:created>
  <dcterms:modified xsi:type="dcterms:W3CDTF">2013-12-09T10:22:41Z</dcterms:modified>
</cp:coreProperties>
</file>