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08/03/1437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429000" cy="20574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 System for Charging Electrical Meters</a:t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ar-JO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عنصر نائب للنص 7"/>
          <p:cNvSpPr>
            <a:spLocks noGrp="1"/>
          </p:cNvSpPr>
          <p:nvPr>
            <p:ph type="body" sz="half" idx="2"/>
          </p:nvPr>
        </p:nvSpPr>
        <p:spPr>
          <a:xfrm>
            <a:off x="5004048" y="2420888"/>
            <a:ext cx="3168352" cy="4248472"/>
          </a:xfrm>
        </p:spPr>
        <p:txBody>
          <a:bodyPr/>
          <a:lstStyle/>
          <a:p>
            <a:pPr algn="ctr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Prepared by:</a:t>
            </a:r>
          </a:p>
          <a:p>
            <a:pPr algn="ctr" rtl="0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Israa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Salahat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Diala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Ramadan</a:t>
            </a:r>
          </a:p>
          <a:p>
            <a:pPr algn="ctr" rtl="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Supervisor:</a:t>
            </a:r>
          </a:p>
          <a:p>
            <a:pPr algn="ctr" rtl="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Saed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Tarabyeh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December- 2015</a:t>
            </a:r>
          </a:p>
          <a:p>
            <a:endParaRPr lang="ar-JO" dirty="0"/>
          </a:p>
        </p:txBody>
      </p:sp>
      <p:pic>
        <p:nvPicPr>
          <p:cNvPr id="9" name="عنصر نائب للصورة 8" descr="more-pres-ideas-5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637" r="22637"/>
          <a:stretch>
            <a:fillRect/>
          </a:stretch>
        </p:blipFill>
        <p:spPr>
          <a:xfrm>
            <a:off x="611560" y="1052736"/>
            <a:ext cx="4206875" cy="4265613"/>
          </a:xfr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23528" y="332657"/>
            <a:ext cx="6998760" cy="864096"/>
          </a:xfrm>
        </p:spPr>
        <p:txBody>
          <a:bodyPr/>
          <a:lstStyle/>
          <a:p>
            <a:pPr algn="l" rtl="0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#001#        Make latch to the meter.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ar-JO" dirty="0"/>
          </a:p>
        </p:txBody>
      </p:sp>
      <p:sp>
        <p:nvSpPr>
          <p:cNvPr id="4" name="سهم إلى اليمين 3"/>
          <p:cNvSpPr/>
          <p:nvPr/>
        </p:nvSpPr>
        <p:spPr>
          <a:xfrm>
            <a:off x="1331640" y="476672"/>
            <a:ext cx="6183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5" name="صورة 4" descr="12395671_765355886902387_157185014_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456384" cy="4464496"/>
          </a:xfrm>
          <a:prstGeom prst="rect">
            <a:avLst/>
          </a:prstGeom>
        </p:spPr>
      </p:pic>
      <p:pic>
        <p:nvPicPr>
          <p:cNvPr id="6" name="صورة 5" descr="12387771_765356006902375_899562771_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3528392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255488" cy="1362075"/>
          </a:xfrm>
        </p:spPr>
        <p:txBody>
          <a:bodyPr>
            <a:normAutofit/>
          </a:bodyPr>
          <a:lstStyle/>
          <a:p>
            <a:pPr algn="ctr" rtl="0"/>
            <a:r>
              <a:rPr lang="en-GB" alt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Conclusion:</a:t>
            </a:r>
            <a:endParaRPr lang="ar-JO" sz="4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576" y="1052736"/>
            <a:ext cx="6480720" cy="3024336"/>
          </a:xfrm>
        </p:spPr>
        <p:txBody>
          <a:bodyPr>
            <a:normAutofit/>
          </a:bodyPr>
          <a:lstStyle/>
          <a:p>
            <a:pPr algn="just" rtl="0"/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In this project we implemented a smart system for charging electrical meter, that can be able to charge the electrical meter using SMS.. </a:t>
            </a:r>
          </a:p>
          <a:p>
            <a:pPr algn="l" rtl="0"/>
            <a:endParaRPr lang="ar-JO" dirty="0"/>
          </a:p>
        </p:txBody>
      </p:sp>
      <p:pic>
        <p:nvPicPr>
          <p:cNvPr id="4" name="صورة 3" descr="3.jpg"/>
          <p:cNvPicPr/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r="11469"/>
          <a:stretch>
            <a:fillRect/>
          </a:stretch>
        </p:blipFill>
        <p:spPr>
          <a:xfrm>
            <a:off x="6156176" y="3501008"/>
            <a:ext cx="1944216" cy="3356992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255488" cy="1362075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Recommendations:</a:t>
            </a:r>
            <a:endParaRPr lang="ar-JO" altLang="en-US" sz="4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4" name="صورة 3" descr="7.jpg"/>
          <p:cNvPicPr/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14224" r="15625"/>
          <a:stretch>
            <a:fillRect/>
          </a:stretch>
        </p:blipFill>
        <p:spPr>
          <a:xfrm>
            <a:off x="0" y="3501008"/>
            <a:ext cx="2339752" cy="314590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411760" y="1556792"/>
            <a:ext cx="5272864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just" rtl="0"/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future, we hope that  this system will be applied in reality so that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will be able to charge their electrical meters with the simplest way in everywhere</a:t>
            </a:r>
          </a:p>
          <a:p>
            <a:pPr algn="just" rt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at all times.</a:t>
            </a:r>
          </a:p>
          <a:p>
            <a:pPr algn="l" rtl="0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rtl="0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ar-JO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012159" cy="6858000"/>
          </a:xfrm>
          <a:prstGeom prst="rect">
            <a:avLst/>
          </a:prstGeom>
        </p:spPr>
      </p:pic>
      <p:pic>
        <p:nvPicPr>
          <p:cNvPr id="7" name="صورة 6" descr="33.jpg"/>
          <p:cNvPicPr/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2276872"/>
            <a:ext cx="2160240" cy="2304256"/>
          </a:xfrm>
          <a:prstGeom prst="rect">
            <a:avLst/>
          </a:prstGeom>
        </p:spPr>
      </p:pic>
      <p:pic>
        <p:nvPicPr>
          <p:cNvPr id="8" name="صورة 7" descr="33.jpg"/>
          <p:cNvPicPr/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4581129"/>
            <a:ext cx="2160240" cy="2276872"/>
          </a:xfrm>
          <a:prstGeom prst="rect">
            <a:avLst/>
          </a:prstGeom>
        </p:spPr>
      </p:pic>
      <p:pic>
        <p:nvPicPr>
          <p:cNvPr id="9" name="صورة 8" descr="33.jpg"/>
          <p:cNvPicPr/>
          <p:nvPr/>
        </p:nvPicPr>
        <p:blipFill>
          <a:blip r:embed="rId3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0"/>
            <a:ext cx="2160240" cy="2276872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332657"/>
            <a:ext cx="6255488" cy="864095"/>
          </a:xfrm>
        </p:spPr>
        <p:txBody>
          <a:bodyPr/>
          <a:lstStyle/>
          <a:p>
            <a:pPr algn="ctr" rtl="0"/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Contents:</a:t>
            </a:r>
            <a:endParaRPr lang="ar-JO" dirty="0"/>
          </a:p>
        </p:txBody>
      </p:sp>
      <p:pic>
        <p:nvPicPr>
          <p:cNvPr id="4" name="صورة 3" descr="2.jpg"/>
          <p:cNvPicPr/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b="14231"/>
          <a:stretch>
            <a:fillRect/>
          </a:stretch>
        </p:blipFill>
        <p:spPr>
          <a:xfrm>
            <a:off x="251520" y="3645024"/>
            <a:ext cx="2095500" cy="284415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699792" y="1628800"/>
            <a:ext cx="504056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lvl="0" algn="just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Introduction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algn="just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How The System Works.</a:t>
            </a:r>
            <a:endParaRPr lang="ar-SA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Construction and working.</a:t>
            </a:r>
          </a:p>
          <a:p>
            <a:pPr algn="just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Results.</a:t>
            </a:r>
            <a:endParaRPr lang="en-GB" altLang="en-US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GB" alt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Conclusion.</a:t>
            </a:r>
          </a:p>
          <a:p>
            <a:pPr algn="just" rtl="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Recommendations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en-US" altLang="en-US" dirty="0" smtClean="0">
              <a:solidFill>
                <a:schemeClr val="accent2"/>
              </a:solidFill>
            </a:endParaRPr>
          </a:p>
          <a:p>
            <a:endParaRPr lang="ar-JO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04665"/>
            <a:ext cx="5976664" cy="792087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Introduction:</a:t>
            </a:r>
            <a:endParaRPr lang="ar-JO" sz="4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6624736" cy="403244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goal of our project is to design a device using the GSM system in order to charge the electrical meter remotely by sending SMS. </a:t>
            </a:r>
          </a:p>
          <a:p>
            <a:pPr algn="just" rtl="0"/>
            <a:endParaRPr lang="en-US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>
              <a:buFont typeface="Wingdings" pitchFamily="2" charset="2"/>
              <a:buChar char="q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ar-JO" dirty="0"/>
          </a:p>
        </p:txBody>
      </p:sp>
      <p:pic>
        <p:nvPicPr>
          <p:cNvPr id="5" name="صورة 4" descr="1.jpg"/>
          <p:cNvPicPr/>
          <p:nvPr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r="7404"/>
          <a:stretch>
            <a:fillRect/>
          </a:stretch>
        </p:blipFill>
        <p:spPr>
          <a:xfrm>
            <a:off x="6012160" y="3429000"/>
            <a:ext cx="2134761" cy="321297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920880" cy="1152127"/>
          </a:xfrm>
        </p:spPr>
        <p:txBody>
          <a:bodyPr>
            <a:noAutofit/>
          </a:bodyPr>
          <a:lstStyle/>
          <a:p>
            <a:pPr algn="ctr" rtl="0"/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How The System Works:</a:t>
            </a:r>
            <a:endParaRPr lang="ar-JO" sz="4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400925" cy="50768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0" y="476672"/>
            <a:ext cx="8172400" cy="1362075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Construction and working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:</a:t>
            </a:r>
            <a:endParaRPr lang="ar-JO" sz="4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6840760" cy="46805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539552" y="1196752"/>
            <a:ext cx="338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Hardware Design:</a:t>
            </a:r>
            <a:endParaRPr lang="ar-JO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yham\Desktop\12414128_765355813569061_181250116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029128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4032448" cy="64807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Software Design:</a:t>
            </a:r>
            <a:endParaRPr lang="ar-JO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2664296" cy="561228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3024336" cy="561662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260649"/>
            <a:ext cx="6255488" cy="792088"/>
          </a:xfrm>
        </p:spPr>
        <p:txBody>
          <a:bodyPr/>
          <a:lstStyle/>
          <a:p>
            <a:pPr algn="ctr" rtl="0"/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Results:</a:t>
            </a:r>
            <a:endParaRPr lang="ar-JO" sz="4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7920880" cy="2232248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#071#        Display average current per phase.</a:t>
            </a:r>
          </a:p>
          <a:p>
            <a:pPr algn="l" rt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#072#        Display average voltage per phase.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 </a:t>
            </a:r>
            <a:endParaRPr lang="ar-JO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3735114" cy="431060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3816424" cy="420548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سهم إلى اليمين 5"/>
          <p:cNvSpPr/>
          <p:nvPr/>
        </p:nvSpPr>
        <p:spPr>
          <a:xfrm>
            <a:off x="1331640" y="1196752"/>
            <a:ext cx="6183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سهم إلى اليمين 7"/>
          <p:cNvSpPr/>
          <p:nvPr/>
        </p:nvSpPr>
        <p:spPr>
          <a:xfrm>
            <a:off x="1331640" y="1628800"/>
            <a:ext cx="6183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2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7776864" cy="2016224"/>
          </a:xfrm>
        </p:spPr>
        <p:txBody>
          <a:bodyPr>
            <a:normAutofit fontScale="92500" lnSpcReduction="20000"/>
          </a:bodyPr>
          <a:lstStyle/>
          <a:p>
            <a:pPr algn="l" rtl="0"/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#100#        Display Meter Serial Number.</a:t>
            </a:r>
          </a:p>
          <a:p>
            <a:pPr algn="l" rtl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#076#        Display user total consumption to date.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 </a:t>
            </a:r>
            <a:endParaRPr lang="ar-JO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744415" cy="451790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3744416" cy="448818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سهم إلى اليمين 6"/>
          <p:cNvSpPr/>
          <p:nvPr/>
        </p:nvSpPr>
        <p:spPr>
          <a:xfrm>
            <a:off x="1475656" y="836712"/>
            <a:ext cx="6183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سهم إلى اليمين 7"/>
          <p:cNvSpPr/>
          <p:nvPr/>
        </p:nvSpPr>
        <p:spPr>
          <a:xfrm>
            <a:off x="1475656" y="1268760"/>
            <a:ext cx="6183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655</TotalTime>
  <Words>205</Words>
  <Application>Microsoft Office PowerPoint</Application>
  <PresentationFormat>عرض على الشاشة (3:4)‏</PresentationFormat>
  <Paragraphs>43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وافر</vt:lpstr>
      <vt:lpstr>Smart System for Charging Electrical Meters </vt:lpstr>
      <vt:lpstr>Contents:</vt:lpstr>
      <vt:lpstr>Introduction:</vt:lpstr>
      <vt:lpstr>How The System Works:</vt:lpstr>
      <vt:lpstr>Construction and working:</vt:lpstr>
      <vt:lpstr>الشريحة 6</vt:lpstr>
      <vt:lpstr>الشريحة 7</vt:lpstr>
      <vt:lpstr>Results:</vt:lpstr>
      <vt:lpstr>الشريحة 9</vt:lpstr>
      <vt:lpstr>الشريحة 10</vt:lpstr>
      <vt:lpstr>Conclusion:</vt:lpstr>
      <vt:lpstr>Recommendations: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ayham</dc:creator>
  <cp:lastModifiedBy>ayham</cp:lastModifiedBy>
  <cp:revision>83</cp:revision>
  <dcterms:created xsi:type="dcterms:W3CDTF">2015-12-16T16:49:52Z</dcterms:created>
  <dcterms:modified xsi:type="dcterms:W3CDTF">2015-12-19T20:00:04Z</dcterms:modified>
</cp:coreProperties>
</file>