
<file path=[Content_Types].xml><?xml version="1.0" encoding="utf-8"?>
<Types xmlns="http://schemas.openxmlformats.org/package/2006/content-types">
  <Override PartName="/ppt/notesSlides/notesSlide2.xml" ContentType="application/vnd.openxmlformats-officedocument.presentationml.notesSlide+xml"/>
  <Override PartName="/ppt/tags/tag8.xml" ContentType="application/vnd.openxmlformats-officedocument.presentationml.tag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notesSlides/notesSlide14.xml" ContentType="application/vnd.openxmlformats-officedocument.presentationml.notesSlide+xml"/>
  <Override PartName="/ppt/tags/tag27.xml" ContentType="application/vnd.openxmlformats-officedocument.presentationml.tags+xml"/>
  <Override PartName="/ppt/tags/tag14.xml" ContentType="application/vnd.openxmlformats-officedocument.presentationml.tag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tags/tag25.xml" ContentType="application/vnd.openxmlformats-officedocument.presentationml.tags+xml"/>
  <Override PartName="/ppt/tags/tag12.xml" ContentType="application/vnd.openxmlformats-officedocument.presentationml.tags+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tags/tag23.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tags/tag21.xml" ContentType="application/vnd.openxmlformats-officedocument.presentationml.tag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tags/tag17.xml" ContentType="application/vnd.openxmlformats-officedocument.presentationml.tags+xml"/>
  <Override PartName="/ppt/notesSlides/notesSlide13.xml" ContentType="application/vnd.openxmlformats-officedocument.presentationml.notesSlide+xml"/>
  <Override PartName="/ppt/tags/tag26.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notesSlides/notesSlide8.xml" ContentType="application/vnd.openxmlformats-officedocument.presentationml.notesSlide+xml"/>
  <Default Extension="gif" ContentType="image/gif"/>
  <Override PartName="/ppt/notesSlides/notesSlide11.xml" ContentType="application/vnd.openxmlformats-officedocument.presentationml.notesSlide+xml"/>
  <Override PartName="/ppt/diagrams/layout2.xml" ContentType="application/vnd.openxmlformats-officedocument.drawingml.diagramLayout+xml"/>
  <Override PartName="/ppt/tags/tag24.xml" ContentType="application/vnd.openxmlformats-officedocument.presentationml.tags+xml"/>
  <Override PartName="/ppt/tags/tag13.xml" ContentType="application/vnd.openxmlformats-officedocument.presentationml.tags+xml"/>
  <Override PartName="/ppt/notesSlides/notesSlide6.xml" ContentType="application/vnd.openxmlformats-officedocument.presentationml.notesSlide+xml"/>
  <Override PartName="/ppt/tags/tag22.xml" ContentType="application/vnd.openxmlformats-officedocument.presentationml.tags+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tags/tag11.xml" ContentType="application/vnd.openxmlformats-officedocument.presentationml.tags+xml"/>
  <Override PartName="/ppt/diagrams/data1.xml" ContentType="application/vnd.openxmlformats-officedocument.drawingml.diagramData+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diagrams/colors1.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0"/>
  </p:notesMasterIdLst>
  <p:handoutMasterIdLst>
    <p:handoutMasterId r:id="rId21"/>
  </p:handoutMasterIdLst>
  <p:sldIdLst>
    <p:sldId id="259" r:id="rId2"/>
    <p:sldId id="302" r:id="rId3"/>
    <p:sldId id="261" r:id="rId4"/>
    <p:sldId id="288" r:id="rId5"/>
    <p:sldId id="290" r:id="rId6"/>
    <p:sldId id="291" r:id="rId7"/>
    <p:sldId id="294" r:id="rId8"/>
    <p:sldId id="292" r:id="rId9"/>
    <p:sldId id="295" r:id="rId10"/>
    <p:sldId id="296" r:id="rId11"/>
    <p:sldId id="305" r:id="rId12"/>
    <p:sldId id="300" r:id="rId13"/>
    <p:sldId id="299" r:id="rId14"/>
    <p:sldId id="297" r:id="rId15"/>
    <p:sldId id="293" r:id="rId16"/>
    <p:sldId id="306" r:id="rId17"/>
    <p:sldId id="303" r:id="rId18"/>
    <p:sldId id="27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003300"/>
    <a:srgbClr val="009ED6"/>
  </p:clrMru>
  <p:extLst>
    <p:ext uri="{E76CE94A-603C-4142-B9EB-6D1370010A27}">
      <p14:discardImageEditData xmlns:p14="http://schemas.microsoft.com/office/powerpoint/2010/main" xmlns="" val="1"/>
    </p:ext>
    <p:ext uri="{D31A062A-798A-4329-ABDD-BBA856620510}">
      <p14:defaultImageDpi xmlns:p14="http://schemas.microsoft.com/office/powerpoint/2010/main" xmlns="" val="96"/>
    </p:ext>
  </p:extLst>
</p:presentationPr>
</file>

<file path=ppt/tableStyles.xml><?xml version="1.0" encoding="utf-8"?>
<a:tblStyleLst xmlns:a="http://schemas.openxmlformats.org/drawingml/2006/main" def="{5C22544A-7EE6-4342-B048-85BDC9FD1C3A}">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174" autoAdjust="0"/>
    <p:restoredTop sz="80284" autoAdjust="0"/>
  </p:normalViewPr>
  <p:slideViewPr>
    <p:cSldViewPr>
      <p:cViewPr varScale="1">
        <p:scale>
          <a:sx n="59" d="100"/>
          <a:sy n="59" d="100"/>
        </p:scale>
        <p:origin x="-894" y="-78"/>
      </p:cViewPr>
      <p:guideLst>
        <p:guide orient="horz" pos="2160"/>
        <p:guide pos="2880"/>
      </p:guideLst>
    </p:cSldViewPr>
  </p:slideViewPr>
  <p:notesTextViewPr>
    <p:cViewPr>
      <p:scale>
        <a:sx n="100" d="100"/>
        <a:sy n="100" d="100"/>
      </p:scale>
      <p:origin x="0" y="0"/>
    </p:cViewPr>
  </p:notesTextViewPr>
  <p:sorterViewPr>
    <p:cViewPr>
      <p:scale>
        <a:sx n="154" d="100"/>
        <a:sy n="154" d="100"/>
      </p:scale>
      <p:origin x="0" y="0"/>
    </p:cViewPr>
  </p:sorterViewPr>
  <p:notesViewPr>
    <p:cSldViewPr>
      <p:cViewPr varScale="1">
        <p:scale>
          <a:sx n="83" d="100"/>
          <a:sy n="83" d="100"/>
        </p:scale>
        <p:origin x="-3144"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90E8FD-90AC-445D-8D4F-3D86FE8F14E3}" type="doc">
      <dgm:prSet loTypeId="urn:microsoft.com/office/officeart/2005/8/layout/hierarchy5" loCatId="hierarchy" qsTypeId="urn:microsoft.com/office/officeart/2005/8/quickstyle/simple1" qsCatId="simple" csTypeId="urn:microsoft.com/office/officeart/2005/8/colors/accent1_2" csCatId="accent1" phldr="1"/>
      <dgm:spPr/>
      <dgm:t>
        <a:bodyPr/>
        <a:lstStyle/>
        <a:p>
          <a:endParaRPr lang="en-AU"/>
        </a:p>
      </dgm:t>
    </dgm:pt>
    <dgm:pt modelId="{209FAFB1-3239-45DE-A1E8-C88E14BE9DA0}">
      <dgm:prSet phldrT="[Text]" custT="1"/>
      <dgm:spPr>
        <a:xfrm>
          <a:off x="768873" y="1985707"/>
          <a:ext cx="2244608" cy="766936"/>
        </a:xfrm>
        <a:prstGeom prst="roundRect">
          <a:avLst>
            <a:gd name="adj" fmla="val 10000"/>
          </a:avLst>
        </a:prstGeom>
        <a:solidFill>
          <a:sysClr val="windowText" lastClr="000000">
            <a:lumMod val="85000"/>
            <a:lumOff val="15000"/>
          </a:sysClr>
        </a:solidFill>
        <a:ln w="25400" cap="flat" cmpd="sng" algn="ctr">
          <a:solidFill>
            <a:sysClr val="window" lastClr="FFFFFF">
              <a:hueOff val="0"/>
              <a:satOff val="0"/>
              <a:lumOff val="0"/>
              <a:alphaOff val="0"/>
            </a:sysClr>
          </a:solidFill>
          <a:prstDash val="solid"/>
        </a:ln>
        <a:effectLst/>
      </dgm:spPr>
      <dgm:t>
        <a:bodyPr/>
        <a:lstStyle/>
        <a:p>
          <a:r>
            <a:rPr lang="en-AU" sz="1200" b="1" dirty="0">
              <a:solidFill>
                <a:srgbClr val="F79646">
                  <a:lumMod val="75000"/>
                </a:srgbClr>
              </a:solidFill>
              <a:latin typeface="Cambria"/>
              <a:ea typeface="+mn-ea"/>
              <a:cs typeface="+mn-cs"/>
            </a:rPr>
            <a:t>Continues Education Building</a:t>
          </a:r>
        </a:p>
      </dgm:t>
    </dgm:pt>
    <dgm:pt modelId="{3108D580-CD59-4D58-BC46-2C6CDFFB2443}" type="parTrans" cxnId="{C4BBA09B-C0F1-4E9C-8F3D-9AD4742E1A7C}">
      <dgm:prSet/>
      <dgm:spPr/>
      <dgm:t>
        <a:bodyPr/>
        <a:lstStyle/>
        <a:p>
          <a:endParaRPr lang="en-AU"/>
        </a:p>
      </dgm:t>
    </dgm:pt>
    <dgm:pt modelId="{991C00F9-49DD-42BF-BAAD-1E21B03BD854}" type="sibTrans" cxnId="{C4BBA09B-C0F1-4E9C-8F3D-9AD4742E1A7C}">
      <dgm:prSet/>
      <dgm:spPr/>
      <dgm:t>
        <a:bodyPr/>
        <a:lstStyle/>
        <a:p>
          <a:endParaRPr lang="en-AU"/>
        </a:p>
      </dgm:t>
    </dgm:pt>
    <dgm:pt modelId="{B98AD328-31AA-4169-82FD-DBCFDE30772A}">
      <dgm:prSet phldrT="[Text]"/>
      <dgm:spPr>
        <a:xfrm>
          <a:off x="3627031" y="883236"/>
          <a:ext cx="1533873" cy="766936"/>
        </a:xfrm>
        <a:prstGeom prst="roundRect">
          <a:avLst>
            <a:gd name="adj" fmla="val 10000"/>
          </a:avLst>
        </a:prstGeom>
        <a:solidFill>
          <a:sysClr val="windowText" lastClr="000000">
            <a:lumMod val="65000"/>
            <a:lumOff val="35000"/>
          </a:sysClr>
        </a:solidFill>
        <a:ln w="25400" cap="flat" cmpd="sng" algn="ctr">
          <a:solidFill>
            <a:sysClr val="window" lastClr="FFFFFF">
              <a:hueOff val="0"/>
              <a:satOff val="0"/>
              <a:lumOff val="0"/>
              <a:alphaOff val="0"/>
            </a:sysClr>
          </a:solidFill>
          <a:prstDash val="solid"/>
        </a:ln>
        <a:effectLst/>
      </dgm:spPr>
      <dgm:t>
        <a:bodyPr/>
        <a:lstStyle/>
        <a:p>
          <a:r>
            <a:rPr lang="en-AU">
              <a:solidFill>
                <a:srgbClr val="FFFF00"/>
              </a:solidFill>
              <a:latin typeface="Cambria"/>
              <a:ea typeface="+mn-ea"/>
              <a:cs typeface="+mn-cs"/>
            </a:rPr>
            <a:t>Substructure</a:t>
          </a:r>
        </a:p>
      </dgm:t>
    </dgm:pt>
    <dgm:pt modelId="{060028C2-D75D-4A75-B373-A30D57D2ED7B}" type="parTrans" cxnId="{A56F2172-3A82-4288-A88B-A9AE27FBEEDC}">
      <dgm:prSet>
        <dgm:style>
          <a:lnRef idx="1">
            <a:schemeClr val="dk1"/>
          </a:lnRef>
          <a:fillRef idx="0">
            <a:schemeClr val="dk1"/>
          </a:fillRef>
          <a:effectRef idx="0">
            <a:schemeClr val="dk1"/>
          </a:effectRef>
          <a:fontRef idx="minor">
            <a:schemeClr val="tx1"/>
          </a:fontRef>
        </dgm:style>
      </dgm:prSet>
      <dgm:spPr>
        <a:xfrm rot="17945813">
          <a:off x="2689406" y="1801878"/>
          <a:ext cx="1261699" cy="32124"/>
        </a:xfrm>
        <a:custGeom>
          <a:avLst/>
          <a:gdLst/>
          <a:ahLst/>
          <a:cxnLst/>
          <a:rect l="0" t="0" r="0" b="0"/>
          <a:pathLst>
            <a:path>
              <a:moveTo>
                <a:pt x="0" y="16062"/>
              </a:moveTo>
              <a:lnTo>
                <a:pt x="1261699" y="16062"/>
              </a:lnTo>
            </a:path>
          </a:pathLst>
        </a:custGeom>
        <a:noFill/>
        <a:ln w="9525" cap="flat" cmpd="sng" algn="ctr">
          <a:solidFill>
            <a:sysClr val="windowText" lastClr="000000">
              <a:shade val="95000"/>
              <a:satMod val="105000"/>
            </a:sysClr>
          </a:solidFill>
          <a:prstDash val="solid"/>
        </a:ln>
        <a:effectLst/>
      </dgm:spPr>
      <dgm:t>
        <a:bodyPr/>
        <a:lstStyle/>
        <a:p>
          <a:endParaRPr lang="en-AU">
            <a:solidFill>
              <a:sysClr val="windowText" lastClr="000000">
                <a:hueOff val="0"/>
                <a:satOff val="0"/>
                <a:lumOff val="0"/>
                <a:alphaOff val="0"/>
              </a:sysClr>
            </a:solidFill>
            <a:latin typeface="Cambria"/>
            <a:ea typeface="+mn-ea"/>
            <a:cs typeface="+mn-cs"/>
          </a:endParaRPr>
        </a:p>
      </dgm:t>
    </dgm:pt>
    <dgm:pt modelId="{B816E816-488D-4C01-BE57-795A8671E9D1}" type="sibTrans" cxnId="{A56F2172-3A82-4288-A88B-A9AE27FBEEDC}">
      <dgm:prSet/>
      <dgm:spPr/>
      <dgm:t>
        <a:bodyPr/>
        <a:lstStyle/>
        <a:p>
          <a:endParaRPr lang="en-AU"/>
        </a:p>
      </dgm:t>
    </dgm:pt>
    <dgm:pt modelId="{1FC0BDE0-320E-4782-BB28-10BFE88182F2}">
      <dgm:prSet phldrT="[Text]"/>
      <dgm:spPr>
        <a:xfrm>
          <a:off x="5774453" y="1258"/>
          <a:ext cx="1533873" cy="766936"/>
        </a:xfrm>
        <a:prstGeom prst="roundRect">
          <a:avLst>
            <a:gd name="adj" fmla="val 10000"/>
          </a:avLst>
        </a:prstGeom>
        <a:solidFill>
          <a:srgbClr val="8064A2">
            <a:lumMod val="75000"/>
          </a:srgbClr>
        </a:solidFill>
        <a:ln w="25400" cap="flat" cmpd="sng" algn="ctr">
          <a:solidFill>
            <a:sysClr val="window" lastClr="FFFFFF">
              <a:hueOff val="0"/>
              <a:satOff val="0"/>
              <a:lumOff val="0"/>
              <a:alphaOff val="0"/>
            </a:sysClr>
          </a:solidFill>
          <a:prstDash val="solid"/>
        </a:ln>
        <a:effectLst/>
      </dgm:spPr>
      <dgm:t>
        <a:bodyPr/>
        <a:lstStyle/>
        <a:p>
          <a:r>
            <a:rPr lang="en-AU" b="0" i="0" u="none">
              <a:solidFill>
                <a:sysClr val="window" lastClr="FFFFFF"/>
              </a:solidFill>
              <a:latin typeface="Cambria"/>
              <a:ea typeface="+mn-ea"/>
              <a:cs typeface="+mn-cs"/>
            </a:rPr>
            <a:t>Site  preparation </a:t>
          </a:r>
          <a:endParaRPr lang="en-AU">
            <a:solidFill>
              <a:sysClr val="window" lastClr="FFFFFF"/>
            </a:solidFill>
            <a:latin typeface="Cambria"/>
            <a:ea typeface="+mn-ea"/>
            <a:cs typeface="+mn-cs"/>
          </a:endParaRPr>
        </a:p>
      </dgm:t>
    </dgm:pt>
    <dgm:pt modelId="{BDFB7430-6EAE-4D49-BF87-234D108AA501}" type="parTrans" cxnId="{CFF7B503-00A4-42D3-A283-2C71D0C79A61}">
      <dgm:prSet>
        <dgm:style>
          <a:lnRef idx="1">
            <a:schemeClr val="dk1"/>
          </a:lnRef>
          <a:fillRef idx="0">
            <a:schemeClr val="dk1"/>
          </a:fillRef>
          <a:effectRef idx="0">
            <a:schemeClr val="dk1"/>
          </a:effectRef>
          <a:fontRef idx="minor">
            <a:schemeClr val="tx1"/>
          </a:fontRef>
        </dgm:style>
      </dgm:prSet>
      <dgm:spPr>
        <a:xfrm rot="18289469">
          <a:off x="4930481" y="809653"/>
          <a:ext cx="1074395" cy="32124"/>
        </a:xfrm>
        <a:custGeom>
          <a:avLst/>
          <a:gdLst/>
          <a:ahLst/>
          <a:cxnLst/>
          <a:rect l="0" t="0" r="0" b="0"/>
          <a:pathLst>
            <a:path>
              <a:moveTo>
                <a:pt x="0" y="16062"/>
              </a:moveTo>
              <a:lnTo>
                <a:pt x="1074395" y="16062"/>
              </a:lnTo>
            </a:path>
          </a:pathLst>
        </a:custGeom>
        <a:noFill/>
        <a:ln w="9525" cap="flat" cmpd="sng" algn="ctr">
          <a:solidFill>
            <a:sysClr val="windowText" lastClr="000000">
              <a:shade val="95000"/>
              <a:satMod val="105000"/>
            </a:sysClr>
          </a:solidFill>
          <a:prstDash val="solid"/>
        </a:ln>
        <a:effectLst/>
      </dgm:spPr>
      <dgm:t>
        <a:bodyPr/>
        <a:lstStyle/>
        <a:p>
          <a:endParaRPr lang="en-AU">
            <a:solidFill>
              <a:sysClr val="windowText" lastClr="000000">
                <a:hueOff val="0"/>
                <a:satOff val="0"/>
                <a:lumOff val="0"/>
                <a:alphaOff val="0"/>
              </a:sysClr>
            </a:solidFill>
            <a:latin typeface="Cambria"/>
            <a:ea typeface="+mn-ea"/>
            <a:cs typeface="+mn-cs"/>
          </a:endParaRPr>
        </a:p>
      </dgm:t>
    </dgm:pt>
    <dgm:pt modelId="{3445232B-F773-464C-B021-8713F12CBCAB}" type="sibTrans" cxnId="{CFF7B503-00A4-42D3-A283-2C71D0C79A61}">
      <dgm:prSet/>
      <dgm:spPr/>
      <dgm:t>
        <a:bodyPr/>
        <a:lstStyle/>
        <a:p>
          <a:endParaRPr lang="en-AU"/>
        </a:p>
      </dgm:t>
    </dgm:pt>
    <dgm:pt modelId="{7B6EAB50-6282-49B3-A160-6B39CE0A6AC1}">
      <dgm:prSet phldrT="[Text]"/>
      <dgm:spPr>
        <a:xfrm>
          <a:off x="5774453" y="883236"/>
          <a:ext cx="1533873" cy="766936"/>
        </a:xfrm>
        <a:prstGeom prst="roundRect">
          <a:avLst>
            <a:gd name="adj" fmla="val 10000"/>
          </a:avLst>
        </a:prstGeom>
        <a:solidFill>
          <a:srgbClr val="8064A2">
            <a:lumMod val="75000"/>
          </a:srgbClr>
        </a:solidFill>
        <a:ln w="25400" cap="flat" cmpd="sng" algn="ctr">
          <a:solidFill>
            <a:sysClr val="window" lastClr="FFFFFF">
              <a:hueOff val="0"/>
              <a:satOff val="0"/>
              <a:lumOff val="0"/>
              <a:alphaOff val="0"/>
            </a:sysClr>
          </a:solidFill>
          <a:prstDash val="solid"/>
        </a:ln>
        <a:effectLst/>
      </dgm:spPr>
      <dgm:t>
        <a:bodyPr/>
        <a:lstStyle/>
        <a:p>
          <a:r>
            <a:rPr lang="en-AU" b="0" i="0" u="none">
              <a:solidFill>
                <a:sysClr val="window" lastClr="FFFFFF"/>
              </a:solidFill>
              <a:latin typeface="Cambria"/>
              <a:ea typeface="+mn-ea"/>
              <a:cs typeface="+mn-cs"/>
            </a:rPr>
            <a:t>Earth works</a:t>
          </a:r>
          <a:endParaRPr lang="en-AU">
            <a:solidFill>
              <a:sysClr val="window" lastClr="FFFFFF"/>
            </a:solidFill>
            <a:latin typeface="Cambria"/>
            <a:ea typeface="+mn-ea"/>
            <a:cs typeface="+mn-cs"/>
          </a:endParaRPr>
        </a:p>
      </dgm:t>
    </dgm:pt>
    <dgm:pt modelId="{D4F1B238-FEAE-447C-B5FC-374C3DB7D9A0}" type="parTrans" cxnId="{EFAB3482-810B-40F1-94AF-120E0A363C0E}">
      <dgm:prSet>
        <dgm:style>
          <a:lnRef idx="1">
            <a:schemeClr val="dk1"/>
          </a:lnRef>
          <a:fillRef idx="0">
            <a:schemeClr val="dk1"/>
          </a:fillRef>
          <a:effectRef idx="0">
            <a:schemeClr val="dk1"/>
          </a:effectRef>
          <a:fontRef idx="minor">
            <a:schemeClr val="tx1"/>
          </a:fontRef>
        </dgm:style>
      </dgm:prSet>
      <dgm:spPr>
        <a:xfrm>
          <a:off x="5160904" y="1250642"/>
          <a:ext cx="613549" cy="32124"/>
        </a:xfrm>
        <a:custGeom>
          <a:avLst/>
          <a:gdLst/>
          <a:ahLst/>
          <a:cxnLst/>
          <a:rect l="0" t="0" r="0" b="0"/>
          <a:pathLst>
            <a:path>
              <a:moveTo>
                <a:pt x="0" y="16062"/>
              </a:moveTo>
              <a:lnTo>
                <a:pt x="613549" y="16062"/>
              </a:lnTo>
            </a:path>
          </a:pathLst>
        </a:custGeom>
        <a:noFill/>
        <a:ln w="9525" cap="flat" cmpd="sng" algn="ctr">
          <a:solidFill>
            <a:sysClr val="windowText" lastClr="000000">
              <a:shade val="95000"/>
              <a:satMod val="105000"/>
            </a:sysClr>
          </a:solidFill>
          <a:prstDash val="solid"/>
        </a:ln>
        <a:effectLst/>
      </dgm:spPr>
      <dgm:t>
        <a:bodyPr/>
        <a:lstStyle/>
        <a:p>
          <a:endParaRPr lang="en-AU">
            <a:solidFill>
              <a:sysClr val="windowText" lastClr="000000">
                <a:hueOff val="0"/>
                <a:satOff val="0"/>
                <a:lumOff val="0"/>
                <a:alphaOff val="0"/>
              </a:sysClr>
            </a:solidFill>
            <a:latin typeface="Cambria"/>
            <a:ea typeface="+mn-ea"/>
            <a:cs typeface="+mn-cs"/>
          </a:endParaRPr>
        </a:p>
      </dgm:t>
    </dgm:pt>
    <dgm:pt modelId="{2D437F7A-1C4A-42D2-9A97-1B9BFF8A4132}" type="sibTrans" cxnId="{EFAB3482-810B-40F1-94AF-120E0A363C0E}">
      <dgm:prSet/>
      <dgm:spPr/>
      <dgm:t>
        <a:bodyPr/>
        <a:lstStyle/>
        <a:p>
          <a:endParaRPr lang="en-AU"/>
        </a:p>
      </dgm:t>
    </dgm:pt>
    <dgm:pt modelId="{6AECF7AD-FD83-4C74-99A1-210014143032}">
      <dgm:prSet phldrT="[Text]"/>
      <dgm:spPr>
        <a:xfrm>
          <a:off x="3627031" y="3088178"/>
          <a:ext cx="1533873" cy="766936"/>
        </a:xfrm>
        <a:prstGeom prst="roundRect">
          <a:avLst>
            <a:gd name="adj" fmla="val 10000"/>
          </a:avLst>
        </a:prstGeom>
        <a:solidFill>
          <a:sysClr val="windowText" lastClr="000000">
            <a:lumMod val="65000"/>
            <a:lumOff val="35000"/>
          </a:sysClr>
        </a:solidFill>
        <a:ln w="25400" cap="flat" cmpd="sng" algn="ctr">
          <a:solidFill>
            <a:sysClr val="window" lastClr="FFFFFF">
              <a:hueOff val="0"/>
              <a:satOff val="0"/>
              <a:lumOff val="0"/>
              <a:alphaOff val="0"/>
            </a:sysClr>
          </a:solidFill>
          <a:prstDash val="solid"/>
        </a:ln>
        <a:effectLst/>
      </dgm:spPr>
      <dgm:t>
        <a:bodyPr/>
        <a:lstStyle/>
        <a:p>
          <a:r>
            <a:rPr lang="en-AU" dirty="0">
              <a:solidFill>
                <a:srgbClr val="FFFF00"/>
              </a:solidFill>
              <a:latin typeface="Cambria"/>
              <a:ea typeface="+mn-ea"/>
              <a:cs typeface="+mn-cs"/>
            </a:rPr>
            <a:t>Superstructure</a:t>
          </a:r>
        </a:p>
      </dgm:t>
    </dgm:pt>
    <dgm:pt modelId="{810A2484-F295-460D-A903-2F618056EBC2}" type="parTrans" cxnId="{AC11B175-826B-4B8A-A44A-5731AC026962}">
      <dgm:prSet>
        <dgm:style>
          <a:lnRef idx="1">
            <a:schemeClr val="dk1"/>
          </a:lnRef>
          <a:fillRef idx="0">
            <a:schemeClr val="dk1"/>
          </a:fillRef>
          <a:effectRef idx="0">
            <a:schemeClr val="dk1"/>
          </a:effectRef>
          <a:fontRef idx="minor">
            <a:schemeClr val="tx1"/>
          </a:fontRef>
        </dgm:style>
      </dgm:prSet>
      <dgm:spPr>
        <a:xfrm rot="3654187">
          <a:off x="2689406" y="2904349"/>
          <a:ext cx="1261699" cy="32124"/>
        </a:xfrm>
        <a:custGeom>
          <a:avLst/>
          <a:gdLst/>
          <a:ahLst/>
          <a:cxnLst/>
          <a:rect l="0" t="0" r="0" b="0"/>
          <a:pathLst>
            <a:path>
              <a:moveTo>
                <a:pt x="0" y="16062"/>
              </a:moveTo>
              <a:lnTo>
                <a:pt x="1261699" y="16062"/>
              </a:lnTo>
            </a:path>
          </a:pathLst>
        </a:custGeom>
        <a:noFill/>
        <a:ln w="9525" cap="flat" cmpd="sng" algn="ctr">
          <a:solidFill>
            <a:sysClr val="windowText" lastClr="000000">
              <a:shade val="95000"/>
              <a:satMod val="105000"/>
            </a:sysClr>
          </a:solidFill>
          <a:prstDash val="solid"/>
        </a:ln>
        <a:effectLst/>
      </dgm:spPr>
      <dgm:t>
        <a:bodyPr/>
        <a:lstStyle/>
        <a:p>
          <a:endParaRPr lang="en-AU">
            <a:solidFill>
              <a:sysClr val="windowText" lastClr="000000">
                <a:hueOff val="0"/>
                <a:satOff val="0"/>
                <a:lumOff val="0"/>
                <a:alphaOff val="0"/>
              </a:sysClr>
            </a:solidFill>
            <a:latin typeface="Cambria"/>
            <a:ea typeface="+mn-ea"/>
            <a:cs typeface="+mn-cs"/>
          </a:endParaRPr>
        </a:p>
      </dgm:t>
    </dgm:pt>
    <dgm:pt modelId="{5A4B6370-2410-4F4C-9079-28AE3CBC3066}" type="sibTrans" cxnId="{AC11B175-826B-4B8A-A44A-5731AC026962}">
      <dgm:prSet/>
      <dgm:spPr/>
      <dgm:t>
        <a:bodyPr/>
        <a:lstStyle/>
        <a:p>
          <a:endParaRPr lang="en-AU"/>
        </a:p>
      </dgm:t>
    </dgm:pt>
    <dgm:pt modelId="{6F9A5597-D688-4907-A2EC-6ECD8A8E1AAC}">
      <dgm:prSet/>
      <dgm:spPr>
        <a:xfrm>
          <a:off x="5774453" y="1765213"/>
          <a:ext cx="1533873" cy="766936"/>
        </a:xfrm>
        <a:prstGeom prst="roundRect">
          <a:avLst>
            <a:gd name="adj" fmla="val 10000"/>
          </a:avLst>
        </a:prstGeom>
        <a:solidFill>
          <a:srgbClr val="8064A2">
            <a:lumMod val="75000"/>
          </a:srgbClr>
        </a:solidFill>
        <a:ln w="25400" cap="flat" cmpd="sng" algn="ctr">
          <a:solidFill>
            <a:sysClr val="window" lastClr="FFFFFF">
              <a:hueOff val="0"/>
              <a:satOff val="0"/>
              <a:lumOff val="0"/>
              <a:alphaOff val="0"/>
            </a:sysClr>
          </a:solidFill>
          <a:prstDash val="solid"/>
        </a:ln>
        <a:effectLst/>
      </dgm:spPr>
      <dgm:t>
        <a:bodyPr/>
        <a:lstStyle/>
        <a:p>
          <a:r>
            <a:rPr lang="en-AU" b="0" i="0" u="none">
              <a:solidFill>
                <a:sysClr val="window" lastClr="FFFFFF"/>
              </a:solidFill>
              <a:latin typeface="Cambria"/>
              <a:ea typeface="+mn-ea"/>
              <a:cs typeface="+mn-cs"/>
            </a:rPr>
            <a:t>Foundations</a:t>
          </a:r>
          <a:endParaRPr lang="en-AU">
            <a:solidFill>
              <a:sysClr val="window" lastClr="FFFFFF"/>
            </a:solidFill>
            <a:latin typeface="Cambria"/>
            <a:ea typeface="+mn-ea"/>
            <a:cs typeface="+mn-cs"/>
          </a:endParaRPr>
        </a:p>
      </dgm:t>
    </dgm:pt>
    <dgm:pt modelId="{83353D5D-45E8-4CB9-9391-93272CF9D0A3}" type="parTrans" cxnId="{3A61BDC0-1548-4602-8512-4BA323FBD01C}">
      <dgm:prSet>
        <dgm:style>
          <a:lnRef idx="1">
            <a:schemeClr val="dk1"/>
          </a:lnRef>
          <a:fillRef idx="0">
            <a:schemeClr val="dk1"/>
          </a:fillRef>
          <a:effectRef idx="0">
            <a:schemeClr val="dk1"/>
          </a:effectRef>
          <a:fontRef idx="minor">
            <a:schemeClr val="tx1"/>
          </a:fontRef>
        </dgm:style>
      </dgm:prSet>
      <dgm:spPr>
        <a:xfrm rot="3310531">
          <a:off x="4930481" y="1691630"/>
          <a:ext cx="1074395" cy="32124"/>
        </a:xfrm>
        <a:custGeom>
          <a:avLst/>
          <a:gdLst/>
          <a:ahLst/>
          <a:cxnLst/>
          <a:rect l="0" t="0" r="0" b="0"/>
          <a:pathLst>
            <a:path>
              <a:moveTo>
                <a:pt x="0" y="16062"/>
              </a:moveTo>
              <a:lnTo>
                <a:pt x="1074395" y="16062"/>
              </a:lnTo>
            </a:path>
          </a:pathLst>
        </a:custGeom>
        <a:noFill/>
        <a:ln w="9525" cap="flat" cmpd="sng" algn="ctr">
          <a:solidFill>
            <a:sysClr val="windowText" lastClr="000000">
              <a:shade val="95000"/>
              <a:satMod val="105000"/>
            </a:sysClr>
          </a:solidFill>
          <a:prstDash val="solid"/>
        </a:ln>
        <a:effectLst/>
      </dgm:spPr>
      <dgm:t>
        <a:bodyPr/>
        <a:lstStyle/>
        <a:p>
          <a:endParaRPr lang="en-AU">
            <a:solidFill>
              <a:sysClr val="windowText" lastClr="000000">
                <a:hueOff val="0"/>
                <a:satOff val="0"/>
                <a:lumOff val="0"/>
                <a:alphaOff val="0"/>
              </a:sysClr>
            </a:solidFill>
            <a:latin typeface="Cambria"/>
            <a:ea typeface="+mn-ea"/>
            <a:cs typeface="+mn-cs"/>
          </a:endParaRPr>
        </a:p>
      </dgm:t>
    </dgm:pt>
    <dgm:pt modelId="{23D23E55-1F15-4331-B690-F11BBB75942F}" type="sibTrans" cxnId="{3A61BDC0-1548-4602-8512-4BA323FBD01C}">
      <dgm:prSet/>
      <dgm:spPr/>
      <dgm:t>
        <a:bodyPr/>
        <a:lstStyle/>
        <a:p>
          <a:endParaRPr lang="en-AU"/>
        </a:p>
      </dgm:t>
    </dgm:pt>
    <dgm:pt modelId="{46346D27-F3A8-4C35-A1AD-BEF4D048CBBD}">
      <dgm:prSet/>
      <dgm:spPr>
        <a:xfrm>
          <a:off x="5774453" y="2647190"/>
          <a:ext cx="1533873" cy="766936"/>
        </a:xfrm>
        <a:prstGeom prst="roundRect">
          <a:avLst>
            <a:gd name="adj" fmla="val 10000"/>
          </a:avLst>
        </a:prstGeom>
        <a:solidFill>
          <a:srgbClr val="8064A2">
            <a:lumMod val="75000"/>
          </a:srgbClr>
        </a:solidFill>
        <a:ln w="25400" cap="flat" cmpd="sng" algn="ctr">
          <a:solidFill>
            <a:sysClr val="window" lastClr="FFFFFF">
              <a:hueOff val="0"/>
              <a:satOff val="0"/>
              <a:lumOff val="0"/>
              <a:alphaOff val="0"/>
            </a:sysClr>
          </a:solidFill>
          <a:prstDash val="solid"/>
        </a:ln>
        <a:effectLst/>
      </dgm:spPr>
      <dgm:t>
        <a:bodyPr/>
        <a:lstStyle/>
        <a:p>
          <a:r>
            <a:rPr lang="en-AU" b="0" i="0" u="none">
              <a:solidFill>
                <a:sysClr val="window" lastClr="FFFFFF"/>
              </a:solidFill>
              <a:latin typeface="Cambria"/>
              <a:ea typeface="+mn-ea"/>
              <a:cs typeface="+mn-cs"/>
            </a:rPr>
            <a:t>Structural Elemnts</a:t>
          </a:r>
          <a:endParaRPr lang="en-AU">
            <a:solidFill>
              <a:sysClr val="window" lastClr="FFFFFF"/>
            </a:solidFill>
            <a:latin typeface="Cambria"/>
            <a:ea typeface="+mn-ea"/>
            <a:cs typeface="+mn-cs"/>
          </a:endParaRPr>
        </a:p>
      </dgm:t>
    </dgm:pt>
    <dgm:pt modelId="{A4C6A343-10F5-4F74-A419-803E8FE6C644}" type="parTrans" cxnId="{81D39C41-EB72-4609-849F-14D8EDBD9144}">
      <dgm:prSet>
        <dgm:style>
          <a:lnRef idx="1">
            <a:schemeClr val="dk1"/>
          </a:lnRef>
          <a:fillRef idx="0">
            <a:schemeClr val="dk1"/>
          </a:fillRef>
          <a:effectRef idx="0">
            <a:schemeClr val="dk1"/>
          </a:effectRef>
          <a:fontRef idx="minor">
            <a:schemeClr val="tx1"/>
          </a:fontRef>
        </dgm:style>
      </dgm:prSet>
      <dgm:spPr>
        <a:xfrm rot="19457599">
          <a:off x="5089884" y="3235090"/>
          <a:ext cx="755588" cy="32124"/>
        </a:xfrm>
        <a:custGeom>
          <a:avLst/>
          <a:gdLst/>
          <a:ahLst/>
          <a:cxnLst/>
          <a:rect l="0" t="0" r="0" b="0"/>
          <a:pathLst>
            <a:path>
              <a:moveTo>
                <a:pt x="0" y="16062"/>
              </a:moveTo>
              <a:lnTo>
                <a:pt x="755588" y="16062"/>
              </a:lnTo>
            </a:path>
          </a:pathLst>
        </a:custGeom>
        <a:noFill/>
        <a:ln w="9525" cap="flat" cmpd="sng" algn="ctr">
          <a:solidFill>
            <a:sysClr val="windowText" lastClr="000000">
              <a:shade val="95000"/>
              <a:satMod val="105000"/>
            </a:sysClr>
          </a:solidFill>
          <a:prstDash val="solid"/>
        </a:ln>
        <a:effectLst/>
      </dgm:spPr>
      <dgm:t>
        <a:bodyPr/>
        <a:lstStyle/>
        <a:p>
          <a:endParaRPr lang="en-AU">
            <a:solidFill>
              <a:sysClr val="windowText" lastClr="000000">
                <a:hueOff val="0"/>
                <a:satOff val="0"/>
                <a:lumOff val="0"/>
                <a:alphaOff val="0"/>
              </a:sysClr>
            </a:solidFill>
            <a:latin typeface="Cambria"/>
            <a:ea typeface="+mn-ea"/>
            <a:cs typeface="+mn-cs"/>
          </a:endParaRPr>
        </a:p>
      </dgm:t>
    </dgm:pt>
    <dgm:pt modelId="{E38EDBB3-999B-4424-B7C8-7C408A3138B7}" type="sibTrans" cxnId="{81D39C41-EB72-4609-849F-14D8EDBD9144}">
      <dgm:prSet/>
      <dgm:spPr/>
      <dgm:t>
        <a:bodyPr/>
        <a:lstStyle/>
        <a:p>
          <a:endParaRPr lang="en-AU"/>
        </a:p>
      </dgm:t>
    </dgm:pt>
    <dgm:pt modelId="{5C97B8B2-63C4-4F1F-B925-9B931DD0382A}">
      <dgm:prSet/>
      <dgm:spPr>
        <a:xfrm>
          <a:off x="5774453" y="3529167"/>
          <a:ext cx="1533873" cy="766936"/>
        </a:xfrm>
        <a:prstGeom prst="roundRect">
          <a:avLst>
            <a:gd name="adj" fmla="val 10000"/>
          </a:avLst>
        </a:prstGeom>
        <a:solidFill>
          <a:srgbClr val="8064A2">
            <a:lumMod val="75000"/>
          </a:srgbClr>
        </a:solidFill>
        <a:ln w="25400" cap="flat" cmpd="sng" algn="ctr">
          <a:solidFill>
            <a:sysClr val="window" lastClr="FFFFFF">
              <a:hueOff val="0"/>
              <a:satOff val="0"/>
              <a:lumOff val="0"/>
              <a:alphaOff val="0"/>
            </a:sysClr>
          </a:solidFill>
          <a:prstDash val="solid"/>
        </a:ln>
        <a:effectLst/>
      </dgm:spPr>
      <dgm:t>
        <a:bodyPr/>
        <a:lstStyle/>
        <a:p>
          <a:r>
            <a:rPr lang="en-AU" b="0" i="0" u="none">
              <a:solidFill>
                <a:sysClr val="window" lastClr="FFFFFF"/>
              </a:solidFill>
              <a:latin typeface="Cambria"/>
              <a:ea typeface="+mn-ea"/>
              <a:cs typeface="+mn-cs"/>
            </a:rPr>
            <a:t>Finishing</a:t>
          </a:r>
          <a:endParaRPr lang="en-AU">
            <a:solidFill>
              <a:sysClr val="window" lastClr="FFFFFF"/>
            </a:solidFill>
            <a:latin typeface="Cambria"/>
            <a:ea typeface="+mn-ea"/>
            <a:cs typeface="+mn-cs"/>
          </a:endParaRPr>
        </a:p>
      </dgm:t>
    </dgm:pt>
    <dgm:pt modelId="{ABEACAFB-54F6-496D-9D56-67BBDCE08CDF}" type="parTrans" cxnId="{674C199D-A365-4AB4-9995-6AF3D5A0512D}">
      <dgm:prSet>
        <dgm:style>
          <a:lnRef idx="1">
            <a:schemeClr val="dk1"/>
          </a:lnRef>
          <a:fillRef idx="0">
            <a:schemeClr val="dk1"/>
          </a:fillRef>
          <a:effectRef idx="0">
            <a:schemeClr val="dk1"/>
          </a:effectRef>
          <a:fontRef idx="minor">
            <a:schemeClr val="tx1"/>
          </a:fontRef>
        </dgm:style>
      </dgm:prSet>
      <dgm:spPr>
        <a:xfrm rot="2142401">
          <a:off x="5089884" y="3676079"/>
          <a:ext cx="755588" cy="32124"/>
        </a:xfrm>
        <a:custGeom>
          <a:avLst/>
          <a:gdLst/>
          <a:ahLst/>
          <a:cxnLst/>
          <a:rect l="0" t="0" r="0" b="0"/>
          <a:pathLst>
            <a:path>
              <a:moveTo>
                <a:pt x="0" y="16062"/>
              </a:moveTo>
              <a:lnTo>
                <a:pt x="755588" y="16062"/>
              </a:lnTo>
            </a:path>
          </a:pathLst>
        </a:custGeom>
        <a:noFill/>
        <a:ln w="9525" cap="flat" cmpd="sng" algn="ctr">
          <a:solidFill>
            <a:sysClr val="windowText" lastClr="000000">
              <a:shade val="95000"/>
              <a:satMod val="105000"/>
            </a:sysClr>
          </a:solidFill>
          <a:prstDash val="solid"/>
        </a:ln>
        <a:effectLst/>
      </dgm:spPr>
      <dgm:t>
        <a:bodyPr/>
        <a:lstStyle/>
        <a:p>
          <a:endParaRPr lang="en-AU">
            <a:solidFill>
              <a:sysClr val="windowText" lastClr="000000">
                <a:hueOff val="0"/>
                <a:satOff val="0"/>
                <a:lumOff val="0"/>
                <a:alphaOff val="0"/>
              </a:sysClr>
            </a:solidFill>
            <a:latin typeface="Cambria"/>
            <a:ea typeface="+mn-ea"/>
            <a:cs typeface="+mn-cs"/>
          </a:endParaRPr>
        </a:p>
      </dgm:t>
    </dgm:pt>
    <dgm:pt modelId="{FF8490CD-6197-4348-9536-DD93E1BEB1EE}" type="sibTrans" cxnId="{674C199D-A365-4AB4-9995-6AF3D5A0512D}">
      <dgm:prSet/>
      <dgm:spPr/>
      <dgm:t>
        <a:bodyPr/>
        <a:lstStyle/>
        <a:p>
          <a:endParaRPr lang="en-AU"/>
        </a:p>
      </dgm:t>
    </dgm:pt>
    <dgm:pt modelId="{6B8563D7-4225-4794-92F2-CFE217242A89}" type="pres">
      <dgm:prSet presAssocID="{1890E8FD-90AC-445D-8D4F-3D86FE8F14E3}" presName="mainComposite" presStyleCnt="0">
        <dgm:presLayoutVars>
          <dgm:chPref val="1"/>
          <dgm:dir/>
          <dgm:animOne val="branch"/>
          <dgm:animLvl val="lvl"/>
          <dgm:resizeHandles val="exact"/>
        </dgm:presLayoutVars>
      </dgm:prSet>
      <dgm:spPr/>
      <dgm:t>
        <a:bodyPr/>
        <a:lstStyle/>
        <a:p>
          <a:endParaRPr lang="en-AU"/>
        </a:p>
      </dgm:t>
    </dgm:pt>
    <dgm:pt modelId="{47B9A982-0A8C-4962-8158-4DFE6A861BF0}" type="pres">
      <dgm:prSet presAssocID="{1890E8FD-90AC-445D-8D4F-3D86FE8F14E3}" presName="hierFlow" presStyleCnt="0"/>
      <dgm:spPr/>
    </dgm:pt>
    <dgm:pt modelId="{FC6984B0-B827-4134-B847-E1942B48C26C}" type="pres">
      <dgm:prSet presAssocID="{1890E8FD-90AC-445D-8D4F-3D86FE8F14E3}" presName="hierChild1" presStyleCnt="0">
        <dgm:presLayoutVars>
          <dgm:chPref val="1"/>
          <dgm:animOne val="branch"/>
          <dgm:animLvl val="lvl"/>
        </dgm:presLayoutVars>
      </dgm:prSet>
      <dgm:spPr/>
    </dgm:pt>
    <dgm:pt modelId="{52AC2F21-37B7-48A6-969C-9D01A67FD487}" type="pres">
      <dgm:prSet presAssocID="{209FAFB1-3239-45DE-A1E8-C88E14BE9DA0}" presName="Name17" presStyleCnt="0"/>
      <dgm:spPr/>
    </dgm:pt>
    <dgm:pt modelId="{F381BA2A-2E89-45D0-AAF4-0CAF773354FC}" type="pres">
      <dgm:prSet presAssocID="{209FAFB1-3239-45DE-A1E8-C88E14BE9DA0}" presName="level1Shape" presStyleLbl="node0" presStyleIdx="0" presStyleCnt="1" custScaleX="146336">
        <dgm:presLayoutVars>
          <dgm:chPref val="3"/>
        </dgm:presLayoutVars>
      </dgm:prSet>
      <dgm:spPr/>
      <dgm:t>
        <a:bodyPr/>
        <a:lstStyle/>
        <a:p>
          <a:endParaRPr lang="en-AU"/>
        </a:p>
      </dgm:t>
    </dgm:pt>
    <dgm:pt modelId="{DE01A32E-1C01-4F12-9875-5BCE6AD8340D}" type="pres">
      <dgm:prSet presAssocID="{209FAFB1-3239-45DE-A1E8-C88E14BE9DA0}" presName="hierChild2" presStyleCnt="0"/>
      <dgm:spPr/>
    </dgm:pt>
    <dgm:pt modelId="{7B68F99C-26F6-42D0-8CC4-1537457A651D}" type="pres">
      <dgm:prSet presAssocID="{060028C2-D75D-4A75-B373-A30D57D2ED7B}" presName="Name25" presStyleLbl="parChTrans1D2" presStyleIdx="0" presStyleCnt="2"/>
      <dgm:spPr/>
      <dgm:t>
        <a:bodyPr/>
        <a:lstStyle/>
        <a:p>
          <a:endParaRPr lang="en-AU"/>
        </a:p>
      </dgm:t>
    </dgm:pt>
    <dgm:pt modelId="{CAA62D68-AADE-4ABA-B221-F29B7680590E}" type="pres">
      <dgm:prSet presAssocID="{060028C2-D75D-4A75-B373-A30D57D2ED7B}" presName="connTx" presStyleLbl="parChTrans1D2" presStyleIdx="0" presStyleCnt="2"/>
      <dgm:spPr/>
      <dgm:t>
        <a:bodyPr/>
        <a:lstStyle/>
        <a:p>
          <a:endParaRPr lang="en-AU"/>
        </a:p>
      </dgm:t>
    </dgm:pt>
    <dgm:pt modelId="{619E8D9E-D128-48AD-A886-5BAB98986428}" type="pres">
      <dgm:prSet presAssocID="{B98AD328-31AA-4169-82FD-DBCFDE30772A}" presName="Name30" presStyleCnt="0"/>
      <dgm:spPr/>
    </dgm:pt>
    <dgm:pt modelId="{5E9D63EB-8B5B-4AE0-89EF-4EA489627BFE}" type="pres">
      <dgm:prSet presAssocID="{B98AD328-31AA-4169-82FD-DBCFDE30772A}" presName="level2Shape" presStyleLbl="node2" presStyleIdx="0" presStyleCnt="2"/>
      <dgm:spPr/>
      <dgm:t>
        <a:bodyPr/>
        <a:lstStyle/>
        <a:p>
          <a:endParaRPr lang="en-AU"/>
        </a:p>
      </dgm:t>
    </dgm:pt>
    <dgm:pt modelId="{0B4C6A93-1CCC-4F43-95EE-1E5F032720D2}" type="pres">
      <dgm:prSet presAssocID="{B98AD328-31AA-4169-82FD-DBCFDE30772A}" presName="hierChild3" presStyleCnt="0"/>
      <dgm:spPr/>
    </dgm:pt>
    <dgm:pt modelId="{EF6D9534-D590-4EB4-B003-9D6BDDEE9015}" type="pres">
      <dgm:prSet presAssocID="{BDFB7430-6EAE-4D49-BF87-234D108AA501}" presName="Name25" presStyleLbl="parChTrans1D3" presStyleIdx="0" presStyleCnt="5"/>
      <dgm:spPr/>
      <dgm:t>
        <a:bodyPr/>
        <a:lstStyle/>
        <a:p>
          <a:endParaRPr lang="en-AU"/>
        </a:p>
      </dgm:t>
    </dgm:pt>
    <dgm:pt modelId="{A70E4CA6-F20A-4B50-9199-D98AEB0FADDE}" type="pres">
      <dgm:prSet presAssocID="{BDFB7430-6EAE-4D49-BF87-234D108AA501}" presName="connTx" presStyleLbl="parChTrans1D3" presStyleIdx="0" presStyleCnt="5"/>
      <dgm:spPr/>
      <dgm:t>
        <a:bodyPr/>
        <a:lstStyle/>
        <a:p>
          <a:endParaRPr lang="en-AU"/>
        </a:p>
      </dgm:t>
    </dgm:pt>
    <dgm:pt modelId="{E821E7DA-405A-4157-8C0B-B25E0480AB1E}" type="pres">
      <dgm:prSet presAssocID="{1FC0BDE0-320E-4782-BB28-10BFE88182F2}" presName="Name30" presStyleCnt="0"/>
      <dgm:spPr/>
    </dgm:pt>
    <dgm:pt modelId="{91E48A60-C966-4A1D-9153-ED195017C639}" type="pres">
      <dgm:prSet presAssocID="{1FC0BDE0-320E-4782-BB28-10BFE88182F2}" presName="level2Shape" presStyleLbl="node3" presStyleIdx="0" presStyleCnt="5"/>
      <dgm:spPr/>
      <dgm:t>
        <a:bodyPr/>
        <a:lstStyle/>
        <a:p>
          <a:endParaRPr lang="en-AU"/>
        </a:p>
      </dgm:t>
    </dgm:pt>
    <dgm:pt modelId="{F23DDF59-E28E-4C4D-8364-F05F23521AEB}" type="pres">
      <dgm:prSet presAssocID="{1FC0BDE0-320E-4782-BB28-10BFE88182F2}" presName="hierChild3" presStyleCnt="0"/>
      <dgm:spPr/>
    </dgm:pt>
    <dgm:pt modelId="{34E2368E-983F-4614-935B-5C75F58A22AE}" type="pres">
      <dgm:prSet presAssocID="{D4F1B238-FEAE-447C-B5FC-374C3DB7D9A0}" presName="Name25" presStyleLbl="parChTrans1D3" presStyleIdx="1" presStyleCnt="5"/>
      <dgm:spPr/>
      <dgm:t>
        <a:bodyPr/>
        <a:lstStyle/>
        <a:p>
          <a:endParaRPr lang="en-AU"/>
        </a:p>
      </dgm:t>
    </dgm:pt>
    <dgm:pt modelId="{E3DEF2E6-ADBC-4880-851F-3182BB6B6DC9}" type="pres">
      <dgm:prSet presAssocID="{D4F1B238-FEAE-447C-B5FC-374C3DB7D9A0}" presName="connTx" presStyleLbl="parChTrans1D3" presStyleIdx="1" presStyleCnt="5"/>
      <dgm:spPr/>
      <dgm:t>
        <a:bodyPr/>
        <a:lstStyle/>
        <a:p>
          <a:endParaRPr lang="en-AU"/>
        </a:p>
      </dgm:t>
    </dgm:pt>
    <dgm:pt modelId="{63BC7BFD-68A0-4C26-AAC5-01CE9AEC366B}" type="pres">
      <dgm:prSet presAssocID="{7B6EAB50-6282-49B3-A160-6B39CE0A6AC1}" presName="Name30" presStyleCnt="0"/>
      <dgm:spPr/>
    </dgm:pt>
    <dgm:pt modelId="{FE266715-8E4E-4DEC-BBE3-95B421684553}" type="pres">
      <dgm:prSet presAssocID="{7B6EAB50-6282-49B3-A160-6B39CE0A6AC1}" presName="level2Shape" presStyleLbl="node3" presStyleIdx="1" presStyleCnt="5"/>
      <dgm:spPr/>
      <dgm:t>
        <a:bodyPr/>
        <a:lstStyle/>
        <a:p>
          <a:endParaRPr lang="en-AU"/>
        </a:p>
      </dgm:t>
    </dgm:pt>
    <dgm:pt modelId="{739A5D17-F5D2-4990-9D73-FB2252D7D118}" type="pres">
      <dgm:prSet presAssocID="{7B6EAB50-6282-49B3-A160-6B39CE0A6AC1}" presName="hierChild3" presStyleCnt="0"/>
      <dgm:spPr/>
    </dgm:pt>
    <dgm:pt modelId="{4434A272-A632-4655-AAF1-7EB246664C47}" type="pres">
      <dgm:prSet presAssocID="{83353D5D-45E8-4CB9-9391-93272CF9D0A3}" presName="Name25" presStyleLbl="parChTrans1D3" presStyleIdx="2" presStyleCnt="5"/>
      <dgm:spPr/>
      <dgm:t>
        <a:bodyPr/>
        <a:lstStyle/>
        <a:p>
          <a:endParaRPr lang="en-AU"/>
        </a:p>
      </dgm:t>
    </dgm:pt>
    <dgm:pt modelId="{B45A0395-72BE-4AD3-8ADE-7FC0FD794D2C}" type="pres">
      <dgm:prSet presAssocID="{83353D5D-45E8-4CB9-9391-93272CF9D0A3}" presName="connTx" presStyleLbl="parChTrans1D3" presStyleIdx="2" presStyleCnt="5"/>
      <dgm:spPr/>
      <dgm:t>
        <a:bodyPr/>
        <a:lstStyle/>
        <a:p>
          <a:endParaRPr lang="en-AU"/>
        </a:p>
      </dgm:t>
    </dgm:pt>
    <dgm:pt modelId="{F0BB0599-0F84-4A60-86F1-2DF93C766A3B}" type="pres">
      <dgm:prSet presAssocID="{6F9A5597-D688-4907-A2EC-6ECD8A8E1AAC}" presName="Name30" presStyleCnt="0"/>
      <dgm:spPr/>
    </dgm:pt>
    <dgm:pt modelId="{418A7821-3DFD-43A3-BD5C-ABA3FC0EA054}" type="pres">
      <dgm:prSet presAssocID="{6F9A5597-D688-4907-A2EC-6ECD8A8E1AAC}" presName="level2Shape" presStyleLbl="node3" presStyleIdx="2" presStyleCnt="5"/>
      <dgm:spPr/>
      <dgm:t>
        <a:bodyPr/>
        <a:lstStyle/>
        <a:p>
          <a:endParaRPr lang="en-AU"/>
        </a:p>
      </dgm:t>
    </dgm:pt>
    <dgm:pt modelId="{A433F0E9-A1FA-4487-8414-E633E521B575}" type="pres">
      <dgm:prSet presAssocID="{6F9A5597-D688-4907-A2EC-6ECD8A8E1AAC}" presName="hierChild3" presStyleCnt="0"/>
      <dgm:spPr/>
    </dgm:pt>
    <dgm:pt modelId="{4CF10E77-7F6B-4C97-8A66-6077445796B1}" type="pres">
      <dgm:prSet presAssocID="{810A2484-F295-460D-A903-2F618056EBC2}" presName="Name25" presStyleLbl="parChTrans1D2" presStyleIdx="1" presStyleCnt="2"/>
      <dgm:spPr/>
      <dgm:t>
        <a:bodyPr/>
        <a:lstStyle/>
        <a:p>
          <a:endParaRPr lang="en-AU"/>
        </a:p>
      </dgm:t>
    </dgm:pt>
    <dgm:pt modelId="{F226B34F-2755-4DB8-926B-7110F34382AD}" type="pres">
      <dgm:prSet presAssocID="{810A2484-F295-460D-A903-2F618056EBC2}" presName="connTx" presStyleLbl="parChTrans1D2" presStyleIdx="1" presStyleCnt="2"/>
      <dgm:spPr/>
      <dgm:t>
        <a:bodyPr/>
        <a:lstStyle/>
        <a:p>
          <a:endParaRPr lang="en-AU"/>
        </a:p>
      </dgm:t>
    </dgm:pt>
    <dgm:pt modelId="{E89D769E-FA95-4354-9F2F-2CC85490E00C}" type="pres">
      <dgm:prSet presAssocID="{6AECF7AD-FD83-4C74-99A1-210014143032}" presName="Name30" presStyleCnt="0"/>
      <dgm:spPr/>
    </dgm:pt>
    <dgm:pt modelId="{AC0A1EF0-B413-4216-84A6-6FB6405C2033}" type="pres">
      <dgm:prSet presAssocID="{6AECF7AD-FD83-4C74-99A1-210014143032}" presName="level2Shape" presStyleLbl="node2" presStyleIdx="1" presStyleCnt="2"/>
      <dgm:spPr/>
      <dgm:t>
        <a:bodyPr/>
        <a:lstStyle/>
        <a:p>
          <a:endParaRPr lang="en-AU"/>
        </a:p>
      </dgm:t>
    </dgm:pt>
    <dgm:pt modelId="{B8DE73F2-C905-44D8-93FF-A4282AD7EABE}" type="pres">
      <dgm:prSet presAssocID="{6AECF7AD-FD83-4C74-99A1-210014143032}" presName="hierChild3" presStyleCnt="0"/>
      <dgm:spPr/>
    </dgm:pt>
    <dgm:pt modelId="{DACEB605-6C22-4D98-83D6-F39A0EDA56F5}" type="pres">
      <dgm:prSet presAssocID="{A4C6A343-10F5-4F74-A419-803E8FE6C644}" presName="Name25" presStyleLbl="parChTrans1D3" presStyleIdx="3" presStyleCnt="5"/>
      <dgm:spPr/>
      <dgm:t>
        <a:bodyPr/>
        <a:lstStyle/>
        <a:p>
          <a:endParaRPr lang="en-AU"/>
        </a:p>
      </dgm:t>
    </dgm:pt>
    <dgm:pt modelId="{4B04D119-FAA9-4A47-B736-A49C0EA77325}" type="pres">
      <dgm:prSet presAssocID="{A4C6A343-10F5-4F74-A419-803E8FE6C644}" presName="connTx" presStyleLbl="parChTrans1D3" presStyleIdx="3" presStyleCnt="5"/>
      <dgm:spPr/>
      <dgm:t>
        <a:bodyPr/>
        <a:lstStyle/>
        <a:p>
          <a:endParaRPr lang="en-AU"/>
        </a:p>
      </dgm:t>
    </dgm:pt>
    <dgm:pt modelId="{6CF8508B-E89F-42DA-AB36-01DCE37EAF85}" type="pres">
      <dgm:prSet presAssocID="{46346D27-F3A8-4C35-A1AD-BEF4D048CBBD}" presName="Name30" presStyleCnt="0"/>
      <dgm:spPr/>
    </dgm:pt>
    <dgm:pt modelId="{E93AE86A-F7FE-4E48-A4DF-3D262EBA46D6}" type="pres">
      <dgm:prSet presAssocID="{46346D27-F3A8-4C35-A1AD-BEF4D048CBBD}" presName="level2Shape" presStyleLbl="node3" presStyleIdx="3" presStyleCnt="5"/>
      <dgm:spPr/>
      <dgm:t>
        <a:bodyPr/>
        <a:lstStyle/>
        <a:p>
          <a:endParaRPr lang="en-AU"/>
        </a:p>
      </dgm:t>
    </dgm:pt>
    <dgm:pt modelId="{61A1261D-D0D4-4C04-A190-8C93AA44D636}" type="pres">
      <dgm:prSet presAssocID="{46346D27-F3A8-4C35-A1AD-BEF4D048CBBD}" presName="hierChild3" presStyleCnt="0"/>
      <dgm:spPr/>
    </dgm:pt>
    <dgm:pt modelId="{1507EE2D-0973-4AE3-9BF8-3D6FE24CE0AF}" type="pres">
      <dgm:prSet presAssocID="{ABEACAFB-54F6-496D-9D56-67BBDCE08CDF}" presName="Name25" presStyleLbl="parChTrans1D3" presStyleIdx="4" presStyleCnt="5"/>
      <dgm:spPr/>
      <dgm:t>
        <a:bodyPr/>
        <a:lstStyle/>
        <a:p>
          <a:endParaRPr lang="en-AU"/>
        </a:p>
      </dgm:t>
    </dgm:pt>
    <dgm:pt modelId="{8ED73B5C-C17C-42D1-BD5B-A36C045525A0}" type="pres">
      <dgm:prSet presAssocID="{ABEACAFB-54F6-496D-9D56-67BBDCE08CDF}" presName="connTx" presStyleLbl="parChTrans1D3" presStyleIdx="4" presStyleCnt="5"/>
      <dgm:spPr/>
      <dgm:t>
        <a:bodyPr/>
        <a:lstStyle/>
        <a:p>
          <a:endParaRPr lang="en-AU"/>
        </a:p>
      </dgm:t>
    </dgm:pt>
    <dgm:pt modelId="{71270F75-8D09-417D-9AEA-BD0A4EE355B4}" type="pres">
      <dgm:prSet presAssocID="{5C97B8B2-63C4-4F1F-B925-9B931DD0382A}" presName="Name30" presStyleCnt="0"/>
      <dgm:spPr/>
    </dgm:pt>
    <dgm:pt modelId="{32C93163-51C3-4EAF-8864-B36B4B8F96A2}" type="pres">
      <dgm:prSet presAssocID="{5C97B8B2-63C4-4F1F-B925-9B931DD0382A}" presName="level2Shape" presStyleLbl="node3" presStyleIdx="4" presStyleCnt="5"/>
      <dgm:spPr/>
      <dgm:t>
        <a:bodyPr/>
        <a:lstStyle/>
        <a:p>
          <a:endParaRPr lang="en-AU"/>
        </a:p>
      </dgm:t>
    </dgm:pt>
    <dgm:pt modelId="{B02ECDD0-7258-4C14-829D-95D5CD80B416}" type="pres">
      <dgm:prSet presAssocID="{5C97B8B2-63C4-4F1F-B925-9B931DD0382A}" presName="hierChild3" presStyleCnt="0"/>
      <dgm:spPr/>
    </dgm:pt>
    <dgm:pt modelId="{E57584ED-C357-4222-B338-076323A7D577}" type="pres">
      <dgm:prSet presAssocID="{1890E8FD-90AC-445D-8D4F-3D86FE8F14E3}" presName="bgShapesFlow" presStyleCnt="0"/>
      <dgm:spPr/>
    </dgm:pt>
  </dgm:ptLst>
  <dgm:cxnLst>
    <dgm:cxn modelId="{8C4909D7-6CEF-4915-A9B0-979703E6F9D6}" type="presOf" srcId="{6F9A5597-D688-4907-A2EC-6ECD8A8E1AAC}" destId="{418A7821-3DFD-43A3-BD5C-ABA3FC0EA054}" srcOrd="0" destOrd="0" presId="urn:microsoft.com/office/officeart/2005/8/layout/hierarchy5"/>
    <dgm:cxn modelId="{C31FC519-FD70-4E52-A06A-0FC1A0AE40CA}" type="presOf" srcId="{83353D5D-45E8-4CB9-9391-93272CF9D0A3}" destId="{4434A272-A632-4655-AAF1-7EB246664C47}" srcOrd="0" destOrd="0" presId="urn:microsoft.com/office/officeart/2005/8/layout/hierarchy5"/>
    <dgm:cxn modelId="{97D6AB6C-86EC-4DFB-A213-22D2D9252D51}" type="presOf" srcId="{ABEACAFB-54F6-496D-9D56-67BBDCE08CDF}" destId="{1507EE2D-0973-4AE3-9BF8-3D6FE24CE0AF}" srcOrd="0" destOrd="0" presId="urn:microsoft.com/office/officeart/2005/8/layout/hierarchy5"/>
    <dgm:cxn modelId="{8861A06D-22AA-40CD-95FA-31CB466D1379}" type="presOf" srcId="{810A2484-F295-460D-A903-2F618056EBC2}" destId="{4CF10E77-7F6B-4C97-8A66-6077445796B1}" srcOrd="0" destOrd="0" presId="urn:microsoft.com/office/officeart/2005/8/layout/hierarchy5"/>
    <dgm:cxn modelId="{AEFFE99A-F5F3-4EEE-A635-D42E04D7012D}" type="presOf" srcId="{A4C6A343-10F5-4F74-A419-803E8FE6C644}" destId="{4B04D119-FAA9-4A47-B736-A49C0EA77325}" srcOrd="1" destOrd="0" presId="urn:microsoft.com/office/officeart/2005/8/layout/hierarchy5"/>
    <dgm:cxn modelId="{AC11B175-826B-4B8A-A44A-5731AC026962}" srcId="{209FAFB1-3239-45DE-A1E8-C88E14BE9DA0}" destId="{6AECF7AD-FD83-4C74-99A1-210014143032}" srcOrd="1" destOrd="0" parTransId="{810A2484-F295-460D-A903-2F618056EBC2}" sibTransId="{5A4B6370-2410-4F4C-9079-28AE3CBC3066}"/>
    <dgm:cxn modelId="{3A61BDC0-1548-4602-8512-4BA323FBD01C}" srcId="{B98AD328-31AA-4169-82FD-DBCFDE30772A}" destId="{6F9A5597-D688-4907-A2EC-6ECD8A8E1AAC}" srcOrd="2" destOrd="0" parTransId="{83353D5D-45E8-4CB9-9391-93272CF9D0A3}" sibTransId="{23D23E55-1F15-4331-B690-F11BBB75942F}"/>
    <dgm:cxn modelId="{E348AD04-D410-4599-ABA7-616C8264462F}" type="presOf" srcId="{A4C6A343-10F5-4F74-A419-803E8FE6C644}" destId="{DACEB605-6C22-4D98-83D6-F39A0EDA56F5}" srcOrd="0" destOrd="0" presId="urn:microsoft.com/office/officeart/2005/8/layout/hierarchy5"/>
    <dgm:cxn modelId="{223F20F2-B558-4A08-B9E6-243FFE74ED2A}" type="presOf" srcId="{B98AD328-31AA-4169-82FD-DBCFDE30772A}" destId="{5E9D63EB-8B5B-4AE0-89EF-4EA489627BFE}" srcOrd="0" destOrd="0" presId="urn:microsoft.com/office/officeart/2005/8/layout/hierarchy5"/>
    <dgm:cxn modelId="{FE523350-EF2B-4F0E-B528-6D1F5F24DF0D}" type="presOf" srcId="{209FAFB1-3239-45DE-A1E8-C88E14BE9DA0}" destId="{F381BA2A-2E89-45D0-AAF4-0CAF773354FC}" srcOrd="0" destOrd="0" presId="urn:microsoft.com/office/officeart/2005/8/layout/hierarchy5"/>
    <dgm:cxn modelId="{024442C4-738A-4F7F-90A1-BB073CE3BA1A}" type="presOf" srcId="{7B6EAB50-6282-49B3-A160-6B39CE0A6AC1}" destId="{FE266715-8E4E-4DEC-BBE3-95B421684553}" srcOrd="0" destOrd="0" presId="urn:microsoft.com/office/officeart/2005/8/layout/hierarchy5"/>
    <dgm:cxn modelId="{170B0719-3897-449E-992B-5EC2ACC0CF8B}" type="presOf" srcId="{ABEACAFB-54F6-496D-9D56-67BBDCE08CDF}" destId="{8ED73B5C-C17C-42D1-BD5B-A36C045525A0}" srcOrd="1" destOrd="0" presId="urn:microsoft.com/office/officeart/2005/8/layout/hierarchy5"/>
    <dgm:cxn modelId="{970E7E85-1B58-4211-8982-426578932F59}" type="presOf" srcId="{BDFB7430-6EAE-4D49-BF87-234D108AA501}" destId="{EF6D9534-D590-4EB4-B003-9D6BDDEE9015}" srcOrd="0" destOrd="0" presId="urn:microsoft.com/office/officeart/2005/8/layout/hierarchy5"/>
    <dgm:cxn modelId="{674C199D-A365-4AB4-9995-6AF3D5A0512D}" srcId="{6AECF7AD-FD83-4C74-99A1-210014143032}" destId="{5C97B8B2-63C4-4F1F-B925-9B931DD0382A}" srcOrd="1" destOrd="0" parTransId="{ABEACAFB-54F6-496D-9D56-67BBDCE08CDF}" sibTransId="{FF8490CD-6197-4348-9536-DD93E1BEB1EE}"/>
    <dgm:cxn modelId="{33FE62D6-36BF-4623-A88A-C00A02AD7742}" type="presOf" srcId="{1890E8FD-90AC-445D-8D4F-3D86FE8F14E3}" destId="{6B8563D7-4225-4794-92F2-CFE217242A89}" srcOrd="0" destOrd="0" presId="urn:microsoft.com/office/officeart/2005/8/layout/hierarchy5"/>
    <dgm:cxn modelId="{CFF7B503-00A4-42D3-A283-2C71D0C79A61}" srcId="{B98AD328-31AA-4169-82FD-DBCFDE30772A}" destId="{1FC0BDE0-320E-4782-BB28-10BFE88182F2}" srcOrd="0" destOrd="0" parTransId="{BDFB7430-6EAE-4D49-BF87-234D108AA501}" sibTransId="{3445232B-F773-464C-B021-8713F12CBCAB}"/>
    <dgm:cxn modelId="{A56F2172-3A82-4288-A88B-A9AE27FBEEDC}" srcId="{209FAFB1-3239-45DE-A1E8-C88E14BE9DA0}" destId="{B98AD328-31AA-4169-82FD-DBCFDE30772A}" srcOrd="0" destOrd="0" parTransId="{060028C2-D75D-4A75-B373-A30D57D2ED7B}" sibTransId="{B816E816-488D-4C01-BE57-795A8671E9D1}"/>
    <dgm:cxn modelId="{010C04FA-4D08-4F9D-AB9F-0DBE61D48BFC}" type="presOf" srcId="{83353D5D-45E8-4CB9-9391-93272CF9D0A3}" destId="{B45A0395-72BE-4AD3-8ADE-7FC0FD794D2C}" srcOrd="1" destOrd="0" presId="urn:microsoft.com/office/officeart/2005/8/layout/hierarchy5"/>
    <dgm:cxn modelId="{EFAB3482-810B-40F1-94AF-120E0A363C0E}" srcId="{B98AD328-31AA-4169-82FD-DBCFDE30772A}" destId="{7B6EAB50-6282-49B3-A160-6B39CE0A6AC1}" srcOrd="1" destOrd="0" parTransId="{D4F1B238-FEAE-447C-B5FC-374C3DB7D9A0}" sibTransId="{2D437F7A-1C4A-42D2-9A97-1B9BFF8A4132}"/>
    <dgm:cxn modelId="{81D39C41-EB72-4609-849F-14D8EDBD9144}" srcId="{6AECF7AD-FD83-4C74-99A1-210014143032}" destId="{46346D27-F3A8-4C35-A1AD-BEF4D048CBBD}" srcOrd="0" destOrd="0" parTransId="{A4C6A343-10F5-4F74-A419-803E8FE6C644}" sibTransId="{E38EDBB3-999B-4424-B7C8-7C408A3138B7}"/>
    <dgm:cxn modelId="{B214ED6B-F4CA-4A59-AF7B-61369A1826E4}" type="presOf" srcId="{060028C2-D75D-4A75-B373-A30D57D2ED7B}" destId="{7B68F99C-26F6-42D0-8CC4-1537457A651D}" srcOrd="0" destOrd="0" presId="urn:microsoft.com/office/officeart/2005/8/layout/hierarchy5"/>
    <dgm:cxn modelId="{357B746A-CFE6-4186-B30F-612F8CB8C991}" type="presOf" srcId="{46346D27-F3A8-4C35-A1AD-BEF4D048CBBD}" destId="{E93AE86A-F7FE-4E48-A4DF-3D262EBA46D6}" srcOrd="0" destOrd="0" presId="urn:microsoft.com/office/officeart/2005/8/layout/hierarchy5"/>
    <dgm:cxn modelId="{DF339A58-FE4B-475E-BA9D-5B0791671FDC}" type="presOf" srcId="{6AECF7AD-FD83-4C74-99A1-210014143032}" destId="{AC0A1EF0-B413-4216-84A6-6FB6405C2033}" srcOrd="0" destOrd="0" presId="urn:microsoft.com/office/officeart/2005/8/layout/hierarchy5"/>
    <dgm:cxn modelId="{250F2A24-F8F8-41E9-A968-318BF70D9823}" type="presOf" srcId="{BDFB7430-6EAE-4D49-BF87-234D108AA501}" destId="{A70E4CA6-F20A-4B50-9199-D98AEB0FADDE}" srcOrd="1" destOrd="0" presId="urn:microsoft.com/office/officeart/2005/8/layout/hierarchy5"/>
    <dgm:cxn modelId="{C4BBA09B-C0F1-4E9C-8F3D-9AD4742E1A7C}" srcId="{1890E8FD-90AC-445D-8D4F-3D86FE8F14E3}" destId="{209FAFB1-3239-45DE-A1E8-C88E14BE9DA0}" srcOrd="0" destOrd="0" parTransId="{3108D580-CD59-4D58-BC46-2C6CDFFB2443}" sibTransId="{991C00F9-49DD-42BF-BAAD-1E21B03BD854}"/>
    <dgm:cxn modelId="{41750CAB-7E2A-42B3-9FEF-4773DEB948F3}" type="presOf" srcId="{810A2484-F295-460D-A903-2F618056EBC2}" destId="{F226B34F-2755-4DB8-926B-7110F34382AD}" srcOrd="1" destOrd="0" presId="urn:microsoft.com/office/officeart/2005/8/layout/hierarchy5"/>
    <dgm:cxn modelId="{F7DAD814-1C3A-412B-9D09-A71B535AE79E}" type="presOf" srcId="{1FC0BDE0-320E-4782-BB28-10BFE88182F2}" destId="{91E48A60-C966-4A1D-9153-ED195017C639}" srcOrd="0" destOrd="0" presId="urn:microsoft.com/office/officeart/2005/8/layout/hierarchy5"/>
    <dgm:cxn modelId="{E7472E29-82EC-4854-AAD0-56E8AC6A6D3B}" type="presOf" srcId="{D4F1B238-FEAE-447C-B5FC-374C3DB7D9A0}" destId="{E3DEF2E6-ADBC-4880-851F-3182BB6B6DC9}" srcOrd="1" destOrd="0" presId="urn:microsoft.com/office/officeart/2005/8/layout/hierarchy5"/>
    <dgm:cxn modelId="{2CE03B48-F009-4012-B307-FCA07E654D4D}" type="presOf" srcId="{5C97B8B2-63C4-4F1F-B925-9B931DD0382A}" destId="{32C93163-51C3-4EAF-8864-B36B4B8F96A2}" srcOrd="0" destOrd="0" presId="urn:microsoft.com/office/officeart/2005/8/layout/hierarchy5"/>
    <dgm:cxn modelId="{A9A16FB2-431D-441A-B0E9-59269CCB507B}" type="presOf" srcId="{060028C2-D75D-4A75-B373-A30D57D2ED7B}" destId="{CAA62D68-AADE-4ABA-B221-F29B7680590E}" srcOrd="1" destOrd="0" presId="urn:microsoft.com/office/officeart/2005/8/layout/hierarchy5"/>
    <dgm:cxn modelId="{E85B6A2F-CB6A-4E32-9A84-E95B3FC3C50A}" type="presOf" srcId="{D4F1B238-FEAE-447C-B5FC-374C3DB7D9A0}" destId="{34E2368E-983F-4614-935B-5C75F58A22AE}" srcOrd="0" destOrd="0" presId="urn:microsoft.com/office/officeart/2005/8/layout/hierarchy5"/>
    <dgm:cxn modelId="{42B76426-BA8D-4A6A-B148-DE7A920E53AC}" type="presParOf" srcId="{6B8563D7-4225-4794-92F2-CFE217242A89}" destId="{47B9A982-0A8C-4962-8158-4DFE6A861BF0}" srcOrd="0" destOrd="0" presId="urn:microsoft.com/office/officeart/2005/8/layout/hierarchy5"/>
    <dgm:cxn modelId="{E2149CFD-222E-4D60-A884-2F2B781F7DD2}" type="presParOf" srcId="{47B9A982-0A8C-4962-8158-4DFE6A861BF0}" destId="{FC6984B0-B827-4134-B847-E1942B48C26C}" srcOrd="0" destOrd="0" presId="urn:microsoft.com/office/officeart/2005/8/layout/hierarchy5"/>
    <dgm:cxn modelId="{301BAAE2-919A-4D07-B15D-2E21A6646D58}" type="presParOf" srcId="{FC6984B0-B827-4134-B847-E1942B48C26C}" destId="{52AC2F21-37B7-48A6-969C-9D01A67FD487}" srcOrd="0" destOrd="0" presId="urn:microsoft.com/office/officeart/2005/8/layout/hierarchy5"/>
    <dgm:cxn modelId="{AAA7021D-6DA9-466B-B7E4-8767D29B2FB2}" type="presParOf" srcId="{52AC2F21-37B7-48A6-969C-9D01A67FD487}" destId="{F381BA2A-2E89-45D0-AAF4-0CAF773354FC}" srcOrd="0" destOrd="0" presId="urn:microsoft.com/office/officeart/2005/8/layout/hierarchy5"/>
    <dgm:cxn modelId="{FE3CCC71-302D-4A6A-9B7C-C5C21B397084}" type="presParOf" srcId="{52AC2F21-37B7-48A6-969C-9D01A67FD487}" destId="{DE01A32E-1C01-4F12-9875-5BCE6AD8340D}" srcOrd="1" destOrd="0" presId="urn:microsoft.com/office/officeart/2005/8/layout/hierarchy5"/>
    <dgm:cxn modelId="{FBB354A3-ABF0-4550-817C-C8FBF40C3115}" type="presParOf" srcId="{DE01A32E-1C01-4F12-9875-5BCE6AD8340D}" destId="{7B68F99C-26F6-42D0-8CC4-1537457A651D}" srcOrd="0" destOrd="0" presId="urn:microsoft.com/office/officeart/2005/8/layout/hierarchy5"/>
    <dgm:cxn modelId="{3830D847-2768-49C8-ABE2-2DFD7B43B202}" type="presParOf" srcId="{7B68F99C-26F6-42D0-8CC4-1537457A651D}" destId="{CAA62D68-AADE-4ABA-B221-F29B7680590E}" srcOrd="0" destOrd="0" presId="urn:microsoft.com/office/officeart/2005/8/layout/hierarchy5"/>
    <dgm:cxn modelId="{0B7D727C-9E56-4A48-B451-49CF76900BD4}" type="presParOf" srcId="{DE01A32E-1C01-4F12-9875-5BCE6AD8340D}" destId="{619E8D9E-D128-48AD-A886-5BAB98986428}" srcOrd="1" destOrd="0" presId="urn:microsoft.com/office/officeart/2005/8/layout/hierarchy5"/>
    <dgm:cxn modelId="{89FC7C13-24C5-4505-8660-CDE47C24D85A}" type="presParOf" srcId="{619E8D9E-D128-48AD-A886-5BAB98986428}" destId="{5E9D63EB-8B5B-4AE0-89EF-4EA489627BFE}" srcOrd="0" destOrd="0" presId="urn:microsoft.com/office/officeart/2005/8/layout/hierarchy5"/>
    <dgm:cxn modelId="{9C8F69D5-8517-40D2-86D2-0E06EA7DC02F}" type="presParOf" srcId="{619E8D9E-D128-48AD-A886-5BAB98986428}" destId="{0B4C6A93-1CCC-4F43-95EE-1E5F032720D2}" srcOrd="1" destOrd="0" presId="urn:microsoft.com/office/officeart/2005/8/layout/hierarchy5"/>
    <dgm:cxn modelId="{2F8FD443-9C4D-429A-B971-7CC111B092AC}" type="presParOf" srcId="{0B4C6A93-1CCC-4F43-95EE-1E5F032720D2}" destId="{EF6D9534-D590-4EB4-B003-9D6BDDEE9015}" srcOrd="0" destOrd="0" presId="urn:microsoft.com/office/officeart/2005/8/layout/hierarchy5"/>
    <dgm:cxn modelId="{9F4533B9-5212-45CA-937B-85D2FCAF9D5E}" type="presParOf" srcId="{EF6D9534-D590-4EB4-B003-9D6BDDEE9015}" destId="{A70E4CA6-F20A-4B50-9199-D98AEB0FADDE}" srcOrd="0" destOrd="0" presId="urn:microsoft.com/office/officeart/2005/8/layout/hierarchy5"/>
    <dgm:cxn modelId="{CCD30028-DC2A-482C-8D78-DA48EBDB8704}" type="presParOf" srcId="{0B4C6A93-1CCC-4F43-95EE-1E5F032720D2}" destId="{E821E7DA-405A-4157-8C0B-B25E0480AB1E}" srcOrd="1" destOrd="0" presId="urn:microsoft.com/office/officeart/2005/8/layout/hierarchy5"/>
    <dgm:cxn modelId="{2D228B2E-14F9-40A3-82DD-213CED906182}" type="presParOf" srcId="{E821E7DA-405A-4157-8C0B-B25E0480AB1E}" destId="{91E48A60-C966-4A1D-9153-ED195017C639}" srcOrd="0" destOrd="0" presId="urn:microsoft.com/office/officeart/2005/8/layout/hierarchy5"/>
    <dgm:cxn modelId="{C92649CE-ED17-492D-BEC9-0A649FDAE83D}" type="presParOf" srcId="{E821E7DA-405A-4157-8C0B-B25E0480AB1E}" destId="{F23DDF59-E28E-4C4D-8364-F05F23521AEB}" srcOrd="1" destOrd="0" presId="urn:microsoft.com/office/officeart/2005/8/layout/hierarchy5"/>
    <dgm:cxn modelId="{4FAE7814-D031-429B-8C6A-017FB4D76F16}" type="presParOf" srcId="{0B4C6A93-1CCC-4F43-95EE-1E5F032720D2}" destId="{34E2368E-983F-4614-935B-5C75F58A22AE}" srcOrd="2" destOrd="0" presId="urn:microsoft.com/office/officeart/2005/8/layout/hierarchy5"/>
    <dgm:cxn modelId="{6EC5BC42-93BC-49F0-B0A5-E8DDA2DD30CC}" type="presParOf" srcId="{34E2368E-983F-4614-935B-5C75F58A22AE}" destId="{E3DEF2E6-ADBC-4880-851F-3182BB6B6DC9}" srcOrd="0" destOrd="0" presId="urn:microsoft.com/office/officeart/2005/8/layout/hierarchy5"/>
    <dgm:cxn modelId="{3D8DFE81-085D-4E4E-8C34-F1259C491CA8}" type="presParOf" srcId="{0B4C6A93-1CCC-4F43-95EE-1E5F032720D2}" destId="{63BC7BFD-68A0-4C26-AAC5-01CE9AEC366B}" srcOrd="3" destOrd="0" presId="urn:microsoft.com/office/officeart/2005/8/layout/hierarchy5"/>
    <dgm:cxn modelId="{86F97988-153E-40C4-810D-CEE362DC1A19}" type="presParOf" srcId="{63BC7BFD-68A0-4C26-AAC5-01CE9AEC366B}" destId="{FE266715-8E4E-4DEC-BBE3-95B421684553}" srcOrd="0" destOrd="0" presId="urn:microsoft.com/office/officeart/2005/8/layout/hierarchy5"/>
    <dgm:cxn modelId="{6062E6FD-CE71-4C7F-8DE6-DCF47EF2FDBD}" type="presParOf" srcId="{63BC7BFD-68A0-4C26-AAC5-01CE9AEC366B}" destId="{739A5D17-F5D2-4990-9D73-FB2252D7D118}" srcOrd="1" destOrd="0" presId="urn:microsoft.com/office/officeart/2005/8/layout/hierarchy5"/>
    <dgm:cxn modelId="{A4728754-F75E-4B85-B10D-B2AAB3336543}" type="presParOf" srcId="{0B4C6A93-1CCC-4F43-95EE-1E5F032720D2}" destId="{4434A272-A632-4655-AAF1-7EB246664C47}" srcOrd="4" destOrd="0" presId="urn:microsoft.com/office/officeart/2005/8/layout/hierarchy5"/>
    <dgm:cxn modelId="{AF783EE7-8162-4303-920A-99256911AF65}" type="presParOf" srcId="{4434A272-A632-4655-AAF1-7EB246664C47}" destId="{B45A0395-72BE-4AD3-8ADE-7FC0FD794D2C}" srcOrd="0" destOrd="0" presId="urn:microsoft.com/office/officeart/2005/8/layout/hierarchy5"/>
    <dgm:cxn modelId="{6172C6DD-F5F7-4517-AAEE-6449EF50D188}" type="presParOf" srcId="{0B4C6A93-1CCC-4F43-95EE-1E5F032720D2}" destId="{F0BB0599-0F84-4A60-86F1-2DF93C766A3B}" srcOrd="5" destOrd="0" presId="urn:microsoft.com/office/officeart/2005/8/layout/hierarchy5"/>
    <dgm:cxn modelId="{99E61955-35CA-438C-80C4-6A49724C7619}" type="presParOf" srcId="{F0BB0599-0F84-4A60-86F1-2DF93C766A3B}" destId="{418A7821-3DFD-43A3-BD5C-ABA3FC0EA054}" srcOrd="0" destOrd="0" presId="urn:microsoft.com/office/officeart/2005/8/layout/hierarchy5"/>
    <dgm:cxn modelId="{14322C82-AF6C-4BA8-A8AE-262B19386575}" type="presParOf" srcId="{F0BB0599-0F84-4A60-86F1-2DF93C766A3B}" destId="{A433F0E9-A1FA-4487-8414-E633E521B575}" srcOrd="1" destOrd="0" presId="urn:microsoft.com/office/officeart/2005/8/layout/hierarchy5"/>
    <dgm:cxn modelId="{69EA8B0D-DB34-407C-BEF5-88642D60ECD2}" type="presParOf" srcId="{DE01A32E-1C01-4F12-9875-5BCE6AD8340D}" destId="{4CF10E77-7F6B-4C97-8A66-6077445796B1}" srcOrd="2" destOrd="0" presId="urn:microsoft.com/office/officeart/2005/8/layout/hierarchy5"/>
    <dgm:cxn modelId="{CF4B84D5-A4FD-404F-8D40-5BD2D7054A99}" type="presParOf" srcId="{4CF10E77-7F6B-4C97-8A66-6077445796B1}" destId="{F226B34F-2755-4DB8-926B-7110F34382AD}" srcOrd="0" destOrd="0" presId="urn:microsoft.com/office/officeart/2005/8/layout/hierarchy5"/>
    <dgm:cxn modelId="{EFED0E32-D94B-4E3E-91B8-85BB72670956}" type="presParOf" srcId="{DE01A32E-1C01-4F12-9875-5BCE6AD8340D}" destId="{E89D769E-FA95-4354-9F2F-2CC85490E00C}" srcOrd="3" destOrd="0" presId="urn:microsoft.com/office/officeart/2005/8/layout/hierarchy5"/>
    <dgm:cxn modelId="{03C8CC34-3BC5-472E-81B0-CF2BF3180C4B}" type="presParOf" srcId="{E89D769E-FA95-4354-9F2F-2CC85490E00C}" destId="{AC0A1EF0-B413-4216-84A6-6FB6405C2033}" srcOrd="0" destOrd="0" presId="urn:microsoft.com/office/officeart/2005/8/layout/hierarchy5"/>
    <dgm:cxn modelId="{5D0F843D-E238-441C-87EC-E86352B284EA}" type="presParOf" srcId="{E89D769E-FA95-4354-9F2F-2CC85490E00C}" destId="{B8DE73F2-C905-44D8-93FF-A4282AD7EABE}" srcOrd="1" destOrd="0" presId="urn:microsoft.com/office/officeart/2005/8/layout/hierarchy5"/>
    <dgm:cxn modelId="{26B0023D-B368-4200-B069-9F05F0864672}" type="presParOf" srcId="{B8DE73F2-C905-44D8-93FF-A4282AD7EABE}" destId="{DACEB605-6C22-4D98-83D6-F39A0EDA56F5}" srcOrd="0" destOrd="0" presId="urn:microsoft.com/office/officeart/2005/8/layout/hierarchy5"/>
    <dgm:cxn modelId="{71820A77-4DE2-48E8-B51E-24E8DC08BEF1}" type="presParOf" srcId="{DACEB605-6C22-4D98-83D6-F39A0EDA56F5}" destId="{4B04D119-FAA9-4A47-B736-A49C0EA77325}" srcOrd="0" destOrd="0" presId="urn:microsoft.com/office/officeart/2005/8/layout/hierarchy5"/>
    <dgm:cxn modelId="{B9E74F2F-D565-4C06-895E-1E119E61E9F8}" type="presParOf" srcId="{B8DE73F2-C905-44D8-93FF-A4282AD7EABE}" destId="{6CF8508B-E89F-42DA-AB36-01DCE37EAF85}" srcOrd="1" destOrd="0" presId="urn:microsoft.com/office/officeart/2005/8/layout/hierarchy5"/>
    <dgm:cxn modelId="{DAB34CFC-7390-4EA2-9A8B-59E10037C232}" type="presParOf" srcId="{6CF8508B-E89F-42DA-AB36-01DCE37EAF85}" destId="{E93AE86A-F7FE-4E48-A4DF-3D262EBA46D6}" srcOrd="0" destOrd="0" presId="urn:microsoft.com/office/officeart/2005/8/layout/hierarchy5"/>
    <dgm:cxn modelId="{AD186D92-6FE3-45B7-8C7B-AD272E109A0B}" type="presParOf" srcId="{6CF8508B-E89F-42DA-AB36-01DCE37EAF85}" destId="{61A1261D-D0D4-4C04-A190-8C93AA44D636}" srcOrd="1" destOrd="0" presId="urn:microsoft.com/office/officeart/2005/8/layout/hierarchy5"/>
    <dgm:cxn modelId="{8A91ACDC-F4D5-4DC5-AC68-8929AC57E4D1}" type="presParOf" srcId="{B8DE73F2-C905-44D8-93FF-A4282AD7EABE}" destId="{1507EE2D-0973-4AE3-9BF8-3D6FE24CE0AF}" srcOrd="2" destOrd="0" presId="urn:microsoft.com/office/officeart/2005/8/layout/hierarchy5"/>
    <dgm:cxn modelId="{2E8A58ED-3BFE-4A5F-8A4E-F846B43104A2}" type="presParOf" srcId="{1507EE2D-0973-4AE3-9BF8-3D6FE24CE0AF}" destId="{8ED73B5C-C17C-42D1-BD5B-A36C045525A0}" srcOrd="0" destOrd="0" presId="urn:microsoft.com/office/officeart/2005/8/layout/hierarchy5"/>
    <dgm:cxn modelId="{90C756AF-9498-4EF3-B330-D3BD4F85B9F0}" type="presParOf" srcId="{B8DE73F2-C905-44D8-93FF-A4282AD7EABE}" destId="{71270F75-8D09-417D-9AEA-BD0A4EE355B4}" srcOrd="3" destOrd="0" presId="urn:microsoft.com/office/officeart/2005/8/layout/hierarchy5"/>
    <dgm:cxn modelId="{391C2EF2-59F1-4DFA-9010-9600DB0B1A0B}" type="presParOf" srcId="{71270F75-8D09-417D-9AEA-BD0A4EE355B4}" destId="{32C93163-51C3-4EAF-8864-B36B4B8F96A2}" srcOrd="0" destOrd="0" presId="urn:microsoft.com/office/officeart/2005/8/layout/hierarchy5"/>
    <dgm:cxn modelId="{9424F0E3-48D8-460C-9984-834248D0B232}" type="presParOf" srcId="{71270F75-8D09-417D-9AEA-BD0A4EE355B4}" destId="{B02ECDD0-7258-4C14-829D-95D5CD80B416}" srcOrd="1" destOrd="0" presId="urn:microsoft.com/office/officeart/2005/8/layout/hierarchy5"/>
    <dgm:cxn modelId="{721CC5F7-C182-464D-8858-44611D7AAD27}" type="presParOf" srcId="{6B8563D7-4225-4794-92F2-CFE217242A89}" destId="{E57584ED-C357-4222-B338-076323A7D577}" srcOrd="1" destOrd="0" presId="urn:microsoft.com/office/officeart/2005/8/layout/hierarchy5"/>
  </dgm:cxnLst>
  <dgm:bg/>
  <dgm:whole/>
  <dgm:extLst>
    <a:ext uri="http://schemas.microsoft.com/office/drawing/2008/diagram">
      <dsp:dataModelExt xmlns:dsp="http://schemas.microsoft.com/office/drawing/2008/diagram" xmlns="" relId="rId9" minVer="http://schemas.openxmlformats.org/drawingml/2006/diagram"/>
    </a:ext>
    <a:ext uri="{C62137D5-CB1D-491B-B009-E17868A290BF}">
      <dgm14:recolorImg xmlns:dgm14="http://schemas.microsoft.com/office/drawing/2010/diagram" xmlns="" val="1"/>
    </a:ext>
  </dgm:extLst>
</dgm:dataModel>
</file>

<file path=ppt/diagrams/data2.xml><?xml version="1.0" encoding="utf-8"?>
<dgm:dataModel xmlns:dgm="http://schemas.openxmlformats.org/drawingml/2006/diagram" xmlns:a="http://schemas.openxmlformats.org/drawingml/2006/main">
  <dgm:ptLst>
    <dgm:pt modelId="{DF56518A-2B61-49E2-B06B-6F7D9435F753}" type="doc">
      <dgm:prSet loTypeId="urn:microsoft.com/office/officeart/2005/8/layout/bProcess3" loCatId="process" qsTypeId="urn:microsoft.com/office/officeart/2005/8/quickstyle/simple4" qsCatId="simple" csTypeId="urn:microsoft.com/office/officeart/2005/8/colors/accent2_2" csCatId="accent2" phldr="1"/>
      <dgm:spPr/>
      <dgm:t>
        <a:bodyPr/>
        <a:lstStyle/>
        <a:p>
          <a:endParaRPr lang="en-AU"/>
        </a:p>
      </dgm:t>
    </dgm:pt>
    <dgm:pt modelId="{8A146601-53A3-4BDE-A576-0B5B39D9FEF4}">
      <dgm:prSet phldrT="[Text]" custT="1"/>
      <dgm:spPr/>
      <dgm:t>
        <a:bodyPr/>
        <a:lstStyle/>
        <a:p>
          <a:r>
            <a:rPr lang="en-AU" sz="1600" b="1" smtClean="0"/>
            <a:t>Soil Test</a:t>
          </a:r>
          <a:endParaRPr lang="en-AU" sz="1600" b="1"/>
        </a:p>
      </dgm:t>
    </dgm:pt>
    <dgm:pt modelId="{9E648F88-E8EF-4FA3-BA9A-B2B431F863C9}" type="parTrans" cxnId="{67B51479-CF9F-4D6A-9445-8AC91C6D5A23}">
      <dgm:prSet/>
      <dgm:spPr/>
      <dgm:t>
        <a:bodyPr/>
        <a:lstStyle/>
        <a:p>
          <a:endParaRPr lang="en-AU" sz="3200"/>
        </a:p>
      </dgm:t>
    </dgm:pt>
    <dgm:pt modelId="{9DDA67E8-615B-488A-BF1D-42A36E29F4D0}" type="sibTrans" cxnId="{67B51479-CF9F-4D6A-9445-8AC91C6D5A23}">
      <dgm:prSet custT="1"/>
      <dgm:spPr/>
      <dgm:t>
        <a:bodyPr/>
        <a:lstStyle/>
        <a:p>
          <a:endParaRPr lang="en-AU" sz="900"/>
        </a:p>
      </dgm:t>
    </dgm:pt>
    <dgm:pt modelId="{8D173791-D93A-4E11-828D-F0EE14AEC1B6}">
      <dgm:prSet phldrT="[Text]" custT="1"/>
      <dgm:spPr/>
      <dgm:t>
        <a:bodyPr/>
        <a:lstStyle/>
        <a:p>
          <a:r>
            <a:rPr lang="en-AU" sz="1600" b="1" smtClean="0"/>
            <a:t>Excavation works</a:t>
          </a:r>
          <a:endParaRPr lang="en-AU" sz="1600" b="1"/>
        </a:p>
      </dgm:t>
    </dgm:pt>
    <dgm:pt modelId="{27A1DC10-B24B-48CE-AA15-7509780A8AB5}" type="parTrans" cxnId="{511FDD74-6832-435B-A59C-AB5D4BE98DA0}">
      <dgm:prSet/>
      <dgm:spPr/>
      <dgm:t>
        <a:bodyPr/>
        <a:lstStyle/>
        <a:p>
          <a:endParaRPr lang="en-AU" sz="3200"/>
        </a:p>
      </dgm:t>
    </dgm:pt>
    <dgm:pt modelId="{961150B8-A9AC-4B28-B845-D589B0E60079}" type="sibTrans" cxnId="{511FDD74-6832-435B-A59C-AB5D4BE98DA0}">
      <dgm:prSet custT="1"/>
      <dgm:spPr/>
      <dgm:t>
        <a:bodyPr/>
        <a:lstStyle/>
        <a:p>
          <a:endParaRPr lang="en-AU" sz="900"/>
        </a:p>
      </dgm:t>
    </dgm:pt>
    <dgm:pt modelId="{85CF5CE5-52FB-424B-B8B4-812957965D3E}">
      <dgm:prSet phldrT="[Text]" custT="1"/>
      <dgm:spPr/>
      <dgm:t>
        <a:bodyPr/>
        <a:lstStyle/>
        <a:p>
          <a:r>
            <a:rPr lang="en-AU" sz="1600" b="1" dirty="0" smtClean="0"/>
            <a:t>Footings</a:t>
          </a:r>
          <a:endParaRPr lang="en-AU" sz="1600" b="1" dirty="0"/>
        </a:p>
      </dgm:t>
    </dgm:pt>
    <dgm:pt modelId="{B587756B-3317-4E5F-96E8-F56758B844B8}" type="parTrans" cxnId="{33867644-6891-458C-B67C-FF8741AAEE35}">
      <dgm:prSet/>
      <dgm:spPr/>
      <dgm:t>
        <a:bodyPr/>
        <a:lstStyle/>
        <a:p>
          <a:endParaRPr lang="en-AU" sz="3200"/>
        </a:p>
      </dgm:t>
    </dgm:pt>
    <dgm:pt modelId="{0E9F5DEC-3196-4083-A66E-41C36FE09EBB}" type="sibTrans" cxnId="{33867644-6891-458C-B67C-FF8741AAEE35}">
      <dgm:prSet custT="1"/>
      <dgm:spPr/>
      <dgm:t>
        <a:bodyPr/>
        <a:lstStyle/>
        <a:p>
          <a:endParaRPr lang="en-AU" sz="900"/>
        </a:p>
      </dgm:t>
    </dgm:pt>
    <dgm:pt modelId="{3954E185-216A-4BFD-9587-635881A27AE5}">
      <dgm:prSet phldrT="[Text]" custT="1"/>
      <dgm:spPr/>
      <dgm:t>
        <a:bodyPr/>
        <a:lstStyle/>
        <a:p>
          <a:r>
            <a:rPr lang="en-AU" sz="1600" b="1" smtClean="0"/>
            <a:t>Column's Necks (C.N)</a:t>
          </a:r>
          <a:endParaRPr lang="en-AU" sz="1600" b="1"/>
        </a:p>
      </dgm:t>
    </dgm:pt>
    <dgm:pt modelId="{7133D565-17B8-420D-AA97-DBA5B0509F56}" type="parTrans" cxnId="{A92C5777-16D9-405F-A576-3E3767C4C122}">
      <dgm:prSet/>
      <dgm:spPr/>
      <dgm:t>
        <a:bodyPr/>
        <a:lstStyle/>
        <a:p>
          <a:endParaRPr lang="en-AU" sz="3200"/>
        </a:p>
      </dgm:t>
    </dgm:pt>
    <dgm:pt modelId="{75DE219E-7191-40DB-8CFE-EF6DABD374DA}" type="sibTrans" cxnId="{A92C5777-16D9-405F-A576-3E3767C4C122}">
      <dgm:prSet custT="1"/>
      <dgm:spPr/>
      <dgm:t>
        <a:bodyPr/>
        <a:lstStyle/>
        <a:p>
          <a:endParaRPr lang="en-AU" sz="900"/>
        </a:p>
      </dgm:t>
    </dgm:pt>
    <dgm:pt modelId="{35A9CCAF-0F65-4158-9DEF-136D9C2811E2}">
      <dgm:prSet phldrT="[Text]" custT="1"/>
      <dgm:spPr/>
      <dgm:t>
        <a:bodyPr/>
        <a:lstStyle/>
        <a:p>
          <a:r>
            <a:rPr lang="en-AU" sz="1600" b="1" smtClean="0"/>
            <a:t>Ground Beams (G.B)</a:t>
          </a:r>
          <a:endParaRPr lang="en-AU" sz="1600" b="1"/>
        </a:p>
      </dgm:t>
    </dgm:pt>
    <dgm:pt modelId="{8840543C-44C6-44F9-8CEE-1A966B6FB80F}" type="parTrans" cxnId="{1A50CA75-B948-460F-9F4F-6759447E8AA9}">
      <dgm:prSet/>
      <dgm:spPr/>
      <dgm:t>
        <a:bodyPr/>
        <a:lstStyle/>
        <a:p>
          <a:endParaRPr lang="en-AU" sz="3200"/>
        </a:p>
      </dgm:t>
    </dgm:pt>
    <dgm:pt modelId="{E7E181F0-B8E9-4093-A2A8-4DCA67B4AEA4}" type="sibTrans" cxnId="{1A50CA75-B948-460F-9F4F-6759447E8AA9}">
      <dgm:prSet custT="1"/>
      <dgm:spPr/>
      <dgm:t>
        <a:bodyPr/>
        <a:lstStyle/>
        <a:p>
          <a:endParaRPr lang="en-AU" sz="900"/>
        </a:p>
      </dgm:t>
    </dgm:pt>
    <dgm:pt modelId="{176FD6F8-AE69-4BC9-9B79-9F5528E7340A}">
      <dgm:prSet phldrT="[Text]" custT="1"/>
      <dgm:spPr/>
      <dgm:t>
        <a:bodyPr/>
        <a:lstStyle/>
        <a:p>
          <a:r>
            <a:rPr lang="en-AU" sz="1600" b="1" smtClean="0"/>
            <a:t>Slab on grade (S.G)</a:t>
          </a:r>
          <a:endParaRPr lang="en-AU" sz="1600" b="1"/>
        </a:p>
      </dgm:t>
    </dgm:pt>
    <dgm:pt modelId="{BED453B7-27DA-4E22-802F-21AAB84840D3}" type="parTrans" cxnId="{079D8D58-383D-4CB8-B460-C170D9FEF94D}">
      <dgm:prSet/>
      <dgm:spPr/>
      <dgm:t>
        <a:bodyPr/>
        <a:lstStyle/>
        <a:p>
          <a:endParaRPr lang="en-AU" sz="3200"/>
        </a:p>
      </dgm:t>
    </dgm:pt>
    <dgm:pt modelId="{5E7477A0-009B-4ED9-AEAF-204CFE9EA484}" type="sibTrans" cxnId="{079D8D58-383D-4CB8-B460-C170D9FEF94D}">
      <dgm:prSet custT="1"/>
      <dgm:spPr/>
      <dgm:t>
        <a:bodyPr/>
        <a:lstStyle/>
        <a:p>
          <a:endParaRPr lang="en-AU" sz="900"/>
        </a:p>
      </dgm:t>
    </dgm:pt>
    <dgm:pt modelId="{C4C9C7C6-CC1E-46B2-8320-C8CC079A293C}">
      <dgm:prSet phldrT="[Text]" custT="1"/>
      <dgm:spPr/>
      <dgm:t>
        <a:bodyPr/>
        <a:lstStyle/>
        <a:p>
          <a:r>
            <a:rPr lang="en-AU" sz="1600" b="1" smtClean="0"/>
            <a:t>Columns</a:t>
          </a:r>
          <a:endParaRPr lang="en-AU" sz="1600" b="1"/>
        </a:p>
      </dgm:t>
    </dgm:pt>
    <dgm:pt modelId="{F96EEE10-F1B2-4B45-9F4B-2DC43E19F1F3}" type="parTrans" cxnId="{90194F1B-6D7F-489E-B6BC-93CDC9918435}">
      <dgm:prSet/>
      <dgm:spPr/>
      <dgm:t>
        <a:bodyPr/>
        <a:lstStyle/>
        <a:p>
          <a:endParaRPr lang="en-AU" sz="3200"/>
        </a:p>
      </dgm:t>
    </dgm:pt>
    <dgm:pt modelId="{4850154C-77DB-4192-8251-B42CADB1A58E}" type="sibTrans" cxnId="{90194F1B-6D7F-489E-B6BC-93CDC9918435}">
      <dgm:prSet custT="1"/>
      <dgm:spPr/>
      <dgm:t>
        <a:bodyPr/>
        <a:lstStyle/>
        <a:p>
          <a:endParaRPr lang="en-AU" sz="900"/>
        </a:p>
      </dgm:t>
    </dgm:pt>
    <dgm:pt modelId="{F0EE6C83-3750-4C7F-B87C-6E3CD09A3850}">
      <dgm:prSet phldrT="[Text]" custT="1"/>
      <dgm:spPr/>
      <dgm:t>
        <a:bodyPr/>
        <a:lstStyle/>
        <a:p>
          <a:r>
            <a:rPr lang="en-AU" sz="1600" b="1" smtClean="0"/>
            <a:t>Slab</a:t>
          </a:r>
          <a:endParaRPr lang="en-AU" sz="1600" b="1"/>
        </a:p>
      </dgm:t>
    </dgm:pt>
    <dgm:pt modelId="{2909DD2B-7383-4413-80EF-93A04A3A49C5}" type="parTrans" cxnId="{CB932EBE-EDCC-4F5A-BF53-0B0D624462FF}">
      <dgm:prSet/>
      <dgm:spPr/>
      <dgm:t>
        <a:bodyPr/>
        <a:lstStyle/>
        <a:p>
          <a:endParaRPr lang="en-AU" sz="3200"/>
        </a:p>
      </dgm:t>
    </dgm:pt>
    <dgm:pt modelId="{2F423F2B-ED8B-429C-A6B3-78598E5150B1}" type="sibTrans" cxnId="{CB932EBE-EDCC-4F5A-BF53-0B0D624462FF}">
      <dgm:prSet custT="1"/>
      <dgm:spPr/>
      <dgm:t>
        <a:bodyPr/>
        <a:lstStyle/>
        <a:p>
          <a:endParaRPr lang="en-AU" sz="900"/>
        </a:p>
      </dgm:t>
    </dgm:pt>
    <dgm:pt modelId="{C7FA4297-A557-4709-91CF-C3D6DC1D0BAE}">
      <dgm:prSet phldrT="[Text]" custT="1"/>
      <dgm:spPr/>
      <dgm:t>
        <a:bodyPr/>
        <a:lstStyle/>
        <a:p>
          <a:r>
            <a:rPr lang="en-AU" sz="1600" b="1" smtClean="0"/>
            <a:t>Block works</a:t>
          </a:r>
          <a:endParaRPr lang="en-AU" sz="1600" b="1"/>
        </a:p>
      </dgm:t>
    </dgm:pt>
    <dgm:pt modelId="{6BE7E1A1-F5D8-4057-886F-CE7E6EEC8489}" type="parTrans" cxnId="{85FA0AE9-B4FE-4855-B0E9-53FF88C5C122}">
      <dgm:prSet/>
      <dgm:spPr/>
      <dgm:t>
        <a:bodyPr/>
        <a:lstStyle/>
        <a:p>
          <a:endParaRPr lang="en-AU" sz="3200"/>
        </a:p>
      </dgm:t>
    </dgm:pt>
    <dgm:pt modelId="{4240A8A2-A1D4-4CFB-B723-63776C36EC19}" type="sibTrans" cxnId="{85FA0AE9-B4FE-4855-B0E9-53FF88C5C122}">
      <dgm:prSet custT="1"/>
      <dgm:spPr/>
      <dgm:t>
        <a:bodyPr/>
        <a:lstStyle/>
        <a:p>
          <a:endParaRPr lang="en-AU" sz="900"/>
        </a:p>
      </dgm:t>
    </dgm:pt>
    <dgm:pt modelId="{1DC48CE4-CA0E-4BC0-B2C8-F09E6CF18351}">
      <dgm:prSet phldrT="[Text]" custT="1"/>
      <dgm:spPr/>
      <dgm:t>
        <a:bodyPr/>
        <a:lstStyle/>
        <a:p>
          <a:r>
            <a:rPr lang="en-AU" sz="1600" b="1" smtClean="0"/>
            <a:t>Backfill and compaction works</a:t>
          </a:r>
          <a:endParaRPr lang="en-AU" sz="1600" b="1"/>
        </a:p>
      </dgm:t>
    </dgm:pt>
    <dgm:pt modelId="{32AD76F5-8E5E-41B1-87D2-DCCACEEB2C06}" type="parTrans" cxnId="{452E546D-CBED-41BE-B24F-9A5E32A9DFEA}">
      <dgm:prSet/>
      <dgm:spPr/>
      <dgm:t>
        <a:bodyPr/>
        <a:lstStyle/>
        <a:p>
          <a:endParaRPr lang="en-AU" sz="3200"/>
        </a:p>
      </dgm:t>
    </dgm:pt>
    <dgm:pt modelId="{60FB72FF-7804-44E0-A780-28676535C5D7}" type="sibTrans" cxnId="{452E546D-CBED-41BE-B24F-9A5E32A9DFEA}">
      <dgm:prSet custT="1"/>
      <dgm:spPr/>
      <dgm:t>
        <a:bodyPr/>
        <a:lstStyle/>
        <a:p>
          <a:endParaRPr lang="en-AU" sz="900"/>
        </a:p>
      </dgm:t>
    </dgm:pt>
    <dgm:pt modelId="{E2762D4B-60B7-40A1-89E3-F72740F67654}">
      <dgm:prSet phldrT="[Text]" custT="1"/>
      <dgm:spPr/>
      <dgm:t>
        <a:bodyPr/>
        <a:lstStyle/>
        <a:p>
          <a:r>
            <a:rPr lang="en-AU" sz="1600" b="1" smtClean="0"/>
            <a:t>Plastering works</a:t>
          </a:r>
          <a:endParaRPr lang="en-AU" sz="1600" b="1"/>
        </a:p>
      </dgm:t>
    </dgm:pt>
    <dgm:pt modelId="{C8686E44-81D8-4D58-A3AB-CE8898B191E5}" type="parTrans" cxnId="{4F1B9082-998E-4A5E-B970-05C6559A9FEA}">
      <dgm:prSet/>
      <dgm:spPr/>
      <dgm:t>
        <a:bodyPr/>
        <a:lstStyle/>
        <a:p>
          <a:endParaRPr lang="en-AU" sz="3200"/>
        </a:p>
      </dgm:t>
    </dgm:pt>
    <dgm:pt modelId="{120230C7-3163-415B-A64C-B68B99F59CAE}" type="sibTrans" cxnId="{4F1B9082-998E-4A5E-B970-05C6559A9FEA}">
      <dgm:prSet custT="1"/>
      <dgm:spPr/>
      <dgm:t>
        <a:bodyPr/>
        <a:lstStyle/>
        <a:p>
          <a:endParaRPr lang="en-AU" sz="900"/>
        </a:p>
      </dgm:t>
    </dgm:pt>
    <dgm:pt modelId="{DF00AA23-D7C2-4322-87B6-152F134C0A5A}">
      <dgm:prSet phldrT="[Text]" custT="1"/>
      <dgm:spPr/>
      <dgm:t>
        <a:bodyPr/>
        <a:lstStyle/>
        <a:p>
          <a:r>
            <a:rPr lang="en-AU" sz="1600" b="1" smtClean="0"/>
            <a:t>Tiless works</a:t>
          </a:r>
          <a:endParaRPr lang="en-AU" sz="1600" b="1"/>
        </a:p>
      </dgm:t>
    </dgm:pt>
    <dgm:pt modelId="{672210BC-63EE-44D7-8048-C4D2F158A706}" type="parTrans" cxnId="{3BAAF815-7385-4965-9267-C1589A4D2745}">
      <dgm:prSet/>
      <dgm:spPr/>
      <dgm:t>
        <a:bodyPr/>
        <a:lstStyle/>
        <a:p>
          <a:endParaRPr lang="en-AU" sz="3200"/>
        </a:p>
      </dgm:t>
    </dgm:pt>
    <dgm:pt modelId="{464D64A5-FE3D-4158-AF1C-33327284843A}" type="sibTrans" cxnId="{3BAAF815-7385-4965-9267-C1589A4D2745}">
      <dgm:prSet custT="1"/>
      <dgm:spPr/>
      <dgm:t>
        <a:bodyPr/>
        <a:lstStyle/>
        <a:p>
          <a:endParaRPr lang="en-AU" sz="900"/>
        </a:p>
      </dgm:t>
    </dgm:pt>
    <dgm:pt modelId="{2AD1EA98-C31A-46CA-A38A-48365D959E8E}">
      <dgm:prSet phldrT="[Text]" custT="1"/>
      <dgm:spPr/>
      <dgm:t>
        <a:bodyPr/>
        <a:lstStyle/>
        <a:p>
          <a:r>
            <a:rPr lang="en-AU" sz="1600" b="1" smtClean="0"/>
            <a:t>Painting works</a:t>
          </a:r>
          <a:endParaRPr lang="en-AU" sz="1600" b="1"/>
        </a:p>
      </dgm:t>
    </dgm:pt>
    <dgm:pt modelId="{967319A4-B43C-421B-B3A0-BABEFA888DC7}" type="parTrans" cxnId="{7E113EE7-A584-425C-BB2D-CDDB910C1C8D}">
      <dgm:prSet/>
      <dgm:spPr/>
      <dgm:t>
        <a:bodyPr/>
        <a:lstStyle/>
        <a:p>
          <a:endParaRPr lang="en-AU" sz="3200"/>
        </a:p>
      </dgm:t>
    </dgm:pt>
    <dgm:pt modelId="{9C38463C-8AF8-4BDB-8B60-EBBBCF9FF4F9}" type="sibTrans" cxnId="{7E113EE7-A584-425C-BB2D-CDDB910C1C8D}">
      <dgm:prSet/>
      <dgm:spPr/>
      <dgm:t>
        <a:bodyPr/>
        <a:lstStyle/>
        <a:p>
          <a:endParaRPr lang="en-AU" sz="3200"/>
        </a:p>
      </dgm:t>
    </dgm:pt>
    <dgm:pt modelId="{FEF1F019-8201-4862-8610-C19B1478E305}" type="pres">
      <dgm:prSet presAssocID="{DF56518A-2B61-49E2-B06B-6F7D9435F753}" presName="Name0" presStyleCnt="0">
        <dgm:presLayoutVars>
          <dgm:dir/>
          <dgm:resizeHandles val="exact"/>
        </dgm:presLayoutVars>
      </dgm:prSet>
      <dgm:spPr/>
      <dgm:t>
        <a:bodyPr/>
        <a:lstStyle/>
        <a:p>
          <a:endParaRPr lang="en-AU"/>
        </a:p>
      </dgm:t>
    </dgm:pt>
    <dgm:pt modelId="{EBD2C7CA-F396-43B3-A6AA-2626152D4EF6}" type="pres">
      <dgm:prSet presAssocID="{8A146601-53A3-4BDE-A576-0B5B39D9FEF4}" presName="node" presStyleLbl="node1" presStyleIdx="0" presStyleCnt="13">
        <dgm:presLayoutVars>
          <dgm:bulletEnabled val="1"/>
        </dgm:presLayoutVars>
      </dgm:prSet>
      <dgm:spPr/>
      <dgm:t>
        <a:bodyPr/>
        <a:lstStyle/>
        <a:p>
          <a:endParaRPr lang="en-AU"/>
        </a:p>
      </dgm:t>
    </dgm:pt>
    <dgm:pt modelId="{280AA9CB-952C-41FB-9740-4F52A2990ACA}" type="pres">
      <dgm:prSet presAssocID="{9DDA67E8-615B-488A-BF1D-42A36E29F4D0}" presName="sibTrans" presStyleLbl="sibTrans1D1" presStyleIdx="0" presStyleCnt="12"/>
      <dgm:spPr/>
      <dgm:t>
        <a:bodyPr/>
        <a:lstStyle/>
        <a:p>
          <a:endParaRPr lang="en-AU"/>
        </a:p>
      </dgm:t>
    </dgm:pt>
    <dgm:pt modelId="{02775B19-55D6-4984-AD3F-39F7A86C88C8}" type="pres">
      <dgm:prSet presAssocID="{9DDA67E8-615B-488A-BF1D-42A36E29F4D0}" presName="connectorText" presStyleLbl="sibTrans1D1" presStyleIdx="0" presStyleCnt="12"/>
      <dgm:spPr/>
      <dgm:t>
        <a:bodyPr/>
        <a:lstStyle/>
        <a:p>
          <a:endParaRPr lang="en-AU"/>
        </a:p>
      </dgm:t>
    </dgm:pt>
    <dgm:pt modelId="{8EDE7B6B-B9EB-431B-9924-D336E5234374}" type="pres">
      <dgm:prSet presAssocID="{8D173791-D93A-4E11-828D-F0EE14AEC1B6}" presName="node" presStyleLbl="node1" presStyleIdx="1" presStyleCnt="13">
        <dgm:presLayoutVars>
          <dgm:bulletEnabled val="1"/>
        </dgm:presLayoutVars>
      </dgm:prSet>
      <dgm:spPr/>
      <dgm:t>
        <a:bodyPr/>
        <a:lstStyle/>
        <a:p>
          <a:endParaRPr lang="en-AU"/>
        </a:p>
      </dgm:t>
    </dgm:pt>
    <dgm:pt modelId="{EAF2FDEB-86E4-434D-80D4-C272B0083575}" type="pres">
      <dgm:prSet presAssocID="{961150B8-A9AC-4B28-B845-D589B0E60079}" presName="sibTrans" presStyleLbl="sibTrans1D1" presStyleIdx="1" presStyleCnt="12"/>
      <dgm:spPr/>
      <dgm:t>
        <a:bodyPr/>
        <a:lstStyle/>
        <a:p>
          <a:endParaRPr lang="en-AU"/>
        </a:p>
      </dgm:t>
    </dgm:pt>
    <dgm:pt modelId="{5C5FF146-1A18-49F9-9B85-1CF988079F15}" type="pres">
      <dgm:prSet presAssocID="{961150B8-A9AC-4B28-B845-D589B0E60079}" presName="connectorText" presStyleLbl="sibTrans1D1" presStyleIdx="1" presStyleCnt="12"/>
      <dgm:spPr/>
      <dgm:t>
        <a:bodyPr/>
        <a:lstStyle/>
        <a:p>
          <a:endParaRPr lang="en-AU"/>
        </a:p>
      </dgm:t>
    </dgm:pt>
    <dgm:pt modelId="{BA6651D9-6E82-4D01-9999-E90C1CEBE10E}" type="pres">
      <dgm:prSet presAssocID="{85CF5CE5-52FB-424B-B8B4-812957965D3E}" presName="node" presStyleLbl="node1" presStyleIdx="2" presStyleCnt="13">
        <dgm:presLayoutVars>
          <dgm:bulletEnabled val="1"/>
        </dgm:presLayoutVars>
      </dgm:prSet>
      <dgm:spPr/>
      <dgm:t>
        <a:bodyPr/>
        <a:lstStyle/>
        <a:p>
          <a:endParaRPr lang="en-AU"/>
        </a:p>
      </dgm:t>
    </dgm:pt>
    <dgm:pt modelId="{38359E15-0A82-4ACA-9A62-DE1361951F11}" type="pres">
      <dgm:prSet presAssocID="{0E9F5DEC-3196-4083-A66E-41C36FE09EBB}" presName="sibTrans" presStyleLbl="sibTrans1D1" presStyleIdx="2" presStyleCnt="12"/>
      <dgm:spPr/>
      <dgm:t>
        <a:bodyPr/>
        <a:lstStyle/>
        <a:p>
          <a:endParaRPr lang="en-AU"/>
        </a:p>
      </dgm:t>
    </dgm:pt>
    <dgm:pt modelId="{4E308897-DD4F-4877-9888-95866591B591}" type="pres">
      <dgm:prSet presAssocID="{0E9F5DEC-3196-4083-A66E-41C36FE09EBB}" presName="connectorText" presStyleLbl="sibTrans1D1" presStyleIdx="2" presStyleCnt="12"/>
      <dgm:spPr/>
      <dgm:t>
        <a:bodyPr/>
        <a:lstStyle/>
        <a:p>
          <a:endParaRPr lang="en-AU"/>
        </a:p>
      </dgm:t>
    </dgm:pt>
    <dgm:pt modelId="{D3C90295-7BDA-4615-A117-639C24B05A12}" type="pres">
      <dgm:prSet presAssocID="{3954E185-216A-4BFD-9587-635881A27AE5}" presName="node" presStyleLbl="node1" presStyleIdx="3" presStyleCnt="13">
        <dgm:presLayoutVars>
          <dgm:bulletEnabled val="1"/>
        </dgm:presLayoutVars>
      </dgm:prSet>
      <dgm:spPr/>
      <dgm:t>
        <a:bodyPr/>
        <a:lstStyle/>
        <a:p>
          <a:endParaRPr lang="en-AU"/>
        </a:p>
      </dgm:t>
    </dgm:pt>
    <dgm:pt modelId="{2949EC53-AFAE-4D32-8E71-EBEA4CCA6CE7}" type="pres">
      <dgm:prSet presAssocID="{75DE219E-7191-40DB-8CFE-EF6DABD374DA}" presName="sibTrans" presStyleLbl="sibTrans1D1" presStyleIdx="3" presStyleCnt="12"/>
      <dgm:spPr/>
      <dgm:t>
        <a:bodyPr/>
        <a:lstStyle/>
        <a:p>
          <a:endParaRPr lang="en-AU"/>
        </a:p>
      </dgm:t>
    </dgm:pt>
    <dgm:pt modelId="{66BCB700-CFA2-4C14-BB45-DE6A0668F8C3}" type="pres">
      <dgm:prSet presAssocID="{75DE219E-7191-40DB-8CFE-EF6DABD374DA}" presName="connectorText" presStyleLbl="sibTrans1D1" presStyleIdx="3" presStyleCnt="12"/>
      <dgm:spPr/>
      <dgm:t>
        <a:bodyPr/>
        <a:lstStyle/>
        <a:p>
          <a:endParaRPr lang="en-AU"/>
        </a:p>
      </dgm:t>
    </dgm:pt>
    <dgm:pt modelId="{833B1CCE-AD6D-4D62-A45F-A9A584923992}" type="pres">
      <dgm:prSet presAssocID="{35A9CCAF-0F65-4158-9DEF-136D9C2811E2}" presName="node" presStyleLbl="node1" presStyleIdx="4" presStyleCnt="13">
        <dgm:presLayoutVars>
          <dgm:bulletEnabled val="1"/>
        </dgm:presLayoutVars>
      </dgm:prSet>
      <dgm:spPr/>
      <dgm:t>
        <a:bodyPr/>
        <a:lstStyle/>
        <a:p>
          <a:endParaRPr lang="en-AU"/>
        </a:p>
      </dgm:t>
    </dgm:pt>
    <dgm:pt modelId="{38BCC754-0246-49D1-ADF2-1F658C7A2D07}" type="pres">
      <dgm:prSet presAssocID="{E7E181F0-B8E9-4093-A2A8-4DCA67B4AEA4}" presName="sibTrans" presStyleLbl="sibTrans1D1" presStyleIdx="4" presStyleCnt="12"/>
      <dgm:spPr/>
      <dgm:t>
        <a:bodyPr/>
        <a:lstStyle/>
        <a:p>
          <a:endParaRPr lang="en-AU"/>
        </a:p>
      </dgm:t>
    </dgm:pt>
    <dgm:pt modelId="{625CC683-7041-4309-AC64-D4D91BFC6840}" type="pres">
      <dgm:prSet presAssocID="{E7E181F0-B8E9-4093-A2A8-4DCA67B4AEA4}" presName="connectorText" presStyleLbl="sibTrans1D1" presStyleIdx="4" presStyleCnt="12"/>
      <dgm:spPr/>
      <dgm:t>
        <a:bodyPr/>
        <a:lstStyle/>
        <a:p>
          <a:endParaRPr lang="en-AU"/>
        </a:p>
      </dgm:t>
    </dgm:pt>
    <dgm:pt modelId="{EE2E3674-84E0-4715-8BB6-B6B59D378D04}" type="pres">
      <dgm:prSet presAssocID="{1DC48CE4-CA0E-4BC0-B2C8-F09E6CF18351}" presName="node" presStyleLbl="node1" presStyleIdx="5" presStyleCnt="13">
        <dgm:presLayoutVars>
          <dgm:bulletEnabled val="1"/>
        </dgm:presLayoutVars>
      </dgm:prSet>
      <dgm:spPr/>
      <dgm:t>
        <a:bodyPr/>
        <a:lstStyle/>
        <a:p>
          <a:endParaRPr lang="en-AU"/>
        </a:p>
      </dgm:t>
    </dgm:pt>
    <dgm:pt modelId="{816DC30C-1ACD-408E-9770-90C445AB1779}" type="pres">
      <dgm:prSet presAssocID="{60FB72FF-7804-44E0-A780-28676535C5D7}" presName="sibTrans" presStyleLbl="sibTrans1D1" presStyleIdx="5" presStyleCnt="12"/>
      <dgm:spPr/>
      <dgm:t>
        <a:bodyPr/>
        <a:lstStyle/>
        <a:p>
          <a:endParaRPr lang="en-AU"/>
        </a:p>
      </dgm:t>
    </dgm:pt>
    <dgm:pt modelId="{416A7475-5C26-4535-879E-10C8BC34C1E1}" type="pres">
      <dgm:prSet presAssocID="{60FB72FF-7804-44E0-A780-28676535C5D7}" presName="connectorText" presStyleLbl="sibTrans1D1" presStyleIdx="5" presStyleCnt="12"/>
      <dgm:spPr/>
      <dgm:t>
        <a:bodyPr/>
        <a:lstStyle/>
        <a:p>
          <a:endParaRPr lang="en-AU"/>
        </a:p>
      </dgm:t>
    </dgm:pt>
    <dgm:pt modelId="{5848CCA8-A55B-4504-81C1-88C13D3D4185}" type="pres">
      <dgm:prSet presAssocID="{176FD6F8-AE69-4BC9-9B79-9F5528E7340A}" presName="node" presStyleLbl="node1" presStyleIdx="6" presStyleCnt="13">
        <dgm:presLayoutVars>
          <dgm:bulletEnabled val="1"/>
        </dgm:presLayoutVars>
      </dgm:prSet>
      <dgm:spPr/>
      <dgm:t>
        <a:bodyPr/>
        <a:lstStyle/>
        <a:p>
          <a:endParaRPr lang="en-AU"/>
        </a:p>
      </dgm:t>
    </dgm:pt>
    <dgm:pt modelId="{AAFAE5F8-5613-4885-8D47-7BDC1214FE38}" type="pres">
      <dgm:prSet presAssocID="{5E7477A0-009B-4ED9-AEAF-204CFE9EA484}" presName="sibTrans" presStyleLbl="sibTrans1D1" presStyleIdx="6" presStyleCnt="12"/>
      <dgm:spPr/>
      <dgm:t>
        <a:bodyPr/>
        <a:lstStyle/>
        <a:p>
          <a:endParaRPr lang="en-AU"/>
        </a:p>
      </dgm:t>
    </dgm:pt>
    <dgm:pt modelId="{6CD10E2E-D64D-4D98-B4D6-43CE12DFB230}" type="pres">
      <dgm:prSet presAssocID="{5E7477A0-009B-4ED9-AEAF-204CFE9EA484}" presName="connectorText" presStyleLbl="sibTrans1D1" presStyleIdx="6" presStyleCnt="12"/>
      <dgm:spPr/>
      <dgm:t>
        <a:bodyPr/>
        <a:lstStyle/>
        <a:p>
          <a:endParaRPr lang="en-AU"/>
        </a:p>
      </dgm:t>
    </dgm:pt>
    <dgm:pt modelId="{6F483E3D-C4C9-44AA-BDD6-7A0F46D90206}" type="pres">
      <dgm:prSet presAssocID="{C4C9C7C6-CC1E-46B2-8320-C8CC079A293C}" presName="node" presStyleLbl="node1" presStyleIdx="7" presStyleCnt="13">
        <dgm:presLayoutVars>
          <dgm:bulletEnabled val="1"/>
        </dgm:presLayoutVars>
      </dgm:prSet>
      <dgm:spPr/>
      <dgm:t>
        <a:bodyPr/>
        <a:lstStyle/>
        <a:p>
          <a:endParaRPr lang="en-AU"/>
        </a:p>
      </dgm:t>
    </dgm:pt>
    <dgm:pt modelId="{84A87042-B3CD-48F2-A065-D2D9F2B713A3}" type="pres">
      <dgm:prSet presAssocID="{4850154C-77DB-4192-8251-B42CADB1A58E}" presName="sibTrans" presStyleLbl="sibTrans1D1" presStyleIdx="7" presStyleCnt="12"/>
      <dgm:spPr/>
      <dgm:t>
        <a:bodyPr/>
        <a:lstStyle/>
        <a:p>
          <a:endParaRPr lang="en-AU"/>
        </a:p>
      </dgm:t>
    </dgm:pt>
    <dgm:pt modelId="{1D5BB95A-70D3-43BB-B966-96914B48C0B3}" type="pres">
      <dgm:prSet presAssocID="{4850154C-77DB-4192-8251-B42CADB1A58E}" presName="connectorText" presStyleLbl="sibTrans1D1" presStyleIdx="7" presStyleCnt="12"/>
      <dgm:spPr/>
      <dgm:t>
        <a:bodyPr/>
        <a:lstStyle/>
        <a:p>
          <a:endParaRPr lang="en-AU"/>
        </a:p>
      </dgm:t>
    </dgm:pt>
    <dgm:pt modelId="{09D74D71-F979-4BC4-9B08-D0359DDC4CC7}" type="pres">
      <dgm:prSet presAssocID="{F0EE6C83-3750-4C7F-B87C-6E3CD09A3850}" presName="node" presStyleLbl="node1" presStyleIdx="8" presStyleCnt="13">
        <dgm:presLayoutVars>
          <dgm:bulletEnabled val="1"/>
        </dgm:presLayoutVars>
      </dgm:prSet>
      <dgm:spPr/>
      <dgm:t>
        <a:bodyPr/>
        <a:lstStyle/>
        <a:p>
          <a:endParaRPr lang="en-AU"/>
        </a:p>
      </dgm:t>
    </dgm:pt>
    <dgm:pt modelId="{9950879A-97FE-4955-9F16-05184B2ADBC9}" type="pres">
      <dgm:prSet presAssocID="{2F423F2B-ED8B-429C-A6B3-78598E5150B1}" presName="sibTrans" presStyleLbl="sibTrans1D1" presStyleIdx="8" presStyleCnt="12"/>
      <dgm:spPr/>
      <dgm:t>
        <a:bodyPr/>
        <a:lstStyle/>
        <a:p>
          <a:endParaRPr lang="en-AU"/>
        </a:p>
      </dgm:t>
    </dgm:pt>
    <dgm:pt modelId="{288BB5DB-36FB-4475-8687-38BE58033C03}" type="pres">
      <dgm:prSet presAssocID="{2F423F2B-ED8B-429C-A6B3-78598E5150B1}" presName="connectorText" presStyleLbl="sibTrans1D1" presStyleIdx="8" presStyleCnt="12"/>
      <dgm:spPr/>
      <dgm:t>
        <a:bodyPr/>
        <a:lstStyle/>
        <a:p>
          <a:endParaRPr lang="en-AU"/>
        </a:p>
      </dgm:t>
    </dgm:pt>
    <dgm:pt modelId="{58E43DCD-F19B-4ABD-A7CB-D3F1E3B7B5E1}" type="pres">
      <dgm:prSet presAssocID="{C7FA4297-A557-4709-91CF-C3D6DC1D0BAE}" presName="node" presStyleLbl="node1" presStyleIdx="9" presStyleCnt="13">
        <dgm:presLayoutVars>
          <dgm:bulletEnabled val="1"/>
        </dgm:presLayoutVars>
      </dgm:prSet>
      <dgm:spPr/>
      <dgm:t>
        <a:bodyPr/>
        <a:lstStyle/>
        <a:p>
          <a:endParaRPr lang="en-AU"/>
        </a:p>
      </dgm:t>
    </dgm:pt>
    <dgm:pt modelId="{412AAA42-E470-450D-81CA-81CF58AD4627}" type="pres">
      <dgm:prSet presAssocID="{4240A8A2-A1D4-4CFB-B723-63776C36EC19}" presName="sibTrans" presStyleLbl="sibTrans1D1" presStyleIdx="9" presStyleCnt="12"/>
      <dgm:spPr/>
      <dgm:t>
        <a:bodyPr/>
        <a:lstStyle/>
        <a:p>
          <a:endParaRPr lang="en-AU"/>
        </a:p>
      </dgm:t>
    </dgm:pt>
    <dgm:pt modelId="{45559AC9-423A-481B-8809-0F199FC789CC}" type="pres">
      <dgm:prSet presAssocID="{4240A8A2-A1D4-4CFB-B723-63776C36EC19}" presName="connectorText" presStyleLbl="sibTrans1D1" presStyleIdx="9" presStyleCnt="12"/>
      <dgm:spPr/>
      <dgm:t>
        <a:bodyPr/>
        <a:lstStyle/>
        <a:p>
          <a:endParaRPr lang="en-AU"/>
        </a:p>
      </dgm:t>
    </dgm:pt>
    <dgm:pt modelId="{A69EACCB-9D7D-4609-B5BE-2775511B5FB1}" type="pres">
      <dgm:prSet presAssocID="{E2762D4B-60B7-40A1-89E3-F72740F67654}" presName="node" presStyleLbl="node1" presStyleIdx="10" presStyleCnt="13">
        <dgm:presLayoutVars>
          <dgm:bulletEnabled val="1"/>
        </dgm:presLayoutVars>
      </dgm:prSet>
      <dgm:spPr/>
      <dgm:t>
        <a:bodyPr/>
        <a:lstStyle/>
        <a:p>
          <a:endParaRPr lang="en-AU"/>
        </a:p>
      </dgm:t>
    </dgm:pt>
    <dgm:pt modelId="{ADB1D829-F2C7-421F-A31F-F68DB3759DD1}" type="pres">
      <dgm:prSet presAssocID="{120230C7-3163-415B-A64C-B68B99F59CAE}" presName="sibTrans" presStyleLbl="sibTrans1D1" presStyleIdx="10" presStyleCnt="12"/>
      <dgm:spPr/>
      <dgm:t>
        <a:bodyPr/>
        <a:lstStyle/>
        <a:p>
          <a:endParaRPr lang="en-AU"/>
        </a:p>
      </dgm:t>
    </dgm:pt>
    <dgm:pt modelId="{95EC5279-A8AD-4B26-9E3C-E00CC3028132}" type="pres">
      <dgm:prSet presAssocID="{120230C7-3163-415B-A64C-B68B99F59CAE}" presName="connectorText" presStyleLbl="sibTrans1D1" presStyleIdx="10" presStyleCnt="12"/>
      <dgm:spPr/>
      <dgm:t>
        <a:bodyPr/>
        <a:lstStyle/>
        <a:p>
          <a:endParaRPr lang="en-AU"/>
        </a:p>
      </dgm:t>
    </dgm:pt>
    <dgm:pt modelId="{ADC3D5BF-8D88-423D-BC13-6C42DDEEA844}" type="pres">
      <dgm:prSet presAssocID="{DF00AA23-D7C2-4322-87B6-152F134C0A5A}" presName="node" presStyleLbl="node1" presStyleIdx="11" presStyleCnt="13">
        <dgm:presLayoutVars>
          <dgm:bulletEnabled val="1"/>
        </dgm:presLayoutVars>
      </dgm:prSet>
      <dgm:spPr/>
      <dgm:t>
        <a:bodyPr/>
        <a:lstStyle/>
        <a:p>
          <a:endParaRPr lang="en-AU"/>
        </a:p>
      </dgm:t>
    </dgm:pt>
    <dgm:pt modelId="{9C5BCB7B-EDB1-4086-990C-D2549FF7BF4E}" type="pres">
      <dgm:prSet presAssocID="{464D64A5-FE3D-4158-AF1C-33327284843A}" presName="sibTrans" presStyleLbl="sibTrans1D1" presStyleIdx="11" presStyleCnt="12"/>
      <dgm:spPr/>
      <dgm:t>
        <a:bodyPr/>
        <a:lstStyle/>
        <a:p>
          <a:endParaRPr lang="en-AU"/>
        </a:p>
      </dgm:t>
    </dgm:pt>
    <dgm:pt modelId="{0E304F88-7AA1-44C9-8F34-6D39104940BD}" type="pres">
      <dgm:prSet presAssocID="{464D64A5-FE3D-4158-AF1C-33327284843A}" presName="connectorText" presStyleLbl="sibTrans1D1" presStyleIdx="11" presStyleCnt="12"/>
      <dgm:spPr/>
      <dgm:t>
        <a:bodyPr/>
        <a:lstStyle/>
        <a:p>
          <a:endParaRPr lang="en-AU"/>
        </a:p>
      </dgm:t>
    </dgm:pt>
    <dgm:pt modelId="{606A5DE4-1646-4BC1-840C-ECBB5D96136C}" type="pres">
      <dgm:prSet presAssocID="{2AD1EA98-C31A-46CA-A38A-48365D959E8E}" presName="node" presStyleLbl="node1" presStyleIdx="12" presStyleCnt="13">
        <dgm:presLayoutVars>
          <dgm:bulletEnabled val="1"/>
        </dgm:presLayoutVars>
      </dgm:prSet>
      <dgm:spPr/>
      <dgm:t>
        <a:bodyPr/>
        <a:lstStyle/>
        <a:p>
          <a:endParaRPr lang="en-AU"/>
        </a:p>
      </dgm:t>
    </dgm:pt>
  </dgm:ptLst>
  <dgm:cxnLst>
    <dgm:cxn modelId="{90194F1B-6D7F-489E-B6BC-93CDC9918435}" srcId="{DF56518A-2B61-49E2-B06B-6F7D9435F753}" destId="{C4C9C7C6-CC1E-46B2-8320-C8CC079A293C}" srcOrd="7" destOrd="0" parTransId="{F96EEE10-F1B2-4B45-9F4B-2DC43E19F1F3}" sibTransId="{4850154C-77DB-4192-8251-B42CADB1A58E}"/>
    <dgm:cxn modelId="{3BAAF815-7385-4965-9267-C1589A4D2745}" srcId="{DF56518A-2B61-49E2-B06B-6F7D9435F753}" destId="{DF00AA23-D7C2-4322-87B6-152F134C0A5A}" srcOrd="11" destOrd="0" parTransId="{672210BC-63EE-44D7-8048-C4D2F158A706}" sibTransId="{464D64A5-FE3D-4158-AF1C-33327284843A}"/>
    <dgm:cxn modelId="{452E546D-CBED-41BE-B24F-9A5E32A9DFEA}" srcId="{DF56518A-2B61-49E2-B06B-6F7D9435F753}" destId="{1DC48CE4-CA0E-4BC0-B2C8-F09E6CF18351}" srcOrd="5" destOrd="0" parTransId="{32AD76F5-8E5E-41B1-87D2-DCCACEEB2C06}" sibTransId="{60FB72FF-7804-44E0-A780-28676535C5D7}"/>
    <dgm:cxn modelId="{CCD46947-535A-4F50-9A03-8331045F70AE}" type="presOf" srcId="{3954E185-216A-4BFD-9587-635881A27AE5}" destId="{D3C90295-7BDA-4615-A117-639C24B05A12}" srcOrd="0" destOrd="0" presId="urn:microsoft.com/office/officeart/2005/8/layout/bProcess3"/>
    <dgm:cxn modelId="{1A45BB8D-3AA1-4551-B9ED-4EDE9644064E}" type="presOf" srcId="{9DDA67E8-615B-488A-BF1D-42A36E29F4D0}" destId="{280AA9CB-952C-41FB-9740-4F52A2990ACA}" srcOrd="0" destOrd="0" presId="urn:microsoft.com/office/officeart/2005/8/layout/bProcess3"/>
    <dgm:cxn modelId="{511FDD74-6832-435B-A59C-AB5D4BE98DA0}" srcId="{DF56518A-2B61-49E2-B06B-6F7D9435F753}" destId="{8D173791-D93A-4E11-828D-F0EE14AEC1B6}" srcOrd="1" destOrd="0" parTransId="{27A1DC10-B24B-48CE-AA15-7509780A8AB5}" sibTransId="{961150B8-A9AC-4B28-B845-D589B0E60079}"/>
    <dgm:cxn modelId="{4A9E68C8-D523-4443-A8D2-9754BAD92486}" type="presOf" srcId="{C4C9C7C6-CC1E-46B2-8320-C8CC079A293C}" destId="{6F483E3D-C4C9-44AA-BDD6-7A0F46D90206}" srcOrd="0" destOrd="0" presId="urn:microsoft.com/office/officeart/2005/8/layout/bProcess3"/>
    <dgm:cxn modelId="{BF0A57D8-AD76-47DC-8B33-E5C96F20DCF7}" type="presOf" srcId="{464D64A5-FE3D-4158-AF1C-33327284843A}" destId="{9C5BCB7B-EDB1-4086-990C-D2549FF7BF4E}" srcOrd="0" destOrd="0" presId="urn:microsoft.com/office/officeart/2005/8/layout/bProcess3"/>
    <dgm:cxn modelId="{47821C7B-E142-451E-896A-30C1D43B0E10}" type="presOf" srcId="{60FB72FF-7804-44E0-A780-28676535C5D7}" destId="{416A7475-5C26-4535-879E-10C8BC34C1E1}" srcOrd="1" destOrd="0" presId="urn:microsoft.com/office/officeart/2005/8/layout/bProcess3"/>
    <dgm:cxn modelId="{9526EA7B-D0B6-4C6A-A6D1-4187F7D8D407}" type="presOf" srcId="{E7E181F0-B8E9-4093-A2A8-4DCA67B4AEA4}" destId="{625CC683-7041-4309-AC64-D4D91BFC6840}" srcOrd="1" destOrd="0" presId="urn:microsoft.com/office/officeart/2005/8/layout/bProcess3"/>
    <dgm:cxn modelId="{3A80DBE2-3CDA-4A96-9B7B-8329C0518CA4}" type="presOf" srcId="{75DE219E-7191-40DB-8CFE-EF6DABD374DA}" destId="{66BCB700-CFA2-4C14-BB45-DE6A0668F8C3}" srcOrd="1" destOrd="0" presId="urn:microsoft.com/office/officeart/2005/8/layout/bProcess3"/>
    <dgm:cxn modelId="{5CB0F498-9E22-4916-B879-9492FF70A889}" type="presOf" srcId="{961150B8-A9AC-4B28-B845-D589B0E60079}" destId="{5C5FF146-1A18-49F9-9B85-1CF988079F15}" srcOrd="1" destOrd="0" presId="urn:microsoft.com/office/officeart/2005/8/layout/bProcess3"/>
    <dgm:cxn modelId="{CA2514E0-8A27-48C7-AB5D-E10BC086070C}" type="presOf" srcId="{8A146601-53A3-4BDE-A576-0B5B39D9FEF4}" destId="{EBD2C7CA-F396-43B3-A6AA-2626152D4EF6}" srcOrd="0" destOrd="0" presId="urn:microsoft.com/office/officeart/2005/8/layout/bProcess3"/>
    <dgm:cxn modelId="{24B5BABC-0CE9-42C6-89A2-54F3CADC66C4}" type="presOf" srcId="{35A9CCAF-0F65-4158-9DEF-136D9C2811E2}" destId="{833B1CCE-AD6D-4D62-A45F-A9A584923992}" srcOrd="0" destOrd="0" presId="urn:microsoft.com/office/officeart/2005/8/layout/bProcess3"/>
    <dgm:cxn modelId="{04B00711-83FB-4B35-ABE8-68039AFDADCE}" type="presOf" srcId="{961150B8-A9AC-4B28-B845-D589B0E60079}" destId="{EAF2FDEB-86E4-434D-80D4-C272B0083575}" srcOrd="0" destOrd="0" presId="urn:microsoft.com/office/officeart/2005/8/layout/bProcess3"/>
    <dgm:cxn modelId="{5B92EFA1-C6FA-4C58-829C-610A7F91A70C}" type="presOf" srcId="{C7FA4297-A557-4709-91CF-C3D6DC1D0BAE}" destId="{58E43DCD-F19B-4ABD-A7CB-D3F1E3B7B5E1}" srcOrd="0" destOrd="0" presId="urn:microsoft.com/office/officeart/2005/8/layout/bProcess3"/>
    <dgm:cxn modelId="{3F7557AE-34C0-433A-A41A-7DFDD91AEF8B}" type="presOf" srcId="{0E9F5DEC-3196-4083-A66E-41C36FE09EBB}" destId="{4E308897-DD4F-4877-9888-95866591B591}" srcOrd="1" destOrd="0" presId="urn:microsoft.com/office/officeart/2005/8/layout/bProcess3"/>
    <dgm:cxn modelId="{1A50CA75-B948-460F-9F4F-6759447E8AA9}" srcId="{DF56518A-2B61-49E2-B06B-6F7D9435F753}" destId="{35A9CCAF-0F65-4158-9DEF-136D9C2811E2}" srcOrd="4" destOrd="0" parTransId="{8840543C-44C6-44F9-8CEE-1A966B6FB80F}" sibTransId="{E7E181F0-B8E9-4093-A2A8-4DCA67B4AEA4}"/>
    <dgm:cxn modelId="{C38E757E-8E18-4A9F-AD39-DD96FC9E4BF8}" type="presOf" srcId="{176FD6F8-AE69-4BC9-9B79-9F5528E7340A}" destId="{5848CCA8-A55B-4504-81C1-88C13D3D4185}" srcOrd="0" destOrd="0" presId="urn:microsoft.com/office/officeart/2005/8/layout/bProcess3"/>
    <dgm:cxn modelId="{24A3B535-B237-4D37-93FE-BB38071788EB}" type="presOf" srcId="{E2762D4B-60B7-40A1-89E3-F72740F67654}" destId="{A69EACCB-9D7D-4609-B5BE-2775511B5FB1}" srcOrd="0" destOrd="0" presId="urn:microsoft.com/office/officeart/2005/8/layout/bProcess3"/>
    <dgm:cxn modelId="{52D3E1A8-10AB-4A43-8E6B-9215D9CCEA0F}" type="presOf" srcId="{4240A8A2-A1D4-4CFB-B723-63776C36EC19}" destId="{45559AC9-423A-481B-8809-0F199FC789CC}" srcOrd="1" destOrd="0" presId="urn:microsoft.com/office/officeart/2005/8/layout/bProcess3"/>
    <dgm:cxn modelId="{A33868E8-4B5F-40FF-B26D-4C12C54FE539}" type="presOf" srcId="{9DDA67E8-615B-488A-BF1D-42A36E29F4D0}" destId="{02775B19-55D6-4984-AD3F-39F7A86C88C8}" srcOrd="1" destOrd="0" presId="urn:microsoft.com/office/officeart/2005/8/layout/bProcess3"/>
    <dgm:cxn modelId="{A11672E5-CCCD-4C44-9CF7-32D6A8023C50}" type="presOf" srcId="{2F423F2B-ED8B-429C-A6B3-78598E5150B1}" destId="{9950879A-97FE-4955-9F16-05184B2ADBC9}" srcOrd="0" destOrd="0" presId="urn:microsoft.com/office/officeart/2005/8/layout/bProcess3"/>
    <dgm:cxn modelId="{7E113EE7-A584-425C-BB2D-CDDB910C1C8D}" srcId="{DF56518A-2B61-49E2-B06B-6F7D9435F753}" destId="{2AD1EA98-C31A-46CA-A38A-48365D959E8E}" srcOrd="12" destOrd="0" parTransId="{967319A4-B43C-421B-B3A0-BABEFA888DC7}" sibTransId="{9C38463C-8AF8-4BDB-8B60-EBBBCF9FF4F9}"/>
    <dgm:cxn modelId="{EC0D06BA-9C6F-4ED0-BFF2-1F5B3D96681F}" type="presOf" srcId="{E7E181F0-B8E9-4093-A2A8-4DCA67B4AEA4}" destId="{38BCC754-0246-49D1-ADF2-1F658C7A2D07}" srcOrd="0" destOrd="0" presId="urn:microsoft.com/office/officeart/2005/8/layout/bProcess3"/>
    <dgm:cxn modelId="{ECC9945D-A89C-4F5F-B3D6-68F316E628C7}" type="presOf" srcId="{DF56518A-2B61-49E2-B06B-6F7D9435F753}" destId="{FEF1F019-8201-4862-8610-C19B1478E305}" srcOrd="0" destOrd="0" presId="urn:microsoft.com/office/officeart/2005/8/layout/bProcess3"/>
    <dgm:cxn modelId="{4F1B9082-998E-4A5E-B970-05C6559A9FEA}" srcId="{DF56518A-2B61-49E2-B06B-6F7D9435F753}" destId="{E2762D4B-60B7-40A1-89E3-F72740F67654}" srcOrd="10" destOrd="0" parTransId="{C8686E44-81D8-4D58-A3AB-CE8898B191E5}" sibTransId="{120230C7-3163-415B-A64C-B68B99F59CAE}"/>
    <dgm:cxn modelId="{71FFEE19-1BAC-45BA-8F97-7692087F0FAA}" type="presOf" srcId="{120230C7-3163-415B-A64C-B68B99F59CAE}" destId="{95EC5279-A8AD-4B26-9E3C-E00CC3028132}" srcOrd="1" destOrd="0" presId="urn:microsoft.com/office/officeart/2005/8/layout/bProcess3"/>
    <dgm:cxn modelId="{EEAAF9C1-2AB4-4204-979A-1B239F0A6272}" type="presOf" srcId="{4850154C-77DB-4192-8251-B42CADB1A58E}" destId="{84A87042-B3CD-48F2-A065-D2D9F2B713A3}" srcOrd="0" destOrd="0" presId="urn:microsoft.com/office/officeart/2005/8/layout/bProcess3"/>
    <dgm:cxn modelId="{2794BCAC-2953-4F61-894C-668092161B6D}" type="presOf" srcId="{85CF5CE5-52FB-424B-B8B4-812957965D3E}" destId="{BA6651D9-6E82-4D01-9999-E90C1CEBE10E}" srcOrd="0" destOrd="0" presId="urn:microsoft.com/office/officeart/2005/8/layout/bProcess3"/>
    <dgm:cxn modelId="{85FA0AE9-B4FE-4855-B0E9-53FF88C5C122}" srcId="{DF56518A-2B61-49E2-B06B-6F7D9435F753}" destId="{C7FA4297-A557-4709-91CF-C3D6DC1D0BAE}" srcOrd="9" destOrd="0" parTransId="{6BE7E1A1-F5D8-4057-886F-CE7E6EEC8489}" sibTransId="{4240A8A2-A1D4-4CFB-B723-63776C36EC19}"/>
    <dgm:cxn modelId="{450A159F-F7E4-4141-A797-7349C6AF7E5C}" type="presOf" srcId="{464D64A5-FE3D-4158-AF1C-33327284843A}" destId="{0E304F88-7AA1-44C9-8F34-6D39104940BD}" srcOrd="1" destOrd="0" presId="urn:microsoft.com/office/officeart/2005/8/layout/bProcess3"/>
    <dgm:cxn modelId="{056ABD77-8A0C-4FC1-A974-06761796B3E1}" type="presOf" srcId="{5E7477A0-009B-4ED9-AEAF-204CFE9EA484}" destId="{6CD10E2E-D64D-4D98-B4D6-43CE12DFB230}" srcOrd="1" destOrd="0" presId="urn:microsoft.com/office/officeart/2005/8/layout/bProcess3"/>
    <dgm:cxn modelId="{8B16AD40-96A0-4F65-AFE0-35EEDC294B30}" type="presOf" srcId="{60FB72FF-7804-44E0-A780-28676535C5D7}" destId="{816DC30C-1ACD-408E-9770-90C445AB1779}" srcOrd="0" destOrd="0" presId="urn:microsoft.com/office/officeart/2005/8/layout/bProcess3"/>
    <dgm:cxn modelId="{079D8D58-383D-4CB8-B460-C170D9FEF94D}" srcId="{DF56518A-2B61-49E2-B06B-6F7D9435F753}" destId="{176FD6F8-AE69-4BC9-9B79-9F5528E7340A}" srcOrd="6" destOrd="0" parTransId="{BED453B7-27DA-4E22-802F-21AAB84840D3}" sibTransId="{5E7477A0-009B-4ED9-AEAF-204CFE9EA484}"/>
    <dgm:cxn modelId="{897FEDAA-4C02-4016-A83D-A81F568DE558}" type="presOf" srcId="{8D173791-D93A-4E11-828D-F0EE14AEC1B6}" destId="{8EDE7B6B-B9EB-431B-9924-D336E5234374}" srcOrd="0" destOrd="0" presId="urn:microsoft.com/office/officeart/2005/8/layout/bProcess3"/>
    <dgm:cxn modelId="{5FB63A0F-1D44-4E4E-A25C-0CCE4631FD37}" type="presOf" srcId="{2AD1EA98-C31A-46CA-A38A-48365D959E8E}" destId="{606A5DE4-1646-4BC1-840C-ECBB5D96136C}" srcOrd="0" destOrd="0" presId="urn:microsoft.com/office/officeart/2005/8/layout/bProcess3"/>
    <dgm:cxn modelId="{CB932EBE-EDCC-4F5A-BF53-0B0D624462FF}" srcId="{DF56518A-2B61-49E2-B06B-6F7D9435F753}" destId="{F0EE6C83-3750-4C7F-B87C-6E3CD09A3850}" srcOrd="8" destOrd="0" parTransId="{2909DD2B-7383-4413-80EF-93A04A3A49C5}" sibTransId="{2F423F2B-ED8B-429C-A6B3-78598E5150B1}"/>
    <dgm:cxn modelId="{32D7CABA-047E-467D-B295-633EF21F7B27}" type="presOf" srcId="{2F423F2B-ED8B-429C-A6B3-78598E5150B1}" destId="{288BB5DB-36FB-4475-8687-38BE58033C03}" srcOrd="1" destOrd="0" presId="urn:microsoft.com/office/officeart/2005/8/layout/bProcess3"/>
    <dgm:cxn modelId="{59E0B934-27D5-4278-8243-7043BAB3F1F6}" type="presOf" srcId="{75DE219E-7191-40DB-8CFE-EF6DABD374DA}" destId="{2949EC53-AFAE-4D32-8E71-EBEA4CCA6CE7}" srcOrd="0" destOrd="0" presId="urn:microsoft.com/office/officeart/2005/8/layout/bProcess3"/>
    <dgm:cxn modelId="{0439485A-B7BA-481F-853D-94C5DD08A28B}" type="presOf" srcId="{1DC48CE4-CA0E-4BC0-B2C8-F09E6CF18351}" destId="{EE2E3674-84E0-4715-8BB6-B6B59D378D04}" srcOrd="0" destOrd="0" presId="urn:microsoft.com/office/officeart/2005/8/layout/bProcess3"/>
    <dgm:cxn modelId="{A92C5777-16D9-405F-A576-3E3767C4C122}" srcId="{DF56518A-2B61-49E2-B06B-6F7D9435F753}" destId="{3954E185-216A-4BFD-9587-635881A27AE5}" srcOrd="3" destOrd="0" parTransId="{7133D565-17B8-420D-AA97-DBA5B0509F56}" sibTransId="{75DE219E-7191-40DB-8CFE-EF6DABD374DA}"/>
    <dgm:cxn modelId="{67B51479-CF9F-4D6A-9445-8AC91C6D5A23}" srcId="{DF56518A-2B61-49E2-B06B-6F7D9435F753}" destId="{8A146601-53A3-4BDE-A576-0B5B39D9FEF4}" srcOrd="0" destOrd="0" parTransId="{9E648F88-E8EF-4FA3-BA9A-B2B431F863C9}" sibTransId="{9DDA67E8-615B-488A-BF1D-42A36E29F4D0}"/>
    <dgm:cxn modelId="{79A7E35B-718D-4BBA-8833-720D140975BD}" type="presOf" srcId="{5E7477A0-009B-4ED9-AEAF-204CFE9EA484}" destId="{AAFAE5F8-5613-4885-8D47-7BDC1214FE38}" srcOrd="0" destOrd="0" presId="urn:microsoft.com/office/officeart/2005/8/layout/bProcess3"/>
    <dgm:cxn modelId="{1DCB8832-F042-4414-93FA-E8C61B9184FC}" type="presOf" srcId="{F0EE6C83-3750-4C7F-B87C-6E3CD09A3850}" destId="{09D74D71-F979-4BC4-9B08-D0359DDC4CC7}" srcOrd="0" destOrd="0" presId="urn:microsoft.com/office/officeart/2005/8/layout/bProcess3"/>
    <dgm:cxn modelId="{E31992CC-9273-4157-9772-50BD2D8819E7}" type="presOf" srcId="{0E9F5DEC-3196-4083-A66E-41C36FE09EBB}" destId="{38359E15-0A82-4ACA-9A62-DE1361951F11}" srcOrd="0" destOrd="0" presId="urn:microsoft.com/office/officeart/2005/8/layout/bProcess3"/>
    <dgm:cxn modelId="{9F0D68B1-9179-4FC4-B5A6-99FF9B06D2BE}" type="presOf" srcId="{DF00AA23-D7C2-4322-87B6-152F134C0A5A}" destId="{ADC3D5BF-8D88-423D-BC13-6C42DDEEA844}" srcOrd="0" destOrd="0" presId="urn:microsoft.com/office/officeart/2005/8/layout/bProcess3"/>
    <dgm:cxn modelId="{33867644-6891-458C-B67C-FF8741AAEE35}" srcId="{DF56518A-2B61-49E2-B06B-6F7D9435F753}" destId="{85CF5CE5-52FB-424B-B8B4-812957965D3E}" srcOrd="2" destOrd="0" parTransId="{B587756B-3317-4E5F-96E8-F56758B844B8}" sibTransId="{0E9F5DEC-3196-4083-A66E-41C36FE09EBB}"/>
    <dgm:cxn modelId="{602F3719-92B9-4D1C-8400-AFCAC505E03F}" type="presOf" srcId="{120230C7-3163-415B-A64C-B68B99F59CAE}" destId="{ADB1D829-F2C7-421F-A31F-F68DB3759DD1}" srcOrd="0" destOrd="0" presId="urn:microsoft.com/office/officeart/2005/8/layout/bProcess3"/>
    <dgm:cxn modelId="{AC2A5014-66E5-4E87-A59D-87ACF13E6D36}" type="presOf" srcId="{4850154C-77DB-4192-8251-B42CADB1A58E}" destId="{1D5BB95A-70D3-43BB-B966-96914B48C0B3}" srcOrd="1" destOrd="0" presId="urn:microsoft.com/office/officeart/2005/8/layout/bProcess3"/>
    <dgm:cxn modelId="{F317B1B7-DEA1-4392-ABA0-4D93230C295E}" type="presOf" srcId="{4240A8A2-A1D4-4CFB-B723-63776C36EC19}" destId="{412AAA42-E470-450D-81CA-81CF58AD4627}" srcOrd="0" destOrd="0" presId="urn:microsoft.com/office/officeart/2005/8/layout/bProcess3"/>
    <dgm:cxn modelId="{4AEF75E6-497B-46BE-B4BE-DAA88981FB65}" type="presParOf" srcId="{FEF1F019-8201-4862-8610-C19B1478E305}" destId="{EBD2C7CA-F396-43B3-A6AA-2626152D4EF6}" srcOrd="0" destOrd="0" presId="urn:microsoft.com/office/officeart/2005/8/layout/bProcess3"/>
    <dgm:cxn modelId="{567D7393-E89A-4830-999D-96F8B3950160}" type="presParOf" srcId="{FEF1F019-8201-4862-8610-C19B1478E305}" destId="{280AA9CB-952C-41FB-9740-4F52A2990ACA}" srcOrd="1" destOrd="0" presId="urn:microsoft.com/office/officeart/2005/8/layout/bProcess3"/>
    <dgm:cxn modelId="{9588C5AE-D33A-45B6-BF0C-71AE4F35B6DD}" type="presParOf" srcId="{280AA9CB-952C-41FB-9740-4F52A2990ACA}" destId="{02775B19-55D6-4984-AD3F-39F7A86C88C8}" srcOrd="0" destOrd="0" presId="urn:microsoft.com/office/officeart/2005/8/layout/bProcess3"/>
    <dgm:cxn modelId="{CE6436A3-CA4C-4CA6-B248-E2DA9378AE28}" type="presParOf" srcId="{FEF1F019-8201-4862-8610-C19B1478E305}" destId="{8EDE7B6B-B9EB-431B-9924-D336E5234374}" srcOrd="2" destOrd="0" presId="urn:microsoft.com/office/officeart/2005/8/layout/bProcess3"/>
    <dgm:cxn modelId="{45D0CCA1-3512-45F3-A553-C50D04C5B800}" type="presParOf" srcId="{FEF1F019-8201-4862-8610-C19B1478E305}" destId="{EAF2FDEB-86E4-434D-80D4-C272B0083575}" srcOrd="3" destOrd="0" presId="urn:microsoft.com/office/officeart/2005/8/layout/bProcess3"/>
    <dgm:cxn modelId="{08F1DC3F-3C70-4AF4-9FCC-ED63A54AA5E3}" type="presParOf" srcId="{EAF2FDEB-86E4-434D-80D4-C272B0083575}" destId="{5C5FF146-1A18-49F9-9B85-1CF988079F15}" srcOrd="0" destOrd="0" presId="urn:microsoft.com/office/officeart/2005/8/layout/bProcess3"/>
    <dgm:cxn modelId="{AA8F68E1-2E30-4CC9-96F0-7384EBA8114C}" type="presParOf" srcId="{FEF1F019-8201-4862-8610-C19B1478E305}" destId="{BA6651D9-6E82-4D01-9999-E90C1CEBE10E}" srcOrd="4" destOrd="0" presId="urn:microsoft.com/office/officeart/2005/8/layout/bProcess3"/>
    <dgm:cxn modelId="{2D749346-7B34-4147-ABC7-F64DCA21ACD7}" type="presParOf" srcId="{FEF1F019-8201-4862-8610-C19B1478E305}" destId="{38359E15-0A82-4ACA-9A62-DE1361951F11}" srcOrd="5" destOrd="0" presId="urn:microsoft.com/office/officeart/2005/8/layout/bProcess3"/>
    <dgm:cxn modelId="{C02FB86A-4266-4F85-B399-94BF31CE7A36}" type="presParOf" srcId="{38359E15-0A82-4ACA-9A62-DE1361951F11}" destId="{4E308897-DD4F-4877-9888-95866591B591}" srcOrd="0" destOrd="0" presId="urn:microsoft.com/office/officeart/2005/8/layout/bProcess3"/>
    <dgm:cxn modelId="{B72320D2-B0EA-4309-ACC4-44B243CF1331}" type="presParOf" srcId="{FEF1F019-8201-4862-8610-C19B1478E305}" destId="{D3C90295-7BDA-4615-A117-639C24B05A12}" srcOrd="6" destOrd="0" presId="urn:microsoft.com/office/officeart/2005/8/layout/bProcess3"/>
    <dgm:cxn modelId="{44F658D2-1E84-406E-B580-B718E2D789BB}" type="presParOf" srcId="{FEF1F019-8201-4862-8610-C19B1478E305}" destId="{2949EC53-AFAE-4D32-8E71-EBEA4CCA6CE7}" srcOrd="7" destOrd="0" presId="urn:microsoft.com/office/officeart/2005/8/layout/bProcess3"/>
    <dgm:cxn modelId="{C2BA3B7B-EC6A-4F3E-8DAD-717421EEE567}" type="presParOf" srcId="{2949EC53-AFAE-4D32-8E71-EBEA4CCA6CE7}" destId="{66BCB700-CFA2-4C14-BB45-DE6A0668F8C3}" srcOrd="0" destOrd="0" presId="urn:microsoft.com/office/officeart/2005/8/layout/bProcess3"/>
    <dgm:cxn modelId="{F7DF0D1E-4C57-48F7-BF49-EB008DD3E094}" type="presParOf" srcId="{FEF1F019-8201-4862-8610-C19B1478E305}" destId="{833B1CCE-AD6D-4D62-A45F-A9A584923992}" srcOrd="8" destOrd="0" presId="urn:microsoft.com/office/officeart/2005/8/layout/bProcess3"/>
    <dgm:cxn modelId="{9F9FB730-E119-4CA2-83EB-EEAE237AF3C7}" type="presParOf" srcId="{FEF1F019-8201-4862-8610-C19B1478E305}" destId="{38BCC754-0246-49D1-ADF2-1F658C7A2D07}" srcOrd="9" destOrd="0" presId="urn:microsoft.com/office/officeart/2005/8/layout/bProcess3"/>
    <dgm:cxn modelId="{BBD73CEA-C044-4352-B0D8-F142013B556B}" type="presParOf" srcId="{38BCC754-0246-49D1-ADF2-1F658C7A2D07}" destId="{625CC683-7041-4309-AC64-D4D91BFC6840}" srcOrd="0" destOrd="0" presId="urn:microsoft.com/office/officeart/2005/8/layout/bProcess3"/>
    <dgm:cxn modelId="{48278ADE-40CE-4229-94BC-FA51F3BF969A}" type="presParOf" srcId="{FEF1F019-8201-4862-8610-C19B1478E305}" destId="{EE2E3674-84E0-4715-8BB6-B6B59D378D04}" srcOrd="10" destOrd="0" presId="urn:microsoft.com/office/officeart/2005/8/layout/bProcess3"/>
    <dgm:cxn modelId="{6EC24359-050B-42B4-A7D5-1E04B86709C4}" type="presParOf" srcId="{FEF1F019-8201-4862-8610-C19B1478E305}" destId="{816DC30C-1ACD-408E-9770-90C445AB1779}" srcOrd="11" destOrd="0" presId="urn:microsoft.com/office/officeart/2005/8/layout/bProcess3"/>
    <dgm:cxn modelId="{6387B7E8-E43F-438F-B056-2212481306C6}" type="presParOf" srcId="{816DC30C-1ACD-408E-9770-90C445AB1779}" destId="{416A7475-5C26-4535-879E-10C8BC34C1E1}" srcOrd="0" destOrd="0" presId="urn:microsoft.com/office/officeart/2005/8/layout/bProcess3"/>
    <dgm:cxn modelId="{06357CF7-1E23-423D-A1DA-30EA45C72DA5}" type="presParOf" srcId="{FEF1F019-8201-4862-8610-C19B1478E305}" destId="{5848CCA8-A55B-4504-81C1-88C13D3D4185}" srcOrd="12" destOrd="0" presId="urn:microsoft.com/office/officeart/2005/8/layout/bProcess3"/>
    <dgm:cxn modelId="{22D0861D-B35A-45F9-9B18-E5EF147D9D95}" type="presParOf" srcId="{FEF1F019-8201-4862-8610-C19B1478E305}" destId="{AAFAE5F8-5613-4885-8D47-7BDC1214FE38}" srcOrd="13" destOrd="0" presId="urn:microsoft.com/office/officeart/2005/8/layout/bProcess3"/>
    <dgm:cxn modelId="{8CBCD15A-32A0-45DD-9890-204F89070F69}" type="presParOf" srcId="{AAFAE5F8-5613-4885-8D47-7BDC1214FE38}" destId="{6CD10E2E-D64D-4D98-B4D6-43CE12DFB230}" srcOrd="0" destOrd="0" presId="urn:microsoft.com/office/officeart/2005/8/layout/bProcess3"/>
    <dgm:cxn modelId="{B8809F7A-C925-4E13-B1DB-03BD54FD93EF}" type="presParOf" srcId="{FEF1F019-8201-4862-8610-C19B1478E305}" destId="{6F483E3D-C4C9-44AA-BDD6-7A0F46D90206}" srcOrd="14" destOrd="0" presId="urn:microsoft.com/office/officeart/2005/8/layout/bProcess3"/>
    <dgm:cxn modelId="{DBD09F0F-D6D4-4524-99EA-77EEB8E81DAB}" type="presParOf" srcId="{FEF1F019-8201-4862-8610-C19B1478E305}" destId="{84A87042-B3CD-48F2-A065-D2D9F2B713A3}" srcOrd="15" destOrd="0" presId="urn:microsoft.com/office/officeart/2005/8/layout/bProcess3"/>
    <dgm:cxn modelId="{32F1A292-1AF9-4040-B751-2E70F03E1663}" type="presParOf" srcId="{84A87042-B3CD-48F2-A065-D2D9F2B713A3}" destId="{1D5BB95A-70D3-43BB-B966-96914B48C0B3}" srcOrd="0" destOrd="0" presId="urn:microsoft.com/office/officeart/2005/8/layout/bProcess3"/>
    <dgm:cxn modelId="{7507E639-0EAB-4649-A75C-1D62097E8C1D}" type="presParOf" srcId="{FEF1F019-8201-4862-8610-C19B1478E305}" destId="{09D74D71-F979-4BC4-9B08-D0359DDC4CC7}" srcOrd="16" destOrd="0" presId="urn:microsoft.com/office/officeart/2005/8/layout/bProcess3"/>
    <dgm:cxn modelId="{E569BCAE-C84E-4E7F-96C6-2887B8824848}" type="presParOf" srcId="{FEF1F019-8201-4862-8610-C19B1478E305}" destId="{9950879A-97FE-4955-9F16-05184B2ADBC9}" srcOrd="17" destOrd="0" presId="urn:microsoft.com/office/officeart/2005/8/layout/bProcess3"/>
    <dgm:cxn modelId="{283EA1CE-9CA2-45DD-8FF1-E2042282EFD5}" type="presParOf" srcId="{9950879A-97FE-4955-9F16-05184B2ADBC9}" destId="{288BB5DB-36FB-4475-8687-38BE58033C03}" srcOrd="0" destOrd="0" presId="urn:microsoft.com/office/officeart/2005/8/layout/bProcess3"/>
    <dgm:cxn modelId="{339949BF-8C09-4F3D-98DB-CA3E84E93354}" type="presParOf" srcId="{FEF1F019-8201-4862-8610-C19B1478E305}" destId="{58E43DCD-F19B-4ABD-A7CB-D3F1E3B7B5E1}" srcOrd="18" destOrd="0" presId="urn:microsoft.com/office/officeart/2005/8/layout/bProcess3"/>
    <dgm:cxn modelId="{AB0AC145-7AE6-400F-BE82-1E6EAD222FC9}" type="presParOf" srcId="{FEF1F019-8201-4862-8610-C19B1478E305}" destId="{412AAA42-E470-450D-81CA-81CF58AD4627}" srcOrd="19" destOrd="0" presId="urn:microsoft.com/office/officeart/2005/8/layout/bProcess3"/>
    <dgm:cxn modelId="{A9C9665F-F904-40CE-B7A4-8270B035C381}" type="presParOf" srcId="{412AAA42-E470-450D-81CA-81CF58AD4627}" destId="{45559AC9-423A-481B-8809-0F199FC789CC}" srcOrd="0" destOrd="0" presId="urn:microsoft.com/office/officeart/2005/8/layout/bProcess3"/>
    <dgm:cxn modelId="{6ABE1788-84D6-4AAC-8D4F-C4CE40D27812}" type="presParOf" srcId="{FEF1F019-8201-4862-8610-C19B1478E305}" destId="{A69EACCB-9D7D-4609-B5BE-2775511B5FB1}" srcOrd="20" destOrd="0" presId="urn:microsoft.com/office/officeart/2005/8/layout/bProcess3"/>
    <dgm:cxn modelId="{1704B385-B41C-4CCC-865B-FFAA7FF949DB}" type="presParOf" srcId="{FEF1F019-8201-4862-8610-C19B1478E305}" destId="{ADB1D829-F2C7-421F-A31F-F68DB3759DD1}" srcOrd="21" destOrd="0" presId="urn:microsoft.com/office/officeart/2005/8/layout/bProcess3"/>
    <dgm:cxn modelId="{4E6FA2A9-9E6E-41E2-9AEA-5B47A190B4B8}" type="presParOf" srcId="{ADB1D829-F2C7-421F-A31F-F68DB3759DD1}" destId="{95EC5279-A8AD-4B26-9E3C-E00CC3028132}" srcOrd="0" destOrd="0" presId="urn:microsoft.com/office/officeart/2005/8/layout/bProcess3"/>
    <dgm:cxn modelId="{DD7BAAAF-E82B-455E-A7D0-175303AD4E08}" type="presParOf" srcId="{FEF1F019-8201-4862-8610-C19B1478E305}" destId="{ADC3D5BF-8D88-423D-BC13-6C42DDEEA844}" srcOrd="22" destOrd="0" presId="urn:microsoft.com/office/officeart/2005/8/layout/bProcess3"/>
    <dgm:cxn modelId="{57218176-3C22-408B-B684-26D55376E0FA}" type="presParOf" srcId="{FEF1F019-8201-4862-8610-C19B1478E305}" destId="{9C5BCB7B-EDB1-4086-990C-D2549FF7BF4E}" srcOrd="23" destOrd="0" presId="urn:microsoft.com/office/officeart/2005/8/layout/bProcess3"/>
    <dgm:cxn modelId="{9AB39D84-1A52-44A5-9D03-A90B0CC9F5FB}" type="presParOf" srcId="{9C5BCB7B-EDB1-4086-990C-D2549FF7BF4E}" destId="{0E304F88-7AA1-44C9-8F34-6D39104940BD}" srcOrd="0" destOrd="0" presId="urn:microsoft.com/office/officeart/2005/8/layout/bProcess3"/>
    <dgm:cxn modelId="{5927A5E6-3B07-413F-8D4B-D20639AC99ED}" type="presParOf" srcId="{FEF1F019-8201-4862-8610-C19B1478E305}" destId="{606A5DE4-1646-4BC1-840C-ECBB5D96136C}" srcOrd="24" destOrd="0" presId="urn:microsoft.com/office/officeart/2005/8/layout/bProcess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81BA2A-2E89-45D0-AAF4-0CAF773354FC}">
      <dsp:nvSpPr>
        <dsp:cNvPr id="0" name=""/>
        <dsp:cNvSpPr/>
      </dsp:nvSpPr>
      <dsp:spPr>
        <a:xfrm>
          <a:off x="768873" y="1985707"/>
          <a:ext cx="2244608" cy="766936"/>
        </a:xfrm>
        <a:prstGeom prst="roundRect">
          <a:avLst>
            <a:gd name="adj" fmla="val 10000"/>
          </a:avLst>
        </a:prstGeom>
        <a:solidFill>
          <a:sysClr val="windowText" lastClr="000000">
            <a:lumMod val="85000"/>
            <a:lumOff val="1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AU" sz="1200" b="1" kern="1200" dirty="0">
              <a:solidFill>
                <a:srgbClr val="F79646">
                  <a:lumMod val="75000"/>
                </a:srgbClr>
              </a:solidFill>
              <a:latin typeface="Cambria"/>
              <a:ea typeface="+mn-ea"/>
              <a:cs typeface="+mn-cs"/>
            </a:rPr>
            <a:t>Continues Education Building</a:t>
          </a:r>
        </a:p>
      </dsp:txBody>
      <dsp:txXfrm>
        <a:off x="791336" y="2008170"/>
        <a:ext cx="2199682" cy="722010"/>
      </dsp:txXfrm>
    </dsp:sp>
    <dsp:sp modelId="{7B68F99C-26F6-42D0-8CC4-1537457A651D}">
      <dsp:nvSpPr>
        <dsp:cNvPr id="0" name=""/>
        <dsp:cNvSpPr/>
      </dsp:nvSpPr>
      <dsp:spPr>
        <a:xfrm rot="17945813">
          <a:off x="2689406" y="1801878"/>
          <a:ext cx="1261699" cy="32124"/>
        </a:xfrm>
        <a:custGeom>
          <a:avLst/>
          <a:gdLst/>
          <a:ahLst/>
          <a:cxnLst/>
          <a:rect l="0" t="0" r="0" b="0"/>
          <a:pathLst>
            <a:path>
              <a:moveTo>
                <a:pt x="0" y="16062"/>
              </a:moveTo>
              <a:lnTo>
                <a:pt x="1261699" y="16062"/>
              </a:lnTo>
            </a:path>
          </a:pathLst>
        </a:custGeom>
        <a:noFill/>
        <a:ln w="9525" cap="flat" cmpd="sng" algn="ctr">
          <a:solidFill>
            <a:sysClr val="windowText" lastClr="000000">
              <a:shade val="95000"/>
              <a:satMod val="105000"/>
            </a:sysClr>
          </a:solidFill>
          <a:prstDash val="solid"/>
        </a:ln>
        <a:effectLst/>
      </dsp:spPr>
      <dsp:style>
        <a:lnRef idx="1">
          <a:schemeClr val="dk1"/>
        </a:lnRef>
        <a:fillRef idx="0">
          <a:schemeClr val="dk1"/>
        </a:fillRef>
        <a:effectRef idx="0">
          <a:schemeClr val="dk1"/>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AU" sz="500" kern="1200">
            <a:solidFill>
              <a:sysClr val="windowText" lastClr="000000">
                <a:hueOff val="0"/>
                <a:satOff val="0"/>
                <a:lumOff val="0"/>
                <a:alphaOff val="0"/>
              </a:sysClr>
            </a:solidFill>
            <a:latin typeface="Cambria"/>
            <a:ea typeface="+mn-ea"/>
            <a:cs typeface="+mn-cs"/>
          </a:endParaRPr>
        </a:p>
      </dsp:txBody>
      <dsp:txXfrm>
        <a:off x="3277356" y="1830162"/>
        <a:ext cx="0" cy="0"/>
      </dsp:txXfrm>
    </dsp:sp>
    <dsp:sp modelId="{5E9D63EB-8B5B-4AE0-89EF-4EA489627BFE}">
      <dsp:nvSpPr>
        <dsp:cNvPr id="0" name=""/>
        <dsp:cNvSpPr/>
      </dsp:nvSpPr>
      <dsp:spPr>
        <a:xfrm>
          <a:off x="3627031" y="883236"/>
          <a:ext cx="1533873" cy="766936"/>
        </a:xfrm>
        <a:prstGeom prst="roundRect">
          <a:avLst>
            <a:gd name="adj" fmla="val 10000"/>
          </a:avLst>
        </a:prstGeom>
        <a:solidFill>
          <a:sysClr val="windowText" lastClr="000000">
            <a:lumMod val="65000"/>
            <a:lumOff val="3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AU" sz="1700" kern="1200">
              <a:solidFill>
                <a:srgbClr val="FFFF00"/>
              </a:solidFill>
              <a:latin typeface="Cambria"/>
              <a:ea typeface="+mn-ea"/>
              <a:cs typeface="+mn-cs"/>
            </a:rPr>
            <a:t>Substructure</a:t>
          </a:r>
        </a:p>
      </dsp:txBody>
      <dsp:txXfrm>
        <a:off x="3649494" y="905699"/>
        <a:ext cx="1488947" cy="722010"/>
      </dsp:txXfrm>
    </dsp:sp>
    <dsp:sp modelId="{EF6D9534-D590-4EB4-B003-9D6BDDEE9015}">
      <dsp:nvSpPr>
        <dsp:cNvPr id="0" name=""/>
        <dsp:cNvSpPr/>
      </dsp:nvSpPr>
      <dsp:spPr>
        <a:xfrm rot="18289469">
          <a:off x="4930481" y="809653"/>
          <a:ext cx="1074395" cy="32124"/>
        </a:xfrm>
        <a:custGeom>
          <a:avLst/>
          <a:gdLst/>
          <a:ahLst/>
          <a:cxnLst/>
          <a:rect l="0" t="0" r="0" b="0"/>
          <a:pathLst>
            <a:path>
              <a:moveTo>
                <a:pt x="0" y="16062"/>
              </a:moveTo>
              <a:lnTo>
                <a:pt x="1074395" y="16062"/>
              </a:lnTo>
            </a:path>
          </a:pathLst>
        </a:custGeom>
        <a:noFill/>
        <a:ln w="9525" cap="flat" cmpd="sng" algn="ctr">
          <a:solidFill>
            <a:sysClr val="windowText" lastClr="000000">
              <a:shade val="95000"/>
              <a:satMod val="105000"/>
            </a:sysClr>
          </a:solidFill>
          <a:prstDash val="solid"/>
        </a:ln>
        <a:effectLst/>
      </dsp:spPr>
      <dsp:style>
        <a:lnRef idx="1">
          <a:schemeClr val="dk1"/>
        </a:lnRef>
        <a:fillRef idx="0">
          <a:schemeClr val="dk1"/>
        </a:fillRef>
        <a:effectRef idx="0">
          <a:schemeClr val="dk1"/>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AU" sz="500" kern="1200">
            <a:solidFill>
              <a:sysClr val="windowText" lastClr="000000">
                <a:hueOff val="0"/>
                <a:satOff val="0"/>
                <a:lumOff val="0"/>
                <a:alphaOff val="0"/>
              </a:sysClr>
            </a:solidFill>
            <a:latin typeface="Cambria"/>
            <a:ea typeface="+mn-ea"/>
            <a:cs typeface="+mn-cs"/>
          </a:endParaRPr>
        </a:p>
      </dsp:txBody>
      <dsp:txXfrm>
        <a:off x="5430291" y="832425"/>
        <a:ext cx="0" cy="0"/>
      </dsp:txXfrm>
    </dsp:sp>
    <dsp:sp modelId="{91E48A60-C966-4A1D-9153-ED195017C639}">
      <dsp:nvSpPr>
        <dsp:cNvPr id="0" name=""/>
        <dsp:cNvSpPr/>
      </dsp:nvSpPr>
      <dsp:spPr>
        <a:xfrm>
          <a:off x="5774453" y="1258"/>
          <a:ext cx="1533873" cy="766936"/>
        </a:xfrm>
        <a:prstGeom prst="roundRect">
          <a:avLst>
            <a:gd name="adj" fmla="val 10000"/>
          </a:avLst>
        </a:prstGeom>
        <a:solidFill>
          <a:srgbClr val="8064A2">
            <a:lumMod val="7500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AU" sz="1700" b="0" i="0" u="none" kern="1200">
              <a:solidFill>
                <a:sysClr val="window" lastClr="FFFFFF"/>
              </a:solidFill>
              <a:latin typeface="Cambria"/>
              <a:ea typeface="+mn-ea"/>
              <a:cs typeface="+mn-cs"/>
            </a:rPr>
            <a:t>Site  preparation </a:t>
          </a:r>
          <a:endParaRPr lang="en-AU" sz="1700" kern="1200">
            <a:solidFill>
              <a:sysClr val="window" lastClr="FFFFFF"/>
            </a:solidFill>
            <a:latin typeface="Cambria"/>
            <a:ea typeface="+mn-ea"/>
            <a:cs typeface="+mn-cs"/>
          </a:endParaRPr>
        </a:p>
      </dsp:txBody>
      <dsp:txXfrm>
        <a:off x="5796916" y="23721"/>
        <a:ext cx="1488947" cy="722010"/>
      </dsp:txXfrm>
    </dsp:sp>
    <dsp:sp modelId="{34E2368E-983F-4614-935B-5C75F58A22AE}">
      <dsp:nvSpPr>
        <dsp:cNvPr id="0" name=""/>
        <dsp:cNvSpPr/>
      </dsp:nvSpPr>
      <dsp:spPr>
        <a:xfrm>
          <a:off x="5160904" y="1250642"/>
          <a:ext cx="613549" cy="32124"/>
        </a:xfrm>
        <a:custGeom>
          <a:avLst/>
          <a:gdLst/>
          <a:ahLst/>
          <a:cxnLst/>
          <a:rect l="0" t="0" r="0" b="0"/>
          <a:pathLst>
            <a:path>
              <a:moveTo>
                <a:pt x="0" y="16062"/>
              </a:moveTo>
              <a:lnTo>
                <a:pt x="613549" y="16062"/>
              </a:lnTo>
            </a:path>
          </a:pathLst>
        </a:custGeom>
        <a:noFill/>
        <a:ln w="9525" cap="flat" cmpd="sng" algn="ctr">
          <a:solidFill>
            <a:sysClr val="windowText" lastClr="000000">
              <a:shade val="95000"/>
              <a:satMod val="105000"/>
            </a:sysClr>
          </a:solidFill>
          <a:prstDash val="solid"/>
        </a:ln>
        <a:effectLst/>
      </dsp:spPr>
      <dsp:style>
        <a:lnRef idx="1">
          <a:schemeClr val="dk1"/>
        </a:lnRef>
        <a:fillRef idx="0">
          <a:schemeClr val="dk1"/>
        </a:fillRef>
        <a:effectRef idx="0">
          <a:schemeClr val="dk1"/>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AU" sz="500" kern="1200">
            <a:solidFill>
              <a:sysClr val="windowText" lastClr="000000">
                <a:hueOff val="0"/>
                <a:satOff val="0"/>
                <a:lumOff val="0"/>
                <a:alphaOff val="0"/>
              </a:sysClr>
            </a:solidFill>
            <a:latin typeface="Cambria"/>
            <a:ea typeface="+mn-ea"/>
            <a:cs typeface="+mn-cs"/>
          </a:endParaRPr>
        </a:p>
      </dsp:txBody>
      <dsp:txXfrm>
        <a:off x="5452340" y="1251365"/>
        <a:ext cx="0" cy="0"/>
      </dsp:txXfrm>
    </dsp:sp>
    <dsp:sp modelId="{FE266715-8E4E-4DEC-BBE3-95B421684553}">
      <dsp:nvSpPr>
        <dsp:cNvPr id="0" name=""/>
        <dsp:cNvSpPr/>
      </dsp:nvSpPr>
      <dsp:spPr>
        <a:xfrm>
          <a:off x="5774453" y="883236"/>
          <a:ext cx="1533873" cy="766936"/>
        </a:xfrm>
        <a:prstGeom prst="roundRect">
          <a:avLst>
            <a:gd name="adj" fmla="val 10000"/>
          </a:avLst>
        </a:prstGeom>
        <a:solidFill>
          <a:srgbClr val="8064A2">
            <a:lumMod val="7500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AU" sz="1700" b="0" i="0" u="none" kern="1200">
              <a:solidFill>
                <a:sysClr val="window" lastClr="FFFFFF"/>
              </a:solidFill>
              <a:latin typeface="Cambria"/>
              <a:ea typeface="+mn-ea"/>
              <a:cs typeface="+mn-cs"/>
            </a:rPr>
            <a:t>Earth works</a:t>
          </a:r>
          <a:endParaRPr lang="en-AU" sz="1700" kern="1200">
            <a:solidFill>
              <a:sysClr val="window" lastClr="FFFFFF"/>
            </a:solidFill>
            <a:latin typeface="Cambria"/>
            <a:ea typeface="+mn-ea"/>
            <a:cs typeface="+mn-cs"/>
          </a:endParaRPr>
        </a:p>
      </dsp:txBody>
      <dsp:txXfrm>
        <a:off x="5796916" y="905699"/>
        <a:ext cx="1488947" cy="722010"/>
      </dsp:txXfrm>
    </dsp:sp>
    <dsp:sp modelId="{4434A272-A632-4655-AAF1-7EB246664C47}">
      <dsp:nvSpPr>
        <dsp:cNvPr id="0" name=""/>
        <dsp:cNvSpPr/>
      </dsp:nvSpPr>
      <dsp:spPr>
        <a:xfrm rot="3310531">
          <a:off x="4930481" y="1691630"/>
          <a:ext cx="1074395" cy="32124"/>
        </a:xfrm>
        <a:custGeom>
          <a:avLst/>
          <a:gdLst/>
          <a:ahLst/>
          <a:cxnLst/>
          <a:rect l="0" t="0" r="0" b="0"/>
          <a:pathLst>
            <a:path>
              <a:moveTo>
                <a:pt x="0" y="16062"/>
              </a:moveTo>
              <a:lnTo>
                <a:pt x="1074395" y="16062"/>
              </a:lnTo>
            </a:path>
          </a:pathLst>
        </a:custGeom>
        <a:noFill/>
        <a:ln w="9525" cap="flat" cmpd="sng" algn="ctr">
          <a:solidFill>
            <a:sysClr val="windowText" lastClr="000000">
              <a:shade val="95000"/>
              <a:satMod val="105000"/>
            </a:sysClr>
          </a:solidFill>
          <a:prstDash val="solid"/>
        </a:ln>
        <a:effectLst/>
      </dsp:spPr>
      <dsp:style>
        <a:lnRef idx="1">
          <a:schemeClr val="dk1"/>
        </a:lnRef>
        <a:fillRef idx="0">
          <a:schemeClr val="dk1"/>
        </a:fillRef>
        <a:effectRef idx="0">
          <a:schemeClr val="dk1"/>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AU" sz="500" kern="1200">
            <a:solidFill>
              <a:sysClr val="windowText" lastClr="000000">
                <a:hueOff val="0"/>
                <a:satOff val="0"/>
                <a:lumOff val="0"/>
                <a:alphaOff val="0"/>
              </a:sysClr>
            </a:solidFill>
            <a:latin typeface="Cambria"/>
            <a:ea typeface="+mn-ea"/>
            <a:cs typeface="+mn-cs"/>
          </a:endParaRPr>
        </a:p>
      </dsp:txBody>
      <dsp:txXfrm>
        <a:off x="5474389" y="1670305"/>
        <a:ext cx="0" cy="0"/>
      </dsp:txXfrm>
    </dsp:sp>
    <dsp:sp modelId="{418A7821-3DFD-43A3-BD5C-ABA3FC0EA054}">
      <dsp:nvSpPr>
        <dsp:cNvPr id="0" name=""/>
        <dsp:cNvSpPr/>
      </dsp:nvSpPr>
      <dsp:spPr>
        <a:xfrm>
          <a:off x="5774453" y="1765213"/>
          <a:ext cx="1533873" cy="766936"/>
        </a:xfrm>
        <a:prstGeom prst="roundRect">
          <a:avLst>
            <a:gd name="adj" fmla="val 10000"/>
          </a:avLst>
        </a:prstGeom>
        <a:solidFill>
          <a:srgbClr val="8064A2">
            <a:lumMod val="7500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AU" sz="1700" b="0" i="0" u="none" kern="1200">
              <a:solidFill>
                <a:sysClr val="window" lastClr="FFFFFF"/>
              </a:solidFill>
              <a:latin typeface="Cambria"/>
              <a:ea typeface="+mn-ea"/>
              <a:cs typeface="+mn-cs"/>
            </a:rPr>
            <a:t>Foundations</a:t>
          </a:r>
          <a:endParaRPr lang="en-AU" sz="1700" kern="1200">
            <a:solidFill>
              <a:sysClr val="window" lastClr="FFFFFF"/>
            </a:solidFill>
            <a:latin typeface="Cambria"/>
            <a:ea typeface="+mn-ea"/>
            <a:cs typeface="+mn-cs"/>
          </a:endParaRPr>
        </a:p>
      </dsp:txBody>
      <dsp:txXfrm>
        <a:off x="5796916" y="1787676"/>
        <a:ext cx="1488947" cy="722010"/>
      </dsp:txXfrm>
    </dsp:sp>
    <dsp:sp modelId="{4CF10E77-7F6B-4C97-8A66-6077445796B1}">
      <dsp:nvSpPr>
        <dsp:cNvPr id="0" name=""/>
        <dsp:cNvSpPr/>
      </dsp:nvSpPr>
      <dsp:spPr>
        <a:xfrm rot="3654187">
          <a:off x="2689406" y="2904349"/>
          <a:ext cx="1261699" cy="32124"/>
        </a:xfrm>
        <a:custGeom>
          <a:avLst/>
          <a:gdLst/>
          <a:ahLst/>
          <a:cxnLst/>
          <a:rect l="0" t="0" r="0" b="0"/>
          <a:pathLst>
            <a:path>
              <a:moveTo>
                <a:pt x="0" y="16062"/>
              </a:moveTo>
              <a:lnTo>
                <a:pt x="1261699" y="16062"/>
              </a:lnTo>
            </a:path>
          </a:pathLst>
        </a:custGeom>
        <a:noFill/>
        <a:ln w="9525" cap="flat" cmpd="sng" algn="ctr">
          <a:solidFill>
            <a:sysClr val="windowText" lastClr="000000">
              <a:shade val="95000"/>
              <a:satMod val="105000"/>
            </a:sysClr>
          </a:solidFill>
          <a:prstDash val="solid"/>
        </a:ln>
        <a:effectLst/>
      </dsp:spPr>
      <dsp:style>
        <a:lnRef idx="1">
          <a:schemeClr val="dk1"/>
        </a:lnRef>
        <a:fillRef idx="0">
          <a:schemeClr val="dk1"/>
        </a:fillRef>
        <a:effectRef idx="0">
          <a:schemeClr val="dk1"/>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AU" sz="500" kern="1200">
            <a:solidFill>
              <a:sysClr val="windowText" lastClr="000000">
                <a:hueOff val="0"/>
                <a:satOff val="0"/>
                <a:lumOff val="0"/>
                <a:alphaOff val="0"/>
              </a:sysClr>
            </a:solidFill>
            <a:latin typeface="Cambria"/>
            <a:ea typeface="+mn-ea"/>
            <a:cs typeface="+mn-cs"/>
          </a:endParaRPr>
        </a:p>
      </dsp:txBody>
      <dsp:txXfrm>
        <a:off x="3332479" y="2877510"/>
        <a:ext cx="0" cy="0"/>
      </dsp:txXfrm>
    </dsp:sp>
    <dsp:sp modelId="{AC0A1EF0-B413-4216-84A6-6FB6405C2033}">
      <dsp:nvSpPr>
        <dsp:cNvPr id="0" name=""/>
        <dsp:cNvSpPr/>
      </dsp:nvSpPr>
      <dsp:spPr>
        <a:xfrm>
          <a:off x="3627031" y="3088178"/>
          <a:ext cx="1533873" cy="766936"/>
        </a:xfrm>
        <a:prstGeom prst="roundRect">
          <a:avLst>
            <a:gd name="adj" fmla="val 10000"/>
          </a:avLst>
        </a:prstGeom>
        <a:solidFill>
          <a:sysClr val="windowText" lastClr="000000">
            <a:lumMod val="65000"/>
            <a:lumOff val="35000"/>
          </a:sys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AU" sz="1700" kern="1200" dirty="0">
              <a:solidFill>
                <a:srgbClr val="FFFF00"/>
              </a:solidFill>
              <a:latin typeface="Cambria"/>
              <a:ea typeface="+mn-ea"/>
              <a:cs typeface="+mn-cs"/>
            </a:rPr>
            <a:t>Superstructure</a:t>
          </a:r>
        </a:p>
      </dsp:txBody>
      <dsp:txXfrm>
        <a:off x="3649494" y="3110641"/>
        <a:ext cx="1488947" cy="722010"/>
      </dsp:txXfrm>
    </dsp:sp>
    <dsp:sp modelId="{DACEB605-6C22-4D98-83D6-F39A0EDA56F5}">
      <dsp:nvSpPr>
        <dsp:cNvPr id="0" name=""/>
        <dsp:cNvSpPr/>
      </dsp:nvSpPr>
      <dsp:spPr>
        <a:xfrm rot="19457599">
          <a:off x="5089884" y="3235090"/>
          <a:ext cx="755588" cy="32124"/>
        </a:xfrm>
        <a:custGeom>
          <a:avLst/>
          <a:gdLst/>
          <a:ahLst/>
          <a:cxnLst/>
          <a:rect l="0" t="0" r="0" b="0"/>
          <a:pathLst>
            <a:path>
              <a:moveTo>
                <a:pt x="0" y="16062"/>
              </a:moveTo>
              <a:lnTo>
                <a:pt x="755588" y="16062"/>
              </a:lnTo>
            </a:path>
          </a:pathLst>
        </a:custGeom>
        <a:noFill/>
        <a:ln w="9525" cap="flat" cmpd="sng" algn="ctr">
          <a:solidFill>
            <a:sysClr val="windowText" lastClr="000000">
              <a:shade val="95000"/>
              <a:satMod val="105000"/>
            </a:sysClr>
          </a:solidFill>
          <a:prstDash val="solid"/>
        </a:ln>
        <a:effectLst/>
      </dsp:spPr>
      <dsp:style>
        <a:lnRef idx="1">
          <a:schemeClr val="dk1"/>
        </a:lnRef>
        <a:fillRef idx="0">
          <a:schemeClr val="dk1"/>
        </a:fillRef>
        <a:effectRef idx="0">
          <a:schemeClr val="dk1"/>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AU" sz="500" kern="1200">
            <a:solidFill>
              <a:sysClr val="windowText" lastClr="000000">
                <a:hueOff val="0"/>
                <a:satOff val="0"/>
                <a:lumOff val="0"/>
                <a:alphaOff val="0"/>
              </a:sysClr>
            </a:solidFill>
            <a:latin typeface="Cambria"/>
            <a:ea typeface="+mn-ea"/>
            <a:cs typeface="+mn-cs"/>
          </a:endParaRPr>
        </a:p>
      </dsp:txBody>
      <dsp:txXfrm>
        <a:off x="5441315" y="3246839"/>
        <a:ext cx="0" cy="0"/>
      </dsp:txXfrm>
    </dsp:sp>
    <dsp:sp modelId="{E93AE86A-F7FE-4E48-A4DF-3D262EBA46D6}">
      <dsp:nvSpPr>
        <dsp:cNvPr id="0" name=""/>
        <dsp:cNvSpPr/>
      </dsp:nvSpPr>
      <dsp:spPr>
        <a:xfrm>
          <a:off x="5774453" y="2647190"/>
          <a:ext cx="1533873" cy="766936"/>
        </a:xfrm>
        <a:prstGeom prst="roundRect">
          <a:avLst>
            <a:gd name="adj" fmla="val 10000"/>
          </a:avLst>
        </a:prstGeom>
        <a:solidFill>
          <a:srgbClr val="8064A2">
            <a:lumMod val="7500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AU" sz="1700" b="0" i="0" u="none" kern="1200">
              <a:solidFill>
                <a:sysClr val="window" lastClr="FFFFFF"/>
              </a:solidFill>
              <a:latin typeface="Cambria"/>
              <a:ea typeface="+mn-ea"/>
              <a:cs typeface="+mn-cs"/>
            </a:rPr>
            <a:t>Structural Elemnts</a:t>
          </a:r>
          <a:endParaRPr lang="en-AU" sz="1700" kern="1200">
            <a:solidFill>
              <a:sysClr val="window" lastClr="FFFFFF"/>
            </a:solidFill>
            <a:latin typeface="Cambria"/>
            <a:ea typeface="+mn-ea"/>
            <a:cs typeface="+mn-cs"/>
          </a:endParaRPr>
        </a:p>
      </dsp:txBody>
      <dsp:txXfrm>
        <a:off x="5796916" y="2669653"/>
        <a:ext cx="1488947" cy="722010"/>
      </dsp:txXfrm>
    </dsp:sp>
    <dsp:sp modelId="{1507EE2D-0973-4AE3-9BF8-3D6FE24CE0AF}">
      <dsp:nvSpPr>
        <dsp:cNvPr id="0" name=""/>
        <dsp:cNvSpPr/>
      </dsp:nvSpPr>
      <dsp:spPr>
        <a:xfrm rot="2142401">
          <a:off x="5089884" y="3676079"/>
          <a:ext cx="755588" cy="32124"/>
        </a:xfrm>
        <a:custGeom>
          <a:avLst/>
          <a:gdLst/>
          <a:ahLst/>
          <a:cxnLst/>
          <a:rect l="0" t="0" r="0" b="0"/>
          <a:pathLst>
            <a:path>
              <a:moveTo>
                <a:pt x="0" y="16062"/>
              </a:moveTo>
              <a:lnTo>
                <a:pt x="755588" y="16062"/>
              </a:lnTo>
            </a:path>
          </a:pathLst>
        </a:custGeom>
        <a:noFill/>
        <a:ln w="9525" cap="flat" cmpd="sng" algn="ctr">
          <a:solidFill>
            <a:sysClr val="windowText" lastClr="000000">
              <a:shade val="95000"/>
              <a:satMod val="105000"/>
            </a:sysClr>
          </a:solidFill>
          <a:prstDash val="solid"/>
        </a:ln>
        <a:effectLst/>
      </dsp:spPr>
      <dsp:style>
        <a:lnRef idx="1">
          <a:schemeClr val="dk1"/>
        </a:lnRef>
        <a:fillRef idx="0">
          <a:schemeClr val="dk1"/>
        </a:fillRef>
        <a:effectRef idx="0">
          <a:schemeClr val="dk1"/>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AU" sz="500" kern="1200">
            <a:solidFill>
              <a:sysClr val="windowText" lastClr="000000">
                <a:hueOff val="0"/>
                <a:satOff val="0"/>
                <a:lumOff val="0"/>
                <a:alphaOff val="0"/>
              </a:sysClr>
            </a:solidFill>
            <a:latin typeface="Cambria"/>
            <a:ea typeface="+mn-ea"/>
            <a:cs typeface="+mn-cs"/>
          </a:endParaRPr>
        </a:p>
      </dsp:txBody>
      <dsp:txXfrm>
        <a:off x="5463365" y="3665777"/>
        <a:ext cx="0" cy="0"/>
      </dsp:txXfrm>
    </dsp:sp>
    <dsp:sp modelId="{32C93163-51C3-4EAF-8864-B36B4B8F96A2}">
      <dsp:nvSpPr>
        <dsp:cNvPr id="0" name=""/>
        <dsp:cNvSpPr/>
      </dsp:nvSpPr>
      <dsp:spPr>
        <a:xfrm>
          <a:off x="5774453" y="3529167"/>
          <a:ext cx="1533873" cy="766936"/>
        </a:xfrm>
        <a:prstGeom prst="roundRect">
          <a:avLst>
            <a:gd name="adj" fmla="val 10000"/>
          </a:avLst>
        </a:prstGeom>
        <a:solidFill>
          <a:srgbClr val="8064A2">
            <a:lumMod val="7500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AU" sz="1700" b="0" i="0" u="none" kern="1200">
              <a:solidFill>
                <a:sysClr val="window" lastClr="FFFFFF"/>
              </a:solidFill>
              <a:latin typeface="Cambria"/>
              <a:ea typeface="+mn-ea"/>
              <a:cs typeface="+mn-cs"/>
            </a:rPr>
            <a:t>Finishing</a:t>
          </a:r>
          <a:endParaRPr lang="en-AU" sz="1700" kern="1200">
            <a:solidFill>
              <a:sysClr val="window" lastClr="FFFFFF"/>
            </a:solidFill>
            <a:latin typeface="Cambria"/>
            <a:ea typeface="+mn-ea"/>
            <a:cs typeface="+mn-cs"/>
          </a:endParaRPr>
        </a:p>
      </dsp:txBody>
      <dsp:txXfrm>
        <a:off x="5796916" y="3551630"/>
        <a:ext cx="1488947" cy="7220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0AA9CB-952C-41FB-9740-4F52A2990ACA}">
      <dsp:nvSpPr>
        <dsp:cNvPr id="0" name=""/>
        <dsp:cNvSpPr/>
      </dsp:nvSpPr>
      <dsp:spPr>
        <a:xfrm>
          <a:off x="2168752" y="373802"/>
          <a:ext cx="288843" cy="91440"/>
        </a:xfrm>
        <a:custGeom>
          <a:avLst/>
          <a:gdLst/>
          <a:ahLst/>
          <a:cxnLst/>
          <a:rect l="0" t="0" r="0" b="0"/>
          <a:pathLst>
            <a:path>
              <a:moveTo>
                <a:pt x="0" y="45720"/>
              </a:moveTo>
              <a:lnTo>
                <a:pt x="288843"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AU" sz="900" kern="1200"/>
        </a:p>
      </dsp:txBody>
      <dsp:txXfrm>
        <a:off x="2305187" y="417923"/>
        <a:ext cx="15972" cy="3197"/>
      </dsp:txXfrm>
    </dsp:sp>
    <dsp:sp modelId="{EBD2C7CA-F396-43B3-A6AA-2626152D4EF6}">
      <dsp:nvSpPr>
        <dsp:cNvPr id="0" name=""/>
        <dsp:cNvSpPr/>
      </dsp:nvSpPr>
      <dsp:spPr>
        <a:xfrm>
          <a:off x="781669" y="2857"/>
          <a:ext cx="1388883" cy="83332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AU" sz="1600" b="1" kern="1200" smtClean="0"/>
            <a:t>Soil Test</a:t>
          </a:r>
          <a:endParaRPr lang="en-AU" sz="1600" b="1" kern="1200"/>
        </a:p>
      </dsp:txBody>
      <dsp:txXfrm>
        <a:off x="781669" y="2857"/>
        <a:ext cx="1388883" cy="833329"/>
      </dsp:txXfrm>
    </dsp:sp>
    <dsp:sp modelId="{EAF2FDEB-86E4-434D-80D4-C272B0083575}">
      <dsp:nvSpPr>
        <dsp:cNvPr id="0" name=""/>
        <dsp:cNvSpPr/>
      </dsp:nvSpPr>
      <dsp:spPr>
        <a:xfrm>
          <a:off x="3877078" y="373802"/>
          <a:ext cx="288843" cy="91440"/>
        </a:xfrm>
        <a:custGeom>
          <a:avLst/>
          <a:gdLst/>
          <a:ahLst/>
          <a:cxnLst/>
          <a:rect l="0" t="0" r="0" b="0"/>
          <a:pathLst>
            <a:path>
              <a:moveTo>
                <a:pt x="0" y="45720"/>
              </a:moveTo>
              <a:lnTo>
                <a:pt x="288843"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AU" sz="900" kern="1200"/>
        </a:p>
      </dsp:txBody>
      <dsp:txXfrm>
        <a:off x="4013513" y="417923"/>
        <a:ext cx="15972" cy="3197"/>
      </dsp:txXfrm>
    </dsp:sp>
    <dsp:sp modelId="{8EDE7B6B-B9EB-431B-9924-D336E5234374}">
      <dsp:nvSpPr>
        <dsp:cNvPr id="0" name=""/>
        <dsp:cNvSpPr/>
      </dsp:nvSpPr>
      <dsp:spPr>
        <a:xfrm>
          <a:off x="2489995" y="2857"/>
          <a:ext cx="1388883" cy="83332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AU" sz="1600" b="1" kern="1200" smtClean="0"/>
            <a:t>Excavation works</a:t>
          </a:r>
          <a:endParaRPr lang="en-AU" sz="1600" b="1" kern="1200"/>
        </a:p>
      </dsp:txBody>
      <dsp:txXfrm>
        <a:off x="2489995" y="2857"/>
        <a:ext cx="1388883" cy="833329"/>
      </dsp:txXfrm>
    </dsp:sp>
    <dsp:sp modelId="{38359E15-0A82-4ACA-9A62-DE1361951F11}">
      <dsp:nvSpPr>
        <dsp:cNvPr id="0" name=""/>
        <dsp:cNvSpPr/>
      </dsp:nvSpPr>
      <dsp:spPr>
        <a:xfrm>
          <a:off x="5585404" y="373802"/>
          <a:ext cx="288843" cy="91440"/>
        </a:xfrm>
        <a:custGeom>
          <a:avLst/>
          <a:gdLst/>
          <a:ahLst/>
          <a:cxnLst/>
          <a:rect l="0" t="0" r="0" b="0"/>
          <a:pathLst>
            <a:path>
              <a:moveTo>
                <a:pt x="0" y="45720"/>
              </a:moveTo>
              <a:lnTo>
                <a:pt x="288843"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AU" sz="900" kern="1200"/>
        </a:p>
      </dsp:txBody>
      <dsp:txXfrm>
        <a:off x="5721840" y="417923"/>
        <a:ext cx="15972" cy="3197"/>
      </dsp:txXfrm>
    </dsp:sp>
    <dsp:sp modelId="{BA6651D9-6E82-4D01-9999-E90C1CEBE10E}">
      <dsp:nvSpPr>
        <dsp:cNvPr id="0" name=""/>
        <dsp:cNvSpPr/>
      </dsp:nvSpPr>
      <dsp:spPr>
        <a:xfrm>
          <a:off x="4198321" y="2857"/>
          <a:ext cx="1388883" cy="83332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AU" sz="1600" b="1" kern="1200" dirty="0" smtClean="0"/>
            <a:t>Footings</a:t>
          </a:r>
          <a:endParaRPr lang="en-AU" sz="1600" b="1" kern="1200" dirty="0"/>
        </a:p>
      </dsp:txBody>
      <dsp:txXfrm>
        <a:off x="4198321" y="2857"/>
        <a:ext cx="1388883" cy="833329"/>
      </dsp:txXfrm>
    </dsp:sp>
    <dsp:sp modelId="{2949EC53-AFAE-4D32-8E71-EBEA4CCA6CE7}">
      <dsp:nvSpPr>
        <dsp:cNvPr id="0" name=""/>
        <dsp:cNvSpPr/>
      </dsp:nvSpPr>
      <dsp:spPr>
        <a:xfrm>
          <a:off x="1476110" y="834387"/>
          <a:ext cx="5124978" cy="288843"/>
        </a:xfrm>
        <a:custGeom>
          <a:avLst/>
          <a:gdLst/>
          <a:ahLst/>
          <a:cxnLst/>
          <a:rect l="0" t="0" r="0" b="0"/>
          <a:pathLst>
            <a:path>
              <a:moveTo>
                <a:pt x="5124978" y="0"/>
              </a:moveTo>
              <a:lnTo>
                <a:pt x="5124978" y="161521"/>
              </a:lnTo>
              <a:lnTo>
                <a:pt x="0" y="161521"/>
              </a:lnTo>
              <a:lnTo>
                <a:pt x="0" y="288843"/>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AU" sz="900" kern="1200"/>
        </a:p>
      </dsp:txBody>
      <dsp:txXfrm>
        <a:off x="3910226" y="977209"/>
        <a:ext cx="256746" cy="3197"/>
      </dsp:txXfrm>
    </dsp:sp>
    <dsp:sp modelId="{D3C90295-7BDA-4615-A117-639C24B05A12}">
      <dsp:nvSpPr>
        <dsp:cNvPr id="0" name=""/>
        <dsp:cNvSpPr/>
      </dsp:nvSpPr>
      <dsp:spPr>
        <a:xfrm>
          <a:off x="5906647" y="2857"/>
          <a:ext cx="1388883" cy="83332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AU" sz="1600" b="1" kern="1200" smtClean="0"/>
            <a:t>Column's Necks (C.N)</a:t>
          </a:r>
          <a:endParaRPr lang="en-AU" sz="1600" b="1" kern="1200"/>
        </a:p>
      </dsp:txBody>
      <dsp:txXfrm>
        <a:off x="5906647" y="2857"/>
        <a:ext cx="1388883" cy="833329"/>
      </dsp:txXfrm>
    </dsp:sp>
    <dsp:sp modelId="{38BCC754-0246-49D1-ADF2-1F658C7A2D07}">
      <dsp:nvSpPr>
        <dsp:cNvPr id="0" name=""/>
        <dsp:cNvSpPr/>
      </dsp:nvSpPr>
      <dsp:spPr>
        <a:xfrm>
          <a:off x="2168752" y="1526575"/>
          <a:ext cx="288843" cy="91440"/>
        </a:xfrm>
        <a:custGeom>
          <a:avLst/>
          <a:gdLst/>
          <a:ahLst/>
          <a:cxnLst/>
          <a:rect l="0" t="0" r="0" b="0"/>
          <a:pathLst>
            <a:path>
              <a:moveTo>
                <a:pt x="0" y="45720"/>
              </a:moveTo>
              <a:lnTo>
                <a:pt x="288843"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AU" sz="900" kern="1200"/>
        </a:p>
      </dsp:txBody>
      <dsp:txXfrm>
        <a:off x="2305187" y="1570696"/>
        <a:ext cx="15972" cy="3197"/>
      </dsp:txXfrm>
    </dsp:sp>
    <dsp:sp modelId="{833B1CCE-AD6D-4D62-A45F-A9A584923992}">
      <dsp:nvSpPr>
        <dsp:cNvPr id="0" name=""/>
        <dsp:cNvSpPr/>
      </dsp:nvSpPr>
      <dsp:spPr>
        <a:xfrm>
          <a:off x="781669" y="1155630"/>
          <a:ext cx="1388883" cy="83332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AU" sz="1600" b="1" kern="1200" smtClean="0"/>
            <a:t>Ground Beams (G.B)</a:t>
          </a:r>
          <a:endParaRPr lang="en-AU" sz="1600" b="1" kern="1200"/>
        </a:p>
      </dsp:txBody>
      <dsp:txXfrm>
        <a:off x="781669" y="1155630"/>
        <a:ext cx="1388883" cy="833329"/>
      </dsp:txXfrm>
    </dsp:sp>
    <dsp:sp modelId="{816DC30C-1ACD-408E-9770-90C445AB1779}">
      <dsp:nvSpPr>
        <dsp:cNvPr id="0" name=""/>
        <dsp:cNvSpPr/>
      </dsp:nvSpPr>
      <dsp:spPr>
        <a:xfrm>
          <a:off x="3877078" y="1526575"/>
          <a:ext cx="288843" cy="91440"/>
        </a:xfrm>
        <a:custGeom>
          <a:avLst/>
          <a:gdLst/>
          <a:ahLst/>
          <a:cxnLst/>
          <a:rect l="0" t="0" r="0" b="0"/>
          <a:pathLst>
            <a:path>
              <a:moveTo>
                <a:pt x="0" y="45720"/>
              </a:moveTo>
              <a:lnTo>
                <a:pt x="288843"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AU" sz="900" kern="1200"/>
        </a:p>
      </dsp:txBody>
      <dsp:txXfrm>
        <a:off x="4013513" y="1570696"/>
        <a:ext cx="15972" cy="3197"/>
      </dsp:txXfrm>
    </dsp:sp>
    <dsp:sp modelId="{EE2E3674-84E0-4715-8BB6-B6B59D378D04}">
      <dsp:nvSpPr>
        <dsp:cNvPr id="0" name=""/>
        <dsp:cNvSpPr/>
      </dsp:nvSpPr>
      <dsp:spPr>
        <a:xfrm>
          <a:off x="2489995" y="1155630"/>
          <a:ext cx="1388883" cy="83332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AU" sz="1600" b="1" kern="1200" smtClean="0"/>
            <a:t>Backfill and compaction works</a:t>
          </a:r>
          <a:endParaRPr lang="en-AU" sz="1600" b="1" kern="1200"/>
        </a:p>
      </dsp:txBody>
      <dsp:txXfrm>
        <a:off x="2489995" y="1155630"/>
        <a:ext cx="1388883" cy="833329"/>
      </dsp:txXfrm>
    </dsp:sp>
    <dsp:sp modelId="{AAFAE5F8-5613-4885-8D47-7BDC1214FE38}">
      <dsp:nvSpPr>
        <dsp:cNvPr id="0" name=""/>
        <dsp:cNvSpPr/>
      </dsp:nvSpPr>
      <dsp:spPr>
        <a:xfrm>
          <a:off x="5585404" y="1526575"/>
          <a:ext cx="288843" cy="91440"/>
        </a:xfrm>
        <a:custGeom>
          <a:avLst/>
          <a:gdLst/>
          <a:ahLst/>
          <a:cxnLst/>
          <a:rect l="0" t="0" r="0" b="0"/>
          <a:pathLst>
            <a:path>
              <a:moveTo>
                <a:pt x="0" y="45720"/>
              </a:moveTo>
              <a:lnTo>
                <a:pt x="288843"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AU" sz="900" kern="1200"/>
        </a:p>
      </dsp:txBody>
      <dsp:txXfrm>
        <a:off x="5721840" y="1570696"/>
        <a:ext cx="15972" cy="3197"/>
      </dsp:txXfrm>
    </dsp:sp>
    <dsp:sp modelId="{5848CCA8-A55B-4504-81C1-88C13D3D4185}">
      <dsp:nvSpPr>
        <dsp:cNvPr id="0" name=""/>
        <dsp:cNvSpPr/>
      </dsp:nvSpPr>
      <dsp:spPr>
        <a:xfrm>
          <a:off x="4198321" y="1155630"/>
          <a:ext cx="1388883" cy="83332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AU" sz="1600" b="1" kern="1200" smtClean="0"/>
            <a:t>Slab on grade (S.G)</a:t>
          </a:r>
          <a:endParaRPr lang="en-AU" sz="1600" b="1" kern="1200"/>
        </a:p>
      </dsp:txBody>
      <dsp:txXfrm>
        <a:off x="4198321" y="1155630"/>
        <a:ext cx="1388883" cy="833329"/>
      </dsp:txXfrm>
    </dsp:sp>
    <dsp:sp modelId="{84A87042-B3CD-48F2-A065-D2D9F2B713A3}">
      <dsp:nvSpPr>
        <dsp:cNvPr id="0" name=""/>
        <dsp:cNvSpPr/>
      </dsp:nvSpPr>
      <dsp:spPr>
        <a:xfrm>
          <a:off x="1476110" y="1987159"/>
          <a:ext cx="5124978" cy="288843"/>
        </a:xfrm>
        <a:custGeom>
          <a:avLst/>
          <a:gdLst/>
          <a:ahLst/>
          <a:cxnLst/>
          <a:rect l="0" t="0" r="0" b="0"/>
          <a:pathLst>
            <a:path>
              <a:moveTo>
                <a:pt x="5124978" y="0"/>
              </a:moveTo>
              <a:lnTo>
                <a:pt x="5124978" y="161521"/>
              </a:lnTo>
              <a:lnTo>
                <a:pt x="0" y="161521"/>
              </a:lnTo>
              <a:lnTo>
                <a:pt x="0" y="288843"/>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AU" sz="900" kern="1200"/>
        </a:p>
      </dsp:txBody>
      <dsp:txXfrm>
        <a:off x="3910226" y="2129982"/>
        <a:ext cx="256746" cy="3197"/>
      </dsp:txXfrm>
    </dsp:sp>
    <dsp:sp modelId="{6F483E3D-C4C9-44AA-BDD6-7A0F46D90206}">
      <dsp:nvSpPr>
        <dsp:cNvPr id="0" name=""/>
        <dsp:cNvSpPr/>
      </dsp:nvSpPr>
      <dsp:spPr>
        <a:xfrm>
          <a:off x="5906647" y="1155630"/>
          <a:ext cx="1388883" cy="83332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AU" sz="1600" b="1" kern="1200" smtClean="0"/>
            <a:t>Columns</a:t>
          </a:r>
          <a:endParaRPr lang="en-AU" sz="1600" b="1" kern="1200"/>
        </a:p>
      </dsp:txBody>
      <dsp:txXfrm>
        <a:off x="5906647" y="1155630"/>
        <a:ext cx="1388883" cy="833329"/>
      </dsp:txXfrm>
    </dsp:sp>
    <dsp:sp modelId="{9950879A-97FE-4955-9F16-05184B2ADBC9}">
      <dsp:nvSpPr>
        <dsp:cNvPr id="0" name=""/>
        <dsp:cNvSpPr/>
      </dsp:nvSpPr>
      <dsp:spPr>
        <a:xfrm>
          <a:off x="2168752" y="2679347"/>
          <a:ext cx="288843" cy="91440"/>
        </a:xfrm>
        <a:custGeom>
          <a:avLst/>
          <a:gdLst/>
          <a:ahLst/>
          <a:cxnLst/>
          <a:rect l="0" t="0" r="0" b="0"/>
          <a:pathLst>
            <a:path>
              <a:moveTo>
                <a:pt x="0" y="45720"/>
              </a:moveTo>
              <a:lnTo>
                <a:pt x="288843"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AU" sz="900" kern="1200"/>
        </a:p>
      </dsp:txBody>
      <dsp:txXfrm>
        <a:off x="2305187" y="2723469"/>
        <a:ext cx="15972" cy="3197"/>
      </dsp:txXfrm>
    </dsp:sp>
    <dsp:sp modelId="{09D74D71-F979-4BC4-9B08-D0359DDC4CC7}">
      <dsp:nvSpPr>
        <dsp:cNvPr id="0" name=""/>
        <dsp:cNvSpPr/>
      </dsp:nvSpPr>
      <dsp:spPr>
        <a:xfrm>
          <a:off x="781669" y="2308403"/>
          <a:ext cx="1388883" cy="83332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AU" sz="1600" b="1" kern="1200" smtClean="0"/>
            <a:t>Slab</a:t>
          </a:r>
          <a:endParaRPr lang="en-AU" sz="1600" b="1" kern="1200"/>
        </a:p>
      </dsp:txBody>
      <dsp:txXfrm>
        <a:off x="781669" y="2308403"/>
        <a:ext cx="1388883" cy="833329"/>
      </dsp:txXfrm>
    </dsp:sp>
    <dsp:sp modelId="{412AAA42-E470-450D-81CA-81CF58AD4627}">
      <dsp:nvSpPr>
        <dsp:cNvPr id="0" name=""/>
        <dsp:cNvSpPr/>
      </dsp:nvSpPr>
      <dsp:spPr>
        <a:xfrm>
          <a:off x="3877078" y="2679347"/>
          <a:ext cx="288843" cy="91440"/>
        </a:xfrm>
        <a:custGeom>
          <a:avLst/>
          <a:gdLst/>
          <a:ahLst/>
          <a:cxnLst/>
          <a:rect l="0" t="0" r="0" b="0"/>
          <a:pathLst>
            <a:path>
              <a:moveTo>
                <a:pt x="0" y="45720"/>
              </a:moveTo>
              <a:lnTo>
                <a:pt x="288843"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AU" sz="900" kern="1200"/>
        </a:p>
      </dsp:txBody>
      <dsp:txXfrm>
        <a:off x="4013513" y="2723469"/>
        <a:ext cx="15972" cy="3197"/>
      </dsp:txXfrm>
    </dsp:sp>
    <dsp:sp modelId="{58E43DCD-F19B-4ABD-A7CB-D3F1E3B7B5E1}">
      <dsp:nvSpPr>
        <dsp:cNvPr id="0" name=""/>
        <dsp:cNvSpPr/>
      </dsp:nvSpPr>
      <dsp:spPr>
        <a:xfrm>
          <a:off x="2489995" y="2308403"/>
          <a:ext cx="1388883" cy="83332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AU" sz="1600" b="1" kern="1200" smtClean="0"/>
            <a:t>Block works</a:t>
          </a:r>
          <a:endParaRPr lang="en-AU" sz="1600" b="1" kern="1200"/>
        </a:p>
      </dsp:txBody>
      <dsp:txXfrm>
        <a:off x="2489995" y="2308403"/>
        <a:ext cx="1388883" cy="833329"/>
      </dsp:txXfrm>
    </dsp:sp>
    <dsp:sp modelId="{ADB1D829-F2C7-421F-A31F-F68DB3759DD1}">
      <dsp:nvSpPr>
        <dsp:cNvPr id="0" name=""/>
        <dsp:cNvSpPr/>
      </dsp:nvSpPr>
      <dsp:spPr>
        <a:xfrm>
          <a:off x="5585404" y="2679347"/>
          <a:ext cx="288843" cy="91440"/>
        </a:xfrm>
        <a:custGeom>
          <a:avLst/>
          <a:gdLst/>
          <a:ahLst/>
          <a:cxnLst/>
          <a:rect l="0" t="0" r="0" b="0"/>
          <a:pathLst>
            <a:path>
              <a:moveTo>
                <a:pt x="0" y="45720"/>
              </a:moveTo>
              <a:lnTo>
                <a:pt x="288843"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AU" sz="900" kern="1200"/>
        </a:p>
      </dsp:txBody>
      <dsp:txXfrm>
        <a:off x="5721840" y="2723469"/>
        <a:ext cx="15972" cy="3197"/>
      </dsp:txXfrm>
    </dsp:sp>
    <dsp:sp modelId="{A69EACCB-9D7D-4609-B5BE-2775511B5FB1}">
      <dsp:nvSpPr>
        <dsp:cNvPr id="0" name=""/>
        <dsp:cNvSpPr/>
      </dsp:nvSpPr>
      <dsp:spPr>
        <a:xfrm>
          <a:off x="4198321" y="2308403"/>
          <a:ext cx="1388883" cy="83332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AU" sz="1600" b="1" kern="1200" smtClean="0"/>
            <a:t>Plastering works</a:t>
          </a:r>
          <a:endParaRPr lang="en-AU" sz="1600" b="1" kern="1200"/>
        </a:p>
      </dsp:txBody>
      <dsp:txXfrm>
        <a:off x="4198321" y="2308403"/>
        <a:ext cx="1388883" cy="833329"/>
      </dsp:txXfrm>
    </dsp:sp>
    <dsp:sp modelId="{9C5BCB7B-EDB1-4086-990C-D2549FF7BF4E}">
      <dsp:nvSpPr>
        <dsp:cNvPr id="0" name=""/>
        <dsp:cNvSpPr/>
      </dsp:nvSpPr>
      <dsp:spPr>
        <a:xfrm>
          <a:off x="1476110" y="3139932"/>
          <a:ext cx="5124978" cy="288843"/>
        </a:xfrm>
        <a:custGeom>
          <a:avLst/>
          <a:gdLst/>
          <a:ahLst/>
          <a:cxnLst/>
          <a:rect l="0" t="0" r="0" b="0"/>
          <a:pathLst>
            <a:path>
              <a:moveTo>
                <a:pt x="5124978" y="0"/>
              </a:moveTo>
              <a:lnTo>
                <a:pt x="5124978" y="161521"/>
              </a:lnTo>
              <a:lnTo>
                <a:pt x="0" y="161521"/>
              </a:lnTo>
              <a:lnTo>
                <a:pt x="0" y="288843"/>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n-AU" sz="900" kern="1200"/>
        </a:p>
      </dsp:txBody>
      <dsp:txXfrm>
        <a:off x="3910226" y="3282755"/>
        <a:ext cx="256746" cy="3197"/>
      </dsp:txXfrm>
    </dsp:sp>
    <dsp:sp modelId="{ADC3D5BF-8D88-423D-BC13-6C42DDEEA844}">
      <dsp:nvSpPr>
        <dsp:cNvPr id="0" name=""/>
        <dsp:cNvSpPr/>
      </dsp:nvSpPr>
      <dsp:spPr>
        <a:xfrm>
          <a:off x="5906647" y="2308403"/>
          <a:ext cx="1388883" cy="83332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AU" sz="1600" b="1" kern="1200" smtClean="0"/>
            <a:t>Tiless works</a:t>
          </a:r>
          <a:endParaRPr lang="en-AU" sz="1600" b="1" kern="1200"/>
        </a:p>
      </dsp:txBody>
      <dsp:txXfrm>
        <a:off x="5906647" y="2308403"/>
        <a:ext cx="1388883" cy="833329"/>
      </dsp:txXfrm>
    </dsp:sp>
    <dsp:sp modelId="{606A5DE4-1646-4BC1-840C-ECBB5D96136C}">
      <dsp:nvSpPr>
        <dsp:cNvPr id="0" name=""/>
        <dsp:cNvSpPr/>
      </dsp:nvSpPr>
      <dsp:spPr>
        <a:xfrm>
          <a:off x="781669" y="3461175"/>
          <a:ext cx="1388883" cy="83332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AU" sz="1600" b="1" kern="1200" smtClean="0"/>
            <a:t>Painting works</a:t>
          </a:r>
          <a:endParaRPr lang="en-AU" sz="1600" b="1" kern="1200"/>
        </a:p>
      </dsp:txBody>
      <dsp:txXfrm>
        <a:off x="781669" y="3461175"/>
        <a:ext cx="1388883" cy="83332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83FDC75-7F73-4A4A-A77C-09AADF00E0EA}" type="datetimeFigureOut">
              <a:rPr lang="en-US" smtClean="0"/>
              <a:pPr/>
              <a:t>6/5/2012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59226BF-1F13-42D3-80DC-373E7ADD1EBC}" type="slidenum">
              <a:rPr lang="en-US" smtClean="0"/>
              <a:pPr/>
              <a:t>‹#›</a:t>
            </a:fld>
            <a:endParaRPr lang="en-US" dirty="0"/>
          </a:p>
        </p:txBody>
      </p:sp>
    </p:spTree>
    <p:extLst>
      <p:ext uri="{BB962C8B-B14F-4D97-AF65-F5344CB8AC3E}">
        <p14:creationId xmlns:p14="http://schemas.microsoft.com/office/powerpoint/2010/main" xmlns="" val="38902127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AEF76B-3757-4A0B-AF93-28494465C1DD}" type="datetimeFigureOut">
              <a:rPr lang="en-US" smtClean="0"/>
              <a:pPr/>
              <a:t>6/5/2012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693FD4-8F83-4EF7-AC3F-0DC0388986B0}" type="slidenum">
              <a:rPr lang="en-US" smtClean="0"/>
              <a:pPr/>
              <a:t>‹#›</a:t>
            </a:fld>
            <a:endParaRPr lang="en-US" dirty="0"/>
          </a:p>
        </p:txBody>
      </p:sp>
    </p:spTree>
    <p:extLst>
      <p:ext uri="{BB962C8B-B14F-4D97-AF65-F5344CB8AC3E}">
        <p14:creationId xmlns:p14="http://schemas.microsoft.com/office/powerpoint/2010/main" xmlns="" val="3715400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C6EAC7D-5A89-47C2-8ABA-56C9C2DEF7A4}"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smtClean="0">
                <a:solidFill>
                  <a:schemeClr val="tx1"/>
                </a:solidFill>
                <a:effectLst/>
                <a:latin typeface="+mn-lt"/>
                <a:ea typeface="+mn-ea"/>
                <a:cs typeface="+mn-cs"/>
              </a:rPr>
              <a:t>Well … let’s talk now about time schedule:</a:t>
            </a:r>
          </a:p>
          <a:p>
            <a:r>
              <a:rPr lang="en-AU" sz="1200" kern="1200" dirty="0" smtClean="0">
                <a:solidFill>
                  <a:schemeClr val="tx1"/>
                </a:solidFill>
                <a:effectLst/>
                <a:latin typeface="+mn-lt"/>
                <a:ea typeface="+mn-ea"/>
                <a:cs typeface="+mn-cs"/>
              </a:rPr>
              <a:t>We used primavera software to do this job as follows</a:t>
            </a:r>
          </a:p>
          <a:p>
            <a:r>
              <a:rPr lang="en-AU" sz="1200" kern="1200" dirty="0" smtClean="0">
                <a:solidFill>
                  <a:schemeClr val="tx1"/>
                </a:solidFill>
                <a:effectLst/>
                <a:latin typeface="+mn-lt"/>
                <a:ea typeface="+mn-ea"/>
                <a:cs typeface="+mn-cs"/>
              </a:rPr>
              <a:t>We fed it with the activities, their durations and dependencies.</a:t>
            </a:r>
          </a:p>
          <a:p>
            <a:r>
              <a:rPr lang="en-AU" sz="1200" kern="1200" dirty="0" smtClean="0">
                <a:solidFill>
                  <a:schemeClr val="tx1"/>
                </a:solidFill>
                <a:effectLst/>
                <a:latin typeface="+mn-lt"/>
                <a:ea typeface="+mn-ea"/>
                <a:cs typeface="+mn-cs"/>
              </a:rPr>
              <a:t>This software depends on critical path method which is an algorithm for scheduling a set of project activities. It is considered an important tool for effective project management</a:t>
            </a:r>
            <a:endParaRPr lang="en-A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5693FD4-8F83-4EF7-AC3F-0DC0388986B0}" type="slidenum">
              <a:rPr lang="en-US" smtClean="0"/>
              <a:pPr/>
              <a:t>11</a:t>
            </a:fld>
            <a:endParaRPr lang="en-US" dirty="0"/>
          </a:p>
        </p:txBody>
      </p:sp>
    </p:spTree>
    <p:extLst>
      <p:ext uri="{BB962C8B-B14F-4D97-AF65-F5344CB8AC3E}">
        <p14:creationId xmlns:p14="http://schemas.microsoft.com/office/powerpoint/2010/main" xmlns="" val="8328561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smtClean="0">
                <a:solidFill>
                  <a:schemeClr val="tx1"/>
                </a:solidFill>
                <a:effectLst/>
                <a:latin typeface="+mn-lt"/>
                <a:ea typeface="+mn-ea"/>
                <a:cs typeface="+mn-cs"/>
              </a:rPr>
              <a:t>The longest path in a network, from start to finish, including lags and constraints. Represent project duration</a:t>
            </a:r>
          </a:p>
          <a:p>
            <a:r>
              <a:rPr lang="en-AU" sz="1200" kern="1200" dirty="0" smtClean="0">
                <a:solidFill>
                  <a:schemeClr val="tx1"/>
                </a:solidFill>
                <a:effectLst/>
                <a:latin typeface="+mn-lt"/>
                <a:ea typeface="+mn-ea"/>
                <a:cs typeface="+mn-cs"/>
              </a:rPr>
              <a:t>Any delay in these activities delays the project, so the project manager must take care to finish these activities within the schedule. On the other hand if he needs to minimize the project duration he must minimize this path duration by crash.</a:t>
            </a:r>
            <a:endParaRPr lang="en-A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5693FD4-8F83-4EF7-AC3F-0DC0388986B0}" type="slidenum">
              <a:rPr lang="en-US" smtClean="0"/>
              <a:pPr/>
              <a:t>12</a:t>
            </a:fld>
            <a:endParaRPr lang="en-US" dirty="0"/>
          </a:p>
        </p:txBody>
      </p:sp>
    </p:spTree>
    <p:extLst>
      <p:ext uri="{BB962C8B-B14F-4D97-AF65-F5344CB8AC3E}">
        <p14:creationId xmlns:p14="http://schemas.microsoft.com/office/powerpoint/2010/main" xmlns="" val="38467618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a:t>
            </a:r>
            <a:r>
              <a:rPr lang="en-US" baseline="0" dirty="0" smtClean="0"/>
              <a:t> to our schedule the project takes </a:t>
            </a:r>
            <a:endParaRPr lang="en-AU" dirty="0"/>
          </a:p>
        </p:txBody>
      </p:sp>
      <p:sp>
        <p:nvSpPr>
          <p:cNvPr id="4" name="Slide Number Placeholder 3"/>
          <p:cNvSpPr>
            <a:spLocks noGrp="1"/>
          </p:cNvSpPr>
          <p:nvPr>
            <p:ph type="sldNum" sz="quarter" idx="10"/>
          </p:nvPr>
        </p:nvSpPr>
        <p:spPr/>
        <p:txBody>
          <a:bodyPr/>
          <a:lstStyle/>
          <a:p>
            <a:fld id="{75693FD4-8F83-4EF7-AC3F-0DC0388986B0}" type="slidenum">
              <a:rPr lang="en-US" smtClean="0"/>
              <a:pPr/>
              <a:t>13</a:t>
            </a:fld>
            <a:endParaRPr lang="en-US" dirty="0"/>
          </a:p>
        </p:txBody>
      </p:sp>
    </p:spTree>
    <p:extLst>
      <p:ext uri="{BB962C8B-B14F-4D97-AF65-F5344CB8AC3E}">
        <p14:creationId xmlns:p14="http://schemas.microsoft.com/office/powerpoint/2010/main" xmlns="" val="1999829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smtClean="0"/>
          </a:p>
        </p:txBody>
      </p:sp>
      <p:sp>
        <p:nvSpPr>
          <p:cNvPr id="4" name="Slide Number Placeholder 3"/>
          <p:cNvSpPr>
            <a:spLocks noGrp="1"/>
          </p:cNvSpPr>
          <p:nvPr>
            <p:ph type="sldNum" sz="quarter" idx="10"/>
          </p:nvPr>
        </p:nvSpPr>
        <p:spPr/>
        <p:txBody>
          <a:bodyPr/>
          <a:lstStyle/>
          <a:p>
            <a:fld id="{EC6EAC7D-5A89-47C2-8ABA-56C9C2DEF7A4}"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project delayed by more than 4 months over than the bid original duration (9 months), that can be avoided by control process ( schedule updating).</a:t>
            </a:r>
          </a:p>
          <a:p>
            <a:r>
              <a:rPr lang="en-US" dirty="0" smtClean="0"/>
              <a:t>project finished within the planed budget despite the liquidated damages due to delay in implementation of the project, this gives us an indication of the low level of quality in implementation of activities</a:t>
            </a:r>
            <a:endParaRPr lang="en-AU" dirty="0" smtClean="0"/>
          </a:p>
          <a:p>
            <a:endParaRPr lang="en-AU" dirty="0"/>
          </a:p>
        </p:txBody>
      </p:sp>
      <p:sp>
        <p:nvSpPr>
          <p:cNvPr id="4" name="Slide Number Placeholder 3"/>
          <p:cNvSpPr>
            <a:spLocks noGrp="1"/>
          </p:cNvSpPr>
          <p:nvPr>
            <p:ph type="sldNum" sz="quarter" idx="10"/>
          </p:nvPr>
        </p:nvSpPr>
        <p:spPr/>
        <p:txBody>
          <a:bodyPr/>
          <a:lstStyle/>
          <a:p>
            <a:fld id="{75693FD4-8F83-4EF7-AC3F-0DC0388986B0}" type="slidenum">
              <a:rPr lang="en-US" smtClean="0"/>
              <a:pPr/>
              <a:t>17</a:t>
            </a:fld>
            <a:endParaRPr lang="en-US" dirty="0"/>
          </a:p>
        </p:txBody>
      </p:sp>
    </p:spTree>
    <p:extLst>
      <p:ext uri="{BB962C8B-B14F-4D97-AF65-F5344CB8AC3E}">
        <p14:creationId xmlns:p14="http://schemas.microsoft.com/office/powerpoint/2010/main" xmlns="" val="32896133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3"/>
          <p:cNvSpPr>
            <a:spLocks noGrp="1" noChangeArrowheads="1"/>
          </p:cNvSpPr>
          <p:nvPr>
            <p:ph type="hdr" sz="quarter"/>
          </p:nvPr>
        </p:nvSpPr>
        <p:spPr>
          <a:noFill/>
        </p:spPr>
        <p:txBody>
          <a:bodyPr/>
          <a:lstStyle/>
          <a:p>
            <a:r>
              <a:rPr lang="en-US" dirty="0" smtClean="0"/>
              <a:t>Microsoft </a:t>
            </a:r>
            <a:r>
              <a:rPr lang="en-US" b="1" dirty="0" smtClean="0"/>
              <a:t>Engineering Excellence</a:t>
            </a:r>
            <a:endParaRPr lang="en-US" dirty="0" smtClean="0"/>
          </a:p>
        </p:txBody>
      </p:sp>
      <p:sp>
        <p:nvSpPr>
          <p:cNvPr id="41987" name="Rectangle 25"/>
          <p:cNvSpPr>
            <a:spLocks noGrp="1" noChangeArrowheads="1"/>
          </p:cNvSpPr>
          <p:nvPr>
            <p:ph type="ftr" sz="quarter" idx="4"/>
          </p:nvPr>
        </p:nvSpPr>
        <p:spPr>
          <a:noFill/>
        </p:spPr>
        <p:txBody>
          <a:bodyPr/>
          <a:lstStyle/>
          <a:p>
            <a:r>
              <a:rPr lang="en-US" dirty="0" smtClean="0"/>
              <a:t>Microsoft Confidential</a:t>
            </a:r>
          </a:p>
        </p:txBody>
      </p:sp>
      <p:sp>
        <p:nvSpPr>
          <p:cNvPr id="41988" name="Rectangle 26"/>
          <p:cNvSpPr>
            <a:spLocks noGrp="1" noChangeArrowheads="1"/>
          </p:cNvSpPr>
          <p:nvPr>
            <p:ph type="sldNum" sz="quarter" idx="5"/>
          </p:nvPr>
        </p:nvSpPr>
        <p:spPr>
          <a:noFill/>
        </p:spPr>
        <p:txBody>
          <a:bodyPr/>
          <a:lstStyle/>
          <a:p>
            <a:fld id="{B2B44A5F-6CE4-493C-A0D7-6834FF76660C}" type="slidenum">
              <a:rPr lang="en-US" smtClean="0"/>
              <a:pPr/>
              <a:t>18</a:t>
            </a:fld>
            <a:endParaRPr lang="en-US" dirty="0" smtClean="0"/>
          </a:p>
        </p:txBody>
      </p:sp>
      <p:sp>
        <p:nvSpPr>
          <p:cNvPr id="41989" name="Rectangle 2"/>
          <p:cNvSpPr>
            <a:spLocks noGrp="1" noRot="1" noChangeAspect="1" noChangeArrowheads="1" noTextEdit="1"/>
          </p:cNvSpPr>
          <p:nvPr>
            <p:ph type="sldImg"/>
          </p:nvPr>
        </p:nvSpPr>
        <p:spPr>
          <a:xfrm>
            <a:off x="1143000" y="450850"/>
            <a:ext cx="4572000" cy="3429000"/>
          </a:xfrm>
          <a:ln/>
        </p:spPr>
      </p:sp>
      <p:sp>
        <p:nvSpPr>
          <p:cNvPr id="41990" name="Rectangle 3"/>
          <p:cNvSpPr>
            <a:spLocks noGrp="1" noChangeArrowheads="1"/>
          </p:cNvSpPr>
          <p:nvPr>
            <p:ph type="body" idx="1"/>
          </p:nvPr>
        </p:nvSpPr>
        <p:spPr>
          <a:xfrm>
            <a:off x="307492" y="4130104"/>
            <a:ext cx="6261652" cy="4554823"/>
          </a:xfrm>
          <a:noFill/>
          <a:ln/>
        </p:spPr>
        <p:txBody>
          <a:bodyPr/>
          <a:lstStyle/>
          <a:p>
            <a:pPr>
              <a:buFontTx/>
              <a:buNone/>
            </a:pPr>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AU" dirty="0"/>
          </a:p>
        </p:txBody>
      </p:sp>
      <p:sp>
        <p:nvSpPr>
          <p:cNvPr id="4" name="Slide Number Placeholder 3"/>
          <p:cNvSpPr>
            <a:spLocks noGrp="1"/>
          </p:cNvSpPr>
          <p:nvPr>
            <p:ph type="sldNum" sz="quarter" idx="10"/>
          </p:nvPr>
        </p:nvSpPr>
        <p:spPr/>
        <p:txBody>
          <a:bodyPr/>
          <a:lstStyle/>
          <a:p>
            <a:fld id="{75693FD4-8F83-4EF7-AC3F-0DC0388986B0}" type="slidenum">
              <a:rPr lang="en-US" smtClean="0"/>
              <a:pPr/>
              <a:t>2</a:t>
            </a:fld>
            <a:endParaRPr lang="en-US" dirty="0"/>
          </a:p>
        </p:txBody>
      </p:sp>
    </p:spTree>
    <p:extLst>
      <p:ext uri="{BB962C8B-B14F-4D97-AF65-F5344CB8AC3E}">
        <p14:creationId xmlns:p14="http://schemas.microsoft.com/office/powerpoint/2010/main" xmlns="" val="118969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smtClean="0"/>
          </a:p>
        </p:txBody>
      </p:sp>
      <p:sp>
        <p:nvSpPr>
          <p:cNvPr id="4" name="Slide Number Placeholder 3"/>
          <p:cNvSpPr>
            <a:spLocks noGrp="1"/>
          </p:cNvSpPr>
          <p:nvPr>
            <p:ph type="sldNum" sz="quarter" idx="10"/>
          </p:nvPr>
        </p:nvSpPr>
        <p:spPr/>
        <p:txBody>
          <a:bodyPr/>
          <a:lstStyle/>
          <a:p>
            <a:fld id="{EC6EAC7D-5A89-47C2-8ABA-56C9C2DEF7A4}"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smtClean="0"/>
          </a:p>
        </p:txBody>
      </p:sp>
      <p:sp>
        <p:nvSpPr>
          <p:cNvPr id="4" name="Slide Number Placeholder 3"/>
          <p:cNvSpPr>
            <a:spLocks noGrp="1"/>
          </p:cNvSpPr>
          <p:nvPr>
            <p:ph type="sldNum" sz="quarter" idx="10"/>
          </p:nvPr>
        </p:nvSpPr>
        <p:spPr/>
        <p:txBody>
          <a:bodyPr/>
          <a:lstStyle/>
          <a:p>
            <a:fld id="{EC6EAC7D-5A89-47C2-8ABA-56C9C2DEF7A4}"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smtClean="0"/>
          </a:p>
        </p:txBody>
      </p:sp>
      <p:sp>
        <p:nvSpPr>
          <p:cNvPr id="4" name="Slide Number Placeholder 3"/>
          <p:cNvSpPr>
            <a:spLocks noGrp="1"/>
          </p:cNvSpPr>
          <p:nvPr>
            <p:ph type="sldNum" sz="quarter" idx="10"/>
          </p:nvPr>
        </p:nvSpPr>
        <p:spPr/>
        <p:txBody>
          <a:bodyPr/>
          <a:lstStyle/>
          <a:p>
            <a:fld id="{EC6EAC7D-5A89-47C2-8ABA-56C9C2DEF7A4}"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smtClean="0"/>
          </a:p>
        </p:txBody>
      </p:sp>
      <p:sp>
        <p:nvSpPr>
          <p:cNvPr id="4" name="Slide Number Placeholder 3"/>
          <p:cNvSpPr>
            <a:spLocks noGrp="1"/>
          </p:cNvSpPr>
          <p:nvPr>
            <p:ph type="sldNum" sz="quarter" idx="10"/>
          </p:nvPr>
        </p:nvSpPr>
        <p:spPr/>
        <p:txBody>
          <a:bodyPr/>
          <a:lstStyle/>
          <a:p>
            <a:fld id="{EC6EAC7D-5A89-47C2-8ABA-56C9C2DEF7A4}"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C6EAC7D-5A89-47C2-8ABA-56C9C2DEF7A4}"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AU" sz="1200" kern="1200" dirty="0" smtClean="0">
                <a:solidFill>
                  <a:schemeClr val="tx1"/>
                </a:solidFill>
                <a:effectLst/>
                <a:latin typeface="+mn-lt"/>
                <a:ea typeface="+mn-ea"/>
                <a:cs typeface="+mn-cs"/>
              </a:rPr>
              <a:t>I am going to talk about quantity surveying, Activities durations and time scheduling</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After we've created Activity list that included all activities which will be performed on the project. It became necessary to know the quantities of materials needed to complete these activities, in a process called quantity surveying.</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We have surveyed the quantities using AutoCAD and excel software depending on the bills of quantities and design drawings that belong to our project.</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Since we represent the contractor part we took this on mind in quantity surveying, so we used the factor of waste of materials,</a:t>
            </a:r>
          </a:p>
          <a:p>
            <a:r>
              <a:rPr lang="en-AU" sz="1200" kern="1200" dirty="0" smtClean="0">
                <a:solidFill>
                  <a:schemeClr val="tx1"/>
                </a:solidFill>
                <a:effectLst/>
                <a:latin typeface="+mn-lt"/>
                <a:ea typeface="+mn-ea"/>
                <a:cs typeface="+mn-cs"/>
              </a:rPr>
              <a:t>In earth works we used shrinkage and swelling factors of materials, and 0.5 m allowance added for measuring excavation for working space.</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We used to convert the measured quantities to equivalents quantities that available in the local market for example in the paints works we convert the quantities from m2 to barrels and drums.</a:t>
            </a:r>
          </a:p>
        </p:txBody>
      </p:sp>
      <p:sp>
        <p:nvSpPr>
          <p:cNvPr id="4" name="Slide Number Placeholder 3"/>
          <p:cNvSpPr>
            <a:spLocks noGrp="1"/>
          </p:cNvSpPr>
          <p:nvPr>
            <p:ph type="sldNum" sz="quarter" idx="10"/>
          </p:nvPr>
        </p:nvSpPr>
        <p:spPr/>
        <p:txBody>
          <a:bodyPr/>
          <a:lstStyle/>
          <a:p>
            <a:fld id="{EC6EAC7D-5A89-47C2-8ABA-56C9C2DEF7A4}"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mc:Choice xmlns:a14="http://schemas.microsoft.com/office/drawing/2010/main" xmlns="" Requires="a14">
          <p:sp>
            <p:nvSpPr>
              <p:cNvPr id="3" name="Notes Placeholder 2"/>
              <p:cNvSpPr>
                <a:spLocks noGrp="1"/>
              </p:cNvSpPr>
              <p:nvPr>
                <p:ph type="body" idx="1"/>
              </p:nvPr>
            </p:nvSpPr>
            <p:spPr/>
            <p:txBody>
              <a:bodyPr>
                <a:normAutofit/>
              </a:bodyPr>
              <a:lstStyle/>
              <a:p>
                <a:r>
                  <a:rPr lang="en-AU" sz="1200" kern="1200" dirty="0" smtClean="0">
                    <a:solidFill>
                      <a:schemeClr val="tx1"/>
                    </a:solidFill>
                    <a:effectLst/>
                    <a:latin typeface="+mn-lt"/>
                    <a:ea typeface="+mn-ea"/>
                    <a:cs typeface="+mn-cs"/>
                  </a:rPr>
                  <a:t>The next step is activities duration estimate:</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We have estimated each activity duration as follows:</a:t>
                </a:r>
              </a:p>
              <a:p>
                <a:r>
                  <a:rPr lang="en-AU" sz="1200" kern="1200" dirty="0">
                    <a:solidFill>
                      <a:schemeClr val="tx1"/>
                    </a:solidFill>
                    <a:effectLst/>
                    <a:latin typeface="+mn-lt"/>
                    <a:ea typeface="+mn-ea"/>
                    <a:cs typeface="+mn-cs"/>
                  </a:rPr>
                  <a:t>First we assumed an appropriate crew for each activity,</a:t>
                </a:r>
              </a:p>
              <a:p>
                <a:r>
                  <a:rPr lang="en-AU" sz="1200" kern="1200" dirty="0">
                    <a:solidFill>
                      <a:schemeClr val="tx1"/>
                    </a:solidFill>
                    <a:effectLst/>
                    <a:latin typeface="+mn-lt"/>
                    <a:ea typeface="+mn-ea"/>
                    <a:cs typeface="+mn-cs"/>
                  </a:rPr>
                  <a:t> And assumed productivity rate for this crew</a:t>
                </a:r>
              </a:p>
              <a:p>
                <a:r>
                  <a:rPr lang="en-AU" sz="1200" kern="1200" dirty="0">
                    <a:solidFill>
                      <a:schemeClr val="tx1"/>
                    </a:solidFill>
                    <a:effectLst/>
                    <a:latin typeface="+mn-lt"/>
                    <a:ea typeface="+mn-ea"/>
                    <a:cs typeface="+mn-cs"/>
                  </a:rPr>
                  <a:t> Then we assigned a certain number of crews to the activity and by applying this equation </a:t>
                </a:r>
              </a:p>
              <a:p>
                <a:pPr/>
                <a:r>
                  <a:rPr lang="en-AU" sz="1200" kern="1200" dirty="0">
                    <a:solidFill>
                      <a:schemeClr val="tx1"/>
                    </a:solidFill>
                    <a:effectLst/>
                    <a:latin typeface="+mn-lt"/>
                    <a:ea typeface="+mn-ea"/>
                    <a:cs typeface="+mn-cs"/>
                  </a:rPr>
                  <a:t/>
                </a:r>
                <a:br>
                  <a:rPr lang="en-AU" sz="1200" kern="1200" dirty="0">
                    <a:solidFill>
                      <a:schemeClr val="tx1"/>
                    </a:solidFill>
                    <a:effectLst/>
                    <a:latin typeface="+mn-lt"/>
                    <a:ea typeface="+mn-ea"/>
                    <a:cs typeface="+mn-cs"/>
                  </a:rPr>
                </a:br>
                <a14:m>
                  <m:oMathPara xmlns:m="http://schemas.openxmlformats.org/officeDocument/2006/math">
                    <m:oMathParaPr>
                      <m:jc m:val="centerGroup"/>
                    </m:oMathParaPr>
                    <m:oMath xmlns:m="http://schemas.openxmlformats.org/officeDocument/2006/math">
                      <m:r>
                        <a:rPr lang="en-AU" sz="1200" i="1" kern="1200">
                          <a:solidFill>
                            <a:schemeClr val="tx1"/>
                          </a:solidFill>
                          <a:effectLst/>
                          <a:latin typeface="Cambria Math"/>
                          <a:ea typeface="+mn-ea"/>
                          <a:cs typeface="+mn-cs"/>
                        </a:rPr>
                        <m:t>𝐷𝑢𝑟𝑎𝑡𝑖𝑜𝑛</m:t>
                      </m:r>
                      <m:r>
                        <a:rPr lang="en-AU" sz="1200" i="1" kern="1200">
                          <a:solidFill>
                            <a:schemeClr val="tx1"/>
                          </a:solidFill>
                          <a:effectLst/>
                          <a:latin typeface="Cambria Math"/>
                          <a:ea typeface="+mn-ea"/>
                          <a:cs typeface="+mn-cs"/>
                        </a:rPr>
                        <m:t>= </m:t>
                      </m:r>
                      <m:f>
                        <m:fPr>
                          <m:ctrlPr>
                            <a:rPr lang="en-AU" sz="1200" i="1" kern="1200">
                              <a:solidFill>
                                <a:schemeClr val="tx1"/>
                              </a:solidFill>
                              <a:effectLst/>
                              <a:latin typeface="Cambria Math"/>
                              <a:ea typeface="+mn-ea"/>
                              <a:cs typeface="+mn-cs"/>
                            </a:rPr>
                          </m:ctrlPr>
                        </m:fPr>
                        <m:num>
                          <m:r>
                            <a:rPr lang="en-AU" sz="1200" i="1" kern="1200">
                              <a:solidFill>
                                <a:schemeClr val="tx1"/>
                              </a:solidFill>
                              <a:effectLst/>
                              <a:latin typeface="Cambria Math"/>
                              <a:ea typeface="+mn-ea"/>
                              <a:cs typeface="+mn-cs"/>
                            </a:rPr>
                            <m:t>𝑄𝑢𝑎𝑛𝑡𝑖𝑡𝑦</m:t>
                          </m:r>
                          <m:r>
                            <a:rPr lang="en-AU" sz="1200" i="1" kern="1200">
                              <a:solidFill>
                                <a:schemeClr val="tx1"/>
                              </a:solidFill>
                              <a:effectLst/>
                              <a:latin typeface="Cambria Math"/>
                              <a:ea typeface="+mn-ea"/>
                              <a:cs typeface="+mn-cs"/>
                            </a:rPr>
                            <m:t> </m:t>
                          </m:r>
                          <m:r>
                            <a:rPr lang="en-AU" sz="1200" i="1" kern="1200">
                              <a:solidFill>
                                <a:schemeClr val="tx1"/>
                              </a:solidFill>
                              <a:effectLst/>
                              <a:latin typeface="Cambria Math"/>
                              <a:ea typeface="+mn-ea"/>
                              <a:cs typeface="+mn-cs"/>
                            </a:rPr>
                            <m:t>𝑜𝑓</m:t>
                          </m:r>
                          <m:r>
                            <a:rPr lang="en-AU" sz="1200" i="1" kern="1200">
                              <a:solidFill>
                                <a:schemeClr val="tx1"/>
                              </a:solidFill>
                              <a:effectLst/>
                              <a:latin typeface="Cambria Math"/>
                              <a:ea typeface="+mn-ea"/>
                              <a:cs typeface="+mn-cs"/>
                            </a:rPr>
                            <m:t> </m:t>
                          </m:r>
                          <m:r>
                            <a:rPr lang="en-AU" sz="1200" i="1" kern="1200">
                              <a:solidFill>
                                <a:schemeClr val="tx1"/>
                              </a:solidFill>
                              <a:effectLst/>
                              <a:latin typeface="Cambria Math"/>
                              <a:ea typeface="+mn-ea"/>
                              <a:cs typeface="+mn-cs"/>
                            </a:rPr>
                            <m:t>𝑤𝑜𝑟𝑘</m:t>
                          </m:r>
                        </m:num>
                        <m:den>
                          <m:r>
                            <a:rPr lang="en-AU" sz="1200" i="1" kern="1200">
                              <a:solidFill>
                                <a:schemeClr val="tx1"/>
                              </a:solidFill>
                              <a:effectLst/>
                              <a:latin typeface="Cambria Math"/>
                              <a:ea typeface="+mn-ea"/>
                              <a:cs typeface="+mn-cs"/>
                            </a:rPr>
                            <m:t>𝑃𝑟𝑜𝑑𝑢𝑐𝑡𝑖𝑣𝑖𝑡𝑦</m:t>
                          </m:r>
                          <m:r>
                            <a:rPr lang="en-AU" sz="1200" i="1" kern="1200">
                              <a:solidFill>
                                <a:schemeClr val="tx1"/>
                              </a:solidFill>
                              <a:effectLst/>
                              <a:latin typeface="Cambria Math"/>
                              <a:ea typeface="+mn-ea"/>
                              <a:cs typeface="+mn-cs"/>
                            </a:rPr>
                            <m:t>×</m:t>
                          </m:r>
                          <m:r>
                            <a:rPr lang="en-AU" sz="1200" i="1" kern="1200">
                              <a:solidFill>
                                <a:schemeClr val="tx1"/>
                              </a:solidFill>
                              <a:effectLst/>
                              <a:latin typeface="Cambria Math"/>
                              <a:ea typeface="+mn-ea"/>
                              <a:cs typeface="+mn-cs"/>
                            </a:rPr>
                            <m:t>𝑛𝑜</m:t>
                          </m:r>
                          <m:r>
                            <a:rPr lang="en-AU" sz="1200" i="1" kern="1200">
                              <a:solidFill>
                                <a:schemeClr val="tx1"/>
                              </a:solidFill>
                              <a:effectLst/>
                              <a:latin typeface="Cambria Math"/>
                              <a:ea typeface="+mn-ea"/>
                              <a:cs typeface="+mn-cs"/>
                            </a:rPr>
                            <m:t>. </m:t>
                          </m:r>
                          <m:r>
                            <a:rPr lang="en-AU" sz="1200" i="1" kern="1200">
                              <a:solidFill>
                                <a:schemeClr val="tx1"/>
                              </a:solidFill>
                              <a:effectLst/>
                              <a:latin typeface="Cambria Math"/>
                              <a:ea typeface="+mn-ea"/>
                              <a:cs typeface="+mn-cs"/>
                            </a:rPr>
                            <m:t>𝑜𝑓</m:t>
                          </m:r>
                          <m:r>
                            <a:rPr lang="en-AU" sz="1200" i="1" kern="1200">
                              <a:solidFill>
                                <a:schemeClr val="tx1"/>
                              </a:solidFill>
                              <a:effectLst/>
                              <a:latin typeface="Cambria Math"/>
                              <a:ea typeface="+mn-ea"/>
                              <a:cs typeface="+mn-cs"/>
                            </a:rPr>
                            <m:t> </m:t>
                          </m:r>
                          <m:r>
                            <a:rPr lang="en-AU" sz="1200" i="1" kern="1200">
                              <a:solidFill>
                                <a:schemeClr val="tx1"/>
                              </a:solidFill>
                              <a:effectLst/>
                              <a:latin typeface="Cambria Math"/>
                              <a:ea typeface="+mn-ea"/>
                              <a:cs typeface="+mn-cs"/>
                            </a:rPr>
                            <m:t>𝑐𝑟𝑒𝑤𝑠</m:t>
                          </m:r>
                        </m:den>
                      </m:f>
                    </m:oMath>
                  </m:oMathPara>
                </a14:m>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By round up the answer we find the duration of the activity.</a:t>
                </a:r>
              </a:p>
            </p:txBody>
          </p:sp>
        </mc:Choice>
        <mc:Fallback>
          <p:sp>
            <p:nvSpPr>
              <p:cNvPr id="3" name="Notes Placeholder 2"/>
              <p:cNvSpPr>
                <a:spLocks noGrp="1"/>
              </p:cNvSpPr>
              <p:nvPr>
                <p:ph type="body" idx="1"/>
              </p:nvPr>
            </p:nvSpPr>
            <p:spPr/>
            <p:txBody>
              <a:bodyPr>
                <a:normAutofit/>
              </a:bodyPr>
              <a:lstStyle/>
              <a:p>
                <a:r>
                  <a:rPr lang="en-AU" sz="1200" kern="1200" dirty="0" smtClean="0">
                    <a:solidFill>
                      <a:schemeClr val="tx1"/>
                    </a:solidFill>
                    <a:effectLst/>
                    <a:latin typeface="+mn-lt"/>
                    <a:ea typeface="+mn-ea"/>
                    <a:cs typeface="+mn-cs"/>
                  </a:rPr>
                  <a:t>The next step is duration estimate:</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First we assume an appropriate crew for each activity, and assume productivity rate for this crew then assign a certain number of crews to the activity</a:t>
                </a:r>
              </a:p>
              <a:p>
                <a:r>
                  <a:rPr lang="en-AU" sz="1200" kern="1200" dirty="0">
                    <a:solidFill>
                      <a:schemeClr val="tx1"/>
                    </a:solidFill>
                    <a:effectLst/>
                    <a:latin typeface="+mn-lt"/>
                    <a:ea typeface="+mn-ea"/>
                    <a:cs typeface="+mn-cs"/>
                  </a:rPr>
                  <a:t>By applying this equation </a:t>
                </a:r>
                <a:r>
                  <a:rPr lang="en-AU" sz="1200" i="0" kern="1200">
                    <a:solidFill>
                      <a:schemeClr val="tx1"/>
                    </a:solidFill>
                    <a:effectLst/>
                    <a:latin typeface="+mn-lt"/>
                    <a:ea typeface="+mn-ea"/>
                    <a:cs typeface="+mn-cs"/>
                  </a:rPr>
                  <a:t>𝐷𝑢𝑟𝑎𝑡𝑖𝑜𝑛=  (𝑄𝑢𝑎𝑛𝑡𝑖𝑡𝑦 𝑜𝑓 𝑤𝑜𝑟𝑘)/(𝑃𝑟𝑜𝑑𝑢𝑐𝑡𝑖𝑣𝑖𝑡𝑦×𝑛𝑜. 𝑜𝑓 𝑐𝑟𝑒𝑤𝑠)</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By round up the answer we find the duration of the activity.</a:t>
                </a:r>
              </a:p>
            </p:txBody>
          </p:sp>
        </mc:Fallback>
      </mc:AlternateContent>
      <p:sp>
        <p:nvSpPr>
          <p:cNvPr id="4" name="Slide Number Placeholder 3"/>
          <p:cNvSpPr>
            <a:spLocks noGrp="1"/>
          </p:cNvSpPr>
          <p:nvPr>
            <p:ph type="sldNum" sz="quarter" idx="10"/>
          </p:nvPr>
        </p:nvSpPr>
        <p:spPr/>
        <p:txBody>
          <a:bodyPr/>
          <a:lstStyle/>
          <a:p>
            <a:fld id="{EC6EAC7D-5A89-47C2-8ABA-56C9C2DEF7A4}"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a:xfrm>
            <a:off x="43543" y="0"/>
            <a:ext cx="9100457" cy="6879771"/>
          </a:xfrm>
          <a:prstGeom prst="rect">
            <a:avLst/>
          </a:prstGeom>
        </p:spPr>
      </p:pic>
      <p:sp>
        <p:nvSpPr>
          <p:cNvPr id="2" name="Title 1"/>
          <p:cNvSpPr>
            <a:spLocks noGrp="1"/>
          </p:cNvSpPr>
          <p:nvPr>
            <p:ph type="ctrTitle" hasCustomPrompt="1"/>
          </p:nvPr>
        </p:nvSpPr>
        <p:spPr>
          <a:xfrm>
            <a:off x="2590800" y="2286000"/>
            <a:ext cx="6180224" cy="1470025"/>
          </a:xfrm>
        </p:spPr>
        <p:txBody>
          <a:bodyPr anchor="t"/>
          <a:lstStyle>
            <a:lvl1pPr algn="r">
              <a:defRPr b="1" cap="small" baseline="0">
                <a:solidFill>
                  <a:srgbClr val="0033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3962400" y="4038600"/>
            <a:ext cx="4772528" cy="990600"/>
          </a:xfrm>
        </p:spPr>
        <p:txBody>
          <a:bodyPr>
            <a:normAutofit/>
          </a:bodyPr>
          <a:lstStyle>
            <a:lvl1pPr marL="0" indent="0" algn="r">
              <a:buNone/>
              <a:defRPr sz="2000" b="0">
                <a:solidFill>
                  <a:schemeClr val="tx1"/>
                </a:solidFill>
                <a:latin typeface="Georgia"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p:cNvPicPr>
            <a:picLocks noChangeAspect="1"/>
          </p:cNvPicPr>
          <p:nvPr userDrawn="1"/>
        </p:nvPicPr>
        <p:blipFill rotWithShape="1">
          <a:blip r:embed="rId3" cstate="email">
            <a:extLst>
              <a:ext uri="{28A0092B-C50C-407E-A947-70E740481C1C}">
                <a14:useLocalDpi xmlns:a14="http://schemas.microsoft.com/office/drawing/2010/main" xmlns=""/>
              </a:ext>
            </a:extLst>
          </a:blip>
          <a:srcRect/>
          <a:stretch/>
        </p:blipFill>
        <p:spPr>
          <a:xfrm>
            <a:off x="0" y="1251"/>
            <a:ext cx="3721618" cy="6858000"/>
          </a:xfrm>
          <a:prstGeom prst="rect">
            <a:avLst/>
          </a:prstGeom>
        </p:spPr>
      </p:pic>
      <p:sp>
        <p:nvSpPr>
          <p:cNvPr id="10" name="Picture Placeholder 9"/>
          <p:cNvSpPr>
            <a:spLocks noGrp="1"/>
          </p:cNvSpPr>
          <p:nvPr>
            <p:ph type="pic" sz="quarter" idx="13" hasCustomPrompt="1"/>
          </p:nvPr>
        </p:nvSpPr>
        <p:spPr>
          <a:xfrm>
            <a:off x="6858000" y="5105400"/>
            <a:ext cx="1828800" cy="990600"/>
          </a:xfrm>
        </p:spPr>
        <p:txBody>
          <a:bodyPr>
            <a:normAutofit/>
          </a:bodyPr>
          <a:lstStyle>
            <a:lvl1pPr marL="0" indent="0" algn="ctr">
              <a:buNone/>
              <a:defRPr sz="2000" baseline="0"/>
            </a:lvl1pPr>
          </a:lstStyle>
          <a:p>
            <a:r>
              <a:rPr lang="en-US" dirty="0" smtClean="0"/>
              <a:t>Company Logo</a:t>
            </a:r>
            <a:endParaRPr lang="en-US" dirty="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7B281C-5159-4971-8228-52B9A72E9ED2}" type="datetimeFigureOut">
              <a:rPr lang="en-US" smtClean="0"/>
              <a:pPr/>
              <a:t>6/5/2012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B281C-5159-4971-8228-52B9A72E9ED2}" type="datetimeFigureOut">
              <a:rPr lang="en-US" smtClean="0"/>
              <a:pPr/>
              <a:t>6/5/2012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ackground Only">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a:xfrm>
            <a:off x="43543" y="0"/>
            <a:ext cx="9100457" cy="6879771"/>
          </a:xfrm>
          <a:prstGeom prst="rect">
            <a:avLst/>
          </a:prstGeom>
        </p:spPr>
      </p:pic>
      <p:sp>
        <p:nvSpPr>
          <p:cNvPr id="3" name="Date Placeholder 3"/>
          <p:cNvSpPr>
            <a:spLocks noGrp="1"/>
          </p:cNvSpPr>
          <p:nvPr>
            <p:ph type="dt" sz="half" idx="10"/>
          </p:nvPr>
        </p:nvSpPr>
        <p:spPr>
          <a:xfrm>
            <a:off x="762000" y="6356350"/>
            <a:ext cx="2133600" cy="365125"/>
          </a:xfrm>
        </p:spPr>
        <p:txBody>
          <a:bodyPr/>
          <a:lstStyle/>
          <a:p>
            <a:fld id="{757B281C-5159-4971-8228-52B9A72E9ED2}" type="datetimeFigureOut">
              <a:rPr lang="en-US" smtClean="0"/>
              <a:pPr/>
              <a:t>6/5/2012</a:t>
            </a:fld>
            <a:endParaRPr lang="en-US" dirty="0"/>
          </a:p>
        </p:txBody>
      </p:sp>
      <p:sp>
        <p:nvSpPr>
          <p:cNvPr id="4" name="Footer Placeholder 4"/>
          <p:cNvSpPr>
            <a:spLocks noGrp="1"/>
          </p:cNvSpPr>
          <p:nvPr>
            <p:ph type="ftr" sz="quarter" idx="11"/>
          </p:nvPr>
        </p:nvSpPr>
        <p:spPr>
          <a:xfrm>
            <a:off x="3352800" y="6356350"/>
            <a:ext cx="2895600" cy="365125"/>
          </a:xfrm>
        </p:spPr>
        <p:txBody>
          <a:bodyPr/>
          <a:lstStyle/>
          <a:p>
            <a:endParaRPr lang="en-US" dirty="0"/>
          </a:p>
        </p:txBody>
      </p:sp>
      <p:sp>
        <p:nvSpPr>
          <p:cNvPr id="5" name="Slide Number Placeholder 5"/>
          <p:cNvSpPr>
            <a:spLocks noGrp="1"/>
          </p:cNvSpPr>
          <p:nvPr>
            <p:ph type="sldNum" sz="quarter" idx="12"/>
          </p:nvPr>
        </p:nvSpPr>
        <p:spPr>
          <a:xfrm>
            <a:off x="6705600" y="6356350"/>
            <a:ext cx="2133600" cy="365125"/>
          </a:xfrm>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a:xfrm>
            <a:off x="43543" y="0"/>
            <a:ext cx="9100457" cy="6879771"/>
          </a:xfrm>
          <a:prstGeom prst="rect">
            <a:avLst/>
          </a:prstGeom>
        </p:spPr>
      </p:pic>
      <p:pic>
        <p:nvPicPr>
          <p:cNvPr id="8" name="Picture 7"/>
          <p:cNvPicPr>
            <a:picLocks noChangeAspect="1"/>
          </p:cNvPicPr>
          <p:nvPr userDrawn="1"/>
        </p:nvPicPr>
        <p:blipFill rotWithShape="1">
          <a:blip r:embed="rId3" cstate="email">
            <a:extLst>
              <a:ext uri="{28A0092B-C50C-407E-A947-70E740481C1C}">
                <a14:useLocalDpi xmlns:a14="http://schemas.microsoft.com/office/drawing/2010/main" xmlns=""/>
              </a:ext>
            </a:extLst>
          </a:blip>
          <a:srcRect/>
          <a:stretch/>
        </p:blipFill>
        <p:spPr>
          <a:xfrm rot="5400000">
            <a:off x="3161049" y="-3176815"/>
            <a:ext cx="2819400" cy="9173031"/>
          </a:xfrm>
          <a:prstGeom prst="rect">
            <a:avLst/>
          </a:prstGeom>
        </p:spPr>
      </p:pic>
      <p:sp>
        <p:nvSpPr>
          <p:cNvPr id="2" name="Title 1"/>
          <p:cNvSpPr>
            <a:spLocks noGrp="1"/>
          </p:cNvSpPr>
          <p:nvPr>
            <p:ph type="title" hasCustomPrompt="1"/>
          </p:nvPr>
        </p:nvSpPr>
        <p:spPr>
          <a:xfrm>
            <a:off x="4572000" y="3048000"/>
            <a:ext cx="4343400" cy="1362075"/>
          </a:xfrm>
        </p:spPr>
        <p:txBody>
          <a:bodyPr anchor="b" anchorCtr="0"/>
          <a:lstStyle>
            <a:lvl1pPr algn="l">
              <a:defRPr sz="4000" b="1" cap="small" baseline="0">
                <a:solidFill>
                  <a:srgbClr val="003300"/>
                </a:solidFill>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757B281C-5159-4971-8228-52B9A72E9ED2}" type="datetimeFigureOut">
              <a:rPr lang="en-US" smtClean="0"/>
              <a:pPr/>
              <a:t>6/5/2012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D6E5A2-EC83-451F-A719-9AC1370DD5CF}" type="slidenum">
              <a:rPr lang="en-US" smtClean="0"/>
              <a:pPr/>
              <a:t>‹#›</a:t>
            </a:fld>
            <a:endParaRPr lang="en-US" dirty="0"/>
          </a:p>
        </p:txBody>
      </p:sp>
      <p:sp>
        <p:nvSpPr>
          <p:cNvPr id="10" name="Picture Placeholder 9"/>
          <p:cNvSpPr>
            <a:spLocks noGrp="1"/>
          </p:cNvSpPr>
          <p:nvPr>
            <p:ph type="pic" sz="quarter" idx="13" hasCustomPrompt="1"/>
          </p:nvPr>
        </p:nvSpPr>
        <p:spPr>
          <a:xfrm>
            <a:off x="6781800" y="5334000"/>
            <a:ext cx="2133600" cy="990600"/>
          </a:xfrm>
        </p:spPr>
        <p:txBody>
          <a:bodyPr>
            <a:normAutofit/>
          </a:bodyPr>
          <a:lstStyle>
            <a:lvl1pPr marL="0" indent="0" algn="ctr">
              <a:buNone/>
              <a:defRPr sz="1800"/>
            </a:lvl1pPr>
          </a:lstStyle>
          <a:p>
            <a:r>
              <a:rPr lang="en-US" dirty="0" smtClean="0"/>
              <a:t>Company Logo</a:t>
            </a:r>
            <a:endParaRPr lang="en-US" dirty="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2000" y="269632"/>
            <a:ext cx="8077200" cy="1143000"/>
          </a:xfrm>
        </p:spPr>
        <p:txBody>
          <a:bodyPr anchor="ctr" anchorCtr="0"/>
          <a:lstStyle>
            <a:lvl1pPr algn="l">
              <a:defRPr lang="en-US" dirty="0"/>
            </a:lvl1pPr>
          </a:lstStyle>
          <a:p>
            <a:r>
              <a:rPr lang="en-US" dirty="0" smtClean="0"/>
              <a:t>Click To Edit Master Title Style</a:t>
            </a:r>
            <a:endParaRPr lang="en-US" dirty="0"/>
          </a:p>
        </p:txBody>
      </p:sp>
      <p:sp>
        <p:nvSpPr>
          <p:cNvPr id="3" name="Content Placeholder 2"/>
          <p:cNvSpPr>
            <a:spLocks noGrp="1"/>
          </p:cNvSpPr>
          <p:nvPr>
            <p:ph idx="1"/>
          </p:nvPr>
        </p:nvSpPr>
        <p:spPr>
          <a:xfrm>
            <a:off x="762000" y="1596413"/>
            <a:ext cx="8077200" cy="4297363"/>
          </a:xfrm>
        </p:spPr>
        <p:txBody>
          <a:bodyPr>
            <a:normAutofit/>
          </a:bodyPr>
          <a:lstStyle>
            <a:lvl1pPr>
              <a:defRPr sz="3200">
                <a:latin typeface="+mn-lt"/>
              </a:defRPr>
            </a:lvl1pPr>
            <a:lvl2pPr>
              <a:defRPr sz="2800">
                <a:latin typeface="+mn-lt"/>
              </a:defRPr>
            </a:lvl2pPr>
            <a:lvl3pPr>
              <a:defRPr sz="2400">
                <a:latin typeface="+mn-lt"/>
              </a:defRPr>
            </a:lvl3pPr>
            <a:lvl4pPr>
              <a:defRPr sz="2400">
                <a:latin typeface="+mn-lt"/>
              </a:defRPr>
            </a:lvl4pPr>
            <a:lvl5pPr>
              <a:defRPr sz="24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57B281C-5159-4971-8228-52B9A72E9ED2}" type="datetimeFigureOut">
              <a:rPr lang="en-US" smtClean="0"/>
              <a:pPr/>
              <a:t>6/5/2012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705600" y="6356350"/>
            <a:ext cx="2133600" cy="365125"/>
          </a:xfrm>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7B281C-5159-4971-8228-52B9A72E9ED2}" type="datetimeFigureOut">
              <a:rPr lang="en-US" smtClean="0"/>
              <a:pPr/>
              <a:t>6/5/2012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736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736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7B281C-5159-4971-8228-52B9A72E9ED2}" type="datetimeFigureOut">
              <a:rPr lang="en-US" smtClean="0"/>
              <a:pPr/>
              <a:t>6/5/2012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036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858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7B281C-5159-4971-8228-52B9A72E9ED2}" type="datetimeFigureOut">
              <a:rPr lang="en-US" smtClean="0"/>
              <a:pPr/>
              <a:t>6/5/2012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7B281C-5159-4971-8228-52B9A72E9ED2}" type="datetimeFigureOut">
              <a:rPr lang="en-US" smtClean="0"/>
              <a:pPr/>
              <a:t>6/5/2012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7B281C-5159-4971-8228-52B9A72E9ED2}" type="datetimeFigureOut">
              <a:rPr lang="en-US" smtClean="0"/>
              <a:pPr/>
              <a:t>6/5/2012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274638"/>
            <a:ext cx="5867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7B281C-5159-4971-8228-52B9A72E9ED2}" type="datetimeFigureOut">
              <a:rPr lang="en-US" smtClean="0"/>
              <a:pPr/>
              <a:t>6/5/2012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4" cstate="email">
            <a:extLst>
              <a:ext uri="{28A0092B-C50C-407E-A947-70E740481C1C}">
                <a14:useLocalDpi xmlns:a14="http://schemas.microsoft.com/office/drawing/2010/main" xmlns=""/>
              </a:ext>
            </a:extLst>
          </a:blip>
          <a:srcRect/>
          <a:stretch/>
        </p:blipFill>
        <p:spPr>
          <a:xfrm>
            <a:off x="43543" y="0"/>
            <a:ext cx="9100457" cy="6879771"/>
          </a:xfrm>
          <a:prstGeom prst="rect">
            <a:avLst/>
          </a:prstGeom>
        </p:spPr>
      </p:pic>
      <p:sp>
        <p:nvSpPr>
          <p:cNvPr id="2" name="Title Placeholder 1"/>
          <p:cNvSpPr>
            <a:spLocks noGrp="1"/>
          </p:cNvSpPr>
          <p:nvPr>
            <p:ph type="title"/>
          </p:nvPr>
        </p:nvSpPr>
        <p:spPr>
          <a:xfrm>
            <a:off x="762000" y="274638"/>
            <a:ext cx="80772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1600200"/>
            <a:ext cx="80772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20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B281C-5159-4971-8228-52B9A72E9ED2}" type="datetimeFigureOut">
              <a:rPr lang="en-US" smtClean="0"/>
              <a:pPr/>
              <a:t>6/5/2012</a:t>
            </a:fld>
            <a:endParaRPr lang="en-US" dirty="0"/>
          </a:p>
        </p:txBody>
      </p:sp>
      <p:sp>
        <p:nvSpPr>
          <p:cNvPr id="5" name="Footer Placeholder 4"/>
          <p:cNvSpPr>
            <a:spLocks noGrp="1"/>
          </p:cNvSpPr>
          <p:nvPr>
            <p:ph type="ftr" sz="quarter" idx="3"/>
          </p:nvPr>
        </p:nvSpPr>
        <p:spPr>
          <a:xfrm>
            <a:off x="33528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7056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D6E5A2-EC83-451F-A719-9AC1370DD5CF}" type="slidenum">
              <a:rPr lang="en-US" smtClean="0"/>
              <a:pPr/>
              <a:t>‹#›</a:t>
            </a:fld>
            <a:endParaRPr lang="en-US" dirty="0"/>
          </a:p>
        </p:txBody>
      </p:sp>
      <p:pic>
        <p:nvPicPr>
          <p:cNvPr id="8" name="Picture 7"/>
          <p:cNvPicPr>
            <a:picLocks noChangeAspect="1"/>
          </p:cNvPicPr>
          <p:nvPr/>
        </p:nvPicPr>
        <p:blipFill rotWithShape="1">
          <a:blip r:embed="rId15" cstate="email">
            <a:extLst>
              <a:ext uri="{28A0092B-C50C-407E-A947-70E740481C1C}">
                <a14:useLocalDpi xmlns:a14="http://schemas.microsoft.com/office/drawing/2010/main" xmlns=""/>
              </a:ext>
            </a:extLst>
          </a:blip>
          <a:srcRect/>
          <a:stretch/>
        </p:blipFill>
        <p:spPr>
          <a:xfrm>
            <a:off x="-152400" y="-109183"/>
            <a:ext cx="818707" cy="708318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6" r:id="rId6"/>
    <p:sldLayoutId id="2147483657" r:id="rId7"/>
    <p:sldLayoutId id="2147483658" r:id="rId8"/>
    <p:sldLayoutId id="2147483659" r:id="rId9"/>
    <p:sldLayoutId id="2147483654" r:id="rId10"/>
    <p:sldLayoutId id="2147483655" r:id="rId11"/>
    <p:sldLayoutId id="2147483663" r:id="rId12"/>
  </p:sldLayoutIdLst>
  <p:transition spd="slow">
    <p:wipe dir="d"/>
  </p:transition>
  <p:timing>
    <p:tnLst>
      <p:par>
        <p:cTn id="1" dur="indefinite" restart="never" nodeType="tmRoot"/>
      </p:par>
    </p:tnLst>
  </p:timing>
  <p:txStyles>
    <p:titleStyle>
      <a:lvl1pPr algn="l" defTabSz="914400" rtl="0" eaLnBrk="1" latinLnBrk="0" hangingPunct="1">
        <a:spcBef>
          <a:spcPct val="0"/>
        </a:spcBef>
        <a:buNone/>
        <a:defRPr lang="en-US" sz="4400" kern="1200" dirty="0" smtClean="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22.xml"/><Relationship Id="rId7" Type="http://schemas.openxmlformats.org/officeDocument/2006/relationships/image" Target="../media/image8.png"/><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2.xml"/><Relationship Id="rId5" Type="http://schemas.openxmlformats.org/officeDocument/2006/relationships/notesSlide" Target="../notesSlides/notesSlide9.xml"/><Relationship Id="rId4"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xml"/><Relationship Id="rId1" Type="http://schemas.openxmlformats.org/officeDocument/2006/relationships/themeOverride" Target="../theme/themeOverride1.xml"/></Relationships>
</file>

<file path=ppt/slides/_rels/slide14.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 Id="rId5" Type="http://schemas.openxmlformats.org/officeDocument/2006/relationships/notesSlide" Target="../notesSlides/notesSlide13.xml"/><Relationship Id="rId4"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notesSlide" Target="../notesSlides/notesSlide3.xml"/><Relationship Id="rId4"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tags" Target="../tags/tag6.xml"/></Relationships>
</file>

<file path=ppt/slides/_rels/slide5.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notesSlide" Target="../notesSlides/notesSlide4.xml"/><Relationship Id="rId4"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notesSlide" Target="../notesSlides/notesSlide5.xml"/><Relationship Id="rId4"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slideLayout" Target="../slideLayouts/slideLayout3.xml"/><Relationship Id="rId7" Type="http://schemas.openxmlformats.org/officeDocument/2006/relationships/diagramQuickStyle" Target="../diagrams/quickStyle1.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notesSlide" Target="../notesSlides/notesSlide6.xml"/><Relationship Id="rId9" Type="http://schemas.microsoft.com/office/2007/relationships/diagramDrawing" Target="../diagrams/drawing1.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image" Target="../media/image5.emf"/><Relationship Id="rId4"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3" Type="http://schemas.openxmlformats.org/officeDocument/2006/relationships/tags" Target="../tags/tag19.xml"/><Relationship Id="rId7" Type="http://schemas.openxmlformats.org/officeDocument/2006/relationships/image" Target="../media/image7.jpeg"/><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image" Target="../media/image6.jpeg"/><Relationship Id="rId5" Type="http://schemas.openxmlformats.org/officeDocument/2006/relationships/notesSlide" Target="../notesSlides/notesSlide8.xml"/><Relationship Id="rId4"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custDataLst>
              <p:tags r:id="rId2"/>
            </p:custDataLst>
          </p:nvPr>
        </p:nvSpPr>
        <p:spPr/>
        <p:txBody>
          <a:bodyPr/>
          <a:lstStyle/>
          <a:p>
            <a:r>
              <a:rPr lang="en-US" dirty="0" smtClean="0">
                <a:solidFill>
                  <a:schemeClr val="tx1"/>
                </a:solidFill>
              </a:rPr>
              <a:t>Project Management</a:t>
            </a:r>
            <a:endParaRPr lang="en-US" dirty="0">
              <a:solidFill>
                <a:schemeClr val="tx1"/>
              </a:solidFill>
            </a:endParaRPr>
          </a:p>
        </p:txBody>
      </p:sp>
      <p:sp>
        <p:nvSpPr>
          <p:cNvPr id="4" name="Subtitle 3"/>
          <p:cNvSpPr>
            <a:spLocks noGrp="1"/>
          </p:cNvSpPr>
          <p:nvPr>
            <p:ph type="subTitle" idx="1"/>
          </p:nvPr>
        </p:nvSpPr>
        <p:spPr/>
        <p:txBody>
          <a:bodyPr/>
          <a:lstStyle/>
          <a:p>
            <a:endParaRPr lang="en-AU" dirty="0"/>
          </a:p>
        </p:txBody>
      </p:sp>
    </p:spTree>
    <p:custDataLst>
      <p:tags r:id="rId1"/>
    </p:custData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a:scene3d>
              <a:camera prst="orthographicFront"/>
              <a:lightRig rig="flat" dir="tl">
                <a:rot lat="0" lon="0" rev="6600000"/>
              </a:lightRig>
            </a:scene3d>
            <a:sp3d extrusionH="25400" contourW="8890">
              <a:contourClr>
                <a:schemeClr val="accent2">
                  <a:shade val="75000"/>
                </a:schemeClr>
              </a:contourClr>
            </a:sp3d>
          </a:bodyPr>
          <a:lstStyle/>
          <a:p>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Activities durations:</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mc:AlternateContent xmlns:mc="http://schemas.openxmlformats.org/markup-compatibility/2006">
        <mc:Choice xmlns:a14="http://schemas.microsoft.com/office/drawing/2010/main" xmlns="" Requires="a14">
          <p:sp>
            <p:nvSpPr>
              <p:cNvPr id="5" name="Content Placeholder 4"/>
              <p:cNvSpPr>
                <a:spLocks noGrp="1"/>
              </p:cNvSpPr>
              <p:nvPr>
                <p:ph idx="1"/>
                <p:custDataLst>
                  <p:tags r:id="rId6"/>
                </p:custDataLst>
              </p:nvPr>
            </p:nvSpPr>
            <p:spPr/>
            <p:txBody>
              <a:bodyPr>
                <a:noAutofit/>
              </a:bodyPr>
              <a:lstStyle/>
              <a:p>
                <a:pPr>
                  <a:lnSpc>
                    <a:spcPct val="150000"/>
                  </a:lnSpc>
                </a:pPr>
                <a:r>
                  <a:rPr lang="en-US" dirty="0" smtClean="0">
                    <a:ln w="10541" cmpd="sng">
                      <a:noFill/>
                      <a:prstDash val="solid"/>
                    </a:ln>
                  </a:rPr>
                  <a:t>Appropriate crews</a:t>
                </a:r>
              </a:p>
              <a:p>
                <a:pPr>
                  <a:lnSpc>
                    <a:spcPct val="150000"/>
                  </a:lnSpc>
                </a:pPr>
                <a:r>
                  <a:rPr lang="en-US" dirty="0" smtClean="0">
                    <a:ln w="10541" cmpd="sng">
                      <a:noFill/>
                      <a:prstDash val="solid"/>
                    </a:ln>
                  </a:rPr>
                  <a:t>Crew productivity rates</a:t>
                </a:r>
              </a:p>
              <a:p>
                <a:pPr>
                  <a:lnSpc>
                    <a:spcPct val="150000"/>
                  </a:lnSpc>
                </a:pPr>
                <a:r>
                  <a:rPr lang="en-US" dirty="0" smtClean="0">
                    <a:ln w="10541" cmpd="sng">
                      <a:noFill/>
                      <a:prstDash val="solid"/>
                    </a:ln>
                  </a:rPr>
                  <a:t>No</a:t>
                </a:r>
                <a:r>
                  <a:rPr lang="en-US" dirty="0">
                    <a:ln w="10541" cmpd="sng">
                      <a:noFill/>
                      <a:prstDash val="solid"/>
                    </a:ln>
                  </a:rPr>
                  <a:t>. of </a:t>
                </a:r>
                <a:r>
                  <a:rPr lang="en-US" dirty="0" smtClean="0">
                    <a:ln w="10541" cmpd="sng">
                      <a:noFill/>
                      <a:prstDash val="solid"/>
                    </a:ln>
                  </a:rPr>
                  <a:t>crews</a:t>
                </a:r>
              </a:p>
              <a:p>
                <a14:m>
                  <m:oMath xmlns:m="http://schemas.openxmlformats.org/officeDocument/2006/math">
                    <m:r>
                      <a:rPr lang="en-AU" i="1">
                        <a:latin typeface="Cambria Math"/>
                      </a:rPr>
                      <m:t>𝐷𝑢𝑟𝑎𝑡𝑖𝑜𝑛</m:t>
                    </m:r>
                    <m:r>
                      <a:rPr lang="en-AU" i="1">
                        <a:latin typeface="Cambria Math"/>
                      </a:rPr>
                      <m:t>= </m:t>
                    </m:r>
                    <m:f>
                      <m:fPr>
                        <m:ctrlPr>
                          <a:rPr lang="en-AU" i="1">
                            <a:latin typeface="Cambria Math"/>
                          </a:rPr>
                        </m:ctrlPr>
                      </m:fPr>
                      <m:num>
                        <m:r>
                          <a:rPr lang="en-AU" i="1">
                            <a:latin typeface="Cambria Math"/>
                          </a:rPr>
                          <m:t>𝑄𝑢𝑎𝑛𝑡𝑖𝑡𝑦</m:t>
                        </m:r>
                        <m:r>
                          <a:rPr lang="en-AU" i="1">
                            <a:latin typeface="Cambria Math"/>
                          </a:rPr>
                          <m:t> </m:t>
                        </m:r>
                        <m:r>
                          <a:rPr lang="en-AU" i="1">
                            <a:latin typeface="Cambria Math"/>
                          </a:rPr>
                          <m:t>𝑜𝑓</m:t>
                        </m:r>
                        <m:r>
                          <a:rPr lang="en-AU" i="1">
                            <a:latin typeface="Cambria Math"/>
                          </a:rPr>
                          <m:t> </m:t>
                        </m:r>
                        <m:r>
                          <a:rPr lang="en-AU" i="1">
                            <a:latin typeface="Cambria Math"/>
                          </a:rPr>
                          <m:t>𝑤𝑜𝑟𝑘</m:t>
                        </m:r>
                      </m:num>
                      <m:den>
                        <m:r>
                          <a:rPr lang="en-AU" i="1">
                            <a:latin typeface="Cambria Math"/>
                          </a:rPr>
                          <m:t>𝑃𝑟𝑜𝑑𝑢𝑐𝑡𝑖𝑣𝑖𝑡𝑦</m:t>
                        </m:r>
                        <m:r>
                          <a:rPr lang="en-AU" i="1">
                            <a:latin typeface="Cambria Math"/>
                          </a:rPr>
                          <m:t>×</m:t>
                        </m:r>
                        <m:r>
                          <a:rPr lang="en-AU" i="1">
                            <a:latin typeface="Cambria Math"/>
                          </a:rPr>
                          <m:t>𝑛𝑜</m:t>
                        </m:r>
                        <m:r>
                          <a:rPr lang="en-AU" i="1">
                            <a:latin typeface="Cambria Math"/>
                          </a:rPr>
                          <m:t>. </m:t>
                        </m:r>
                        <m:r>
                          <a:rPr lang="en-AU" i="1">
                            <a:latin typeface="Cambria Math"/>
                          </a:rPr>
                          <m:t>𝑜𝑓</m:t>
                        </m:r>
                        <m:r>
                          <a:rPr lang="en-AU" i="1">
                            <a:latin typeface="Cambria Math"/>
                          </a:rPr>
                          <m:t> </m:t>
                        </m:r>
                        <m:r>
                          <a:rPr lang="en-AU" i="1">
                            <a:latin typeface="Cambria Math"/>
                          </a:rPr>
                          <m:t>𝑐𝑟𝑒𝑤𝑠</m:t>
                        </m:r>
                      </m:den>
                    </m:f>
                  </m:oMath>
                </a14:m>
                <a:endParaRPr lang="en-US" dirty="0" smtClean="0">
                  <a:ln w="10541" cmpd="sng">
                    <a:noFill/>
                    <a:prstDash val="solid"/>
                  </a:ln>
                </a:endParaRPr>
              </a:p>
            </p:txBody>
          </p:sp>
        </mc:Choice>
        <mc:Fallback>
          <p:sp>
            <p:nvSpPr>
              <p:cNvPr id="5" name="Content Placeholder 4"/>
              <p:cNvSpPr>
                <a:spLocks noGrp="1" noRot="1" noChangeAspect="1" noMove="1" noResize="1" noEditPoints="1" noAdjustHandles="1" noChangeArrowheads="1" noChangeShapeType="1" noTextEdit="1"/>
              </p:cNvSpPr>
              <p:nvPr>
                <p:ph idx="1"/>
                <p:custDataLst>
                  <p:tags r:id="rId3"/>
                </p:custDataLst>
              </p:nvPr>
            </p:nvSpPr>
            <p:spPr>
              <a:blipFill rotWithShape="1">
                <a:blip r:embed="rId7"/>
                <a:stretch>
                  <a:fillRect l="-1660"/>
                </a:stretch>
              </a:blipFill>
            </p:spPr>
            <p:txBody>
              <a:bodyPr/>
              <a:lstStyle/>
              <a:p>
                <a:r>
                  <a:rPr lang="en-AU">
                    <a:noFill/>
                  </a:rPr>
                  <a:t> </a:t>
                </a:r>
              </a:p>
            </p:txBody>
          </p:sp>
        </mc:Fallback>
      </mc:AlternateContent>
    </p:spTree>
    <p:custDataLst>
      <p:tags r:id="rId1"/>
    </p:custDataLst>
    <p:extLst>
      <p:ext uri="{BB962C8B-B14F-4D97-AF65-F5344CB8AC3E}">
        <p14:creationId xmlns:p14="http://schemas.microsoft.com/office/powerpoint/2010/main" xmlns="" val="2940449807"/>
      </p:ext>
    </p:extLst>
  </p:cSld>
  <p:clrMapOvr>
    <a:masterClrMapping/>
  </p:clrMapOvr>
  <p:transition spd="slow">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Time </a:t>
            </a:r>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schedule</a:t>
            </a:r>
            <a:endParaRPr lang="en-AU" dirty="0"/>
          </a:p>
        </p:txBody>
      </p:sp>
      <p:sp>
        <p:nvSpPr>
          <p:cNvPr id="3" name="Content Placeholder 2"/>
          <p:cNvSpPr>
            <a:spLocks noGrp="1"/>
          </p:cNvSpPr>
          <p:nvPr>
            <p:ph idx="1"/>
          </p:nvPr>
        </p:nvSpPr>
        <p:spPr/>
        <p:txBody>
          <a:bodyPr>
            <a:normAutofit/>
          </a:bodyPr>
          <a:lstStyle/>
          <a:p>
            <a:pPr>
              <a:lnSpc>
                <a:spcPct val="150000"/>
              </a:lnSpc>
            </a:pPr>
            <a:r>
              <a:rPr lang="en-US" dirty="0" smtClean="0">
                <a:ln w="10541" cmpd="sng">
                  <a:noFill/>
                  <a:prstDash val="solid"/>
                </a:ln>
              </a:rPr>
              <a:t>Using </a:t>
            </a:r>
            <a:r>
              <a:rPr lang="en-US" dirty="0">
                <a:ln w="10541" cmpd="sng">
                  <a:noFill/>
                  <a:prstDash val="solid"/>
                </a:ln>
              </a:rPr>
              <a:t>primavera</a:t>
            </a:r>
          </a:p>
          <a:p>
            <a:pPr>
              <a:lnSpc>
                <a:spcPct val="150000"/>
              </a:lnSpc>
            </a:pPr>
            <a:r>
              <a:rPr lang="en-US" dirty="0">
                <a:ln w="10541" cmpd="sng">
                  <a:noFill/>
                  <a:prstDash val="solid"/>
                </a:ln>
              </a:rPr>
              <a:t>Determining relationships</a:t>
            </a:r>
          </a:p>
          <a:p>
            <a:pPr>
              <a:lnSpc>
                <a:spcPct val="150000"/>
              </a:lnSpc>
            </a:pPr>
            <a:r>
              <a:rPr lang="en-US" dirty="0" smtClean="0">
                <a:ln w="10541" cmpd="sng">
                  <a:noFill/>
                  <a:prstDash val="solid"/>
                </a:ln>
              </a:rPr>
              <a:t>Critical path method</a:t>
            </a:r>
            <a:endParaRPr lang="en-AU" dirty="0"/>
          </a:p>
        </p:txBody>
      </p:sp>
      <p:pic>
        <p:nvPicPr>
          <p:cNvPr id="1026" name="Picture 2" descr="E:\University\مواد جامعة\سنة خامسة\Graduation Project\Our's\2nd\Pics\Pics\primavera-logo.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860032" y="4653136"/>
            <a:ext cx="3810000" cy="7715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286598406"/>
      </p:ext>
    </p:extLst>
  </p:cSld>
  <p:clrMapOvr>
    <a:masterClrMapping/>
  </p:clrMapOvr>
  <p:transition spd="slow">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Activities:</a:t>
            </a:r>
            <a:endParaRPr lang="en-AU"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59383551"/>
              </p:ext>
            </p:extLst>
          </p:nvPr>
        </p:nvGraphicFramePr>
        <p:xfrm>
          <a:off x="762000" y="1597025"/>
          <a:ext cx="8077200" cy="4297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3365212847"/>
      </p:ext>
    </p:extLst>
  </p:cSld>
  <p:clrMapOvr>
    <a:masterClrMapping/>
  </p:clrMapOvr>
  <p:transition spd="slow">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chorCtr="0">
            <a:normAutofit/>
            <a:scene3d>
              <a:camera prst="orthographicFront"/>
              <a:lightRig rig="flat" dir="tl">
                <a:rot lat="0" lon="0" rev="6600000"/>
              </a:lightRig>
            </a:scene3d>
            <a:sp3d extrusionH="25400" contourW="8890">
              <a:contourClr>
                <a:schemeClr val="accent2">
                  <a:shade val="75000"/>
                </a:schemeClr>
              </a:contourClr>
            </a:sp3d>
          </a:bodyPr>
          <a:lstStyle/>
          <a:p>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Durations:</a:t>
            </a:r>
            <a:endParaRPr lang="en-A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Content Placeholder 2"/>
          <p:cNvSpPr>
            <a:spLocks noGrp="1"/>
          </p:cNvSpPr>
          <p:nvPr>
            <p:ph idx="1"/>
          </p:nvPr>
        </p:nvSpPr>
        <p:spPr/>
        <p:txBody>
          <a:bodyPr vert="horz" lIns="91440" tIns="45720" rIns="91440" bIns="45720" rtlCol="0">
            <a:noAutofit/>
          </a:bodyPr>
          <a:lstStyle/>
          <a:p>
            <a:pPr>
              <a:lnSpc>
                <a:spcPct val="150000"/>
              </a:lnSpc>
            </a:pPr>
            <a:r>
              <a:rPr lang="en-AU" dirty="0">
                <a:ln w="10541" cmpd="sng">
                  <a:noFill/>
                  <a:prstDash val="solid"/>
                </a:ln>
              </a:rPr>
              <a:t>153 working days</a:t>
            </a:r>
          </a:p>
          <a:p>
            <a:pPr>
              <a:lnSpc>
                <a:spcPct val="150000"/>
              </a:lnSpc>
            </a:pPr>
            <a:r>
              <a:rPr lang="en-AU" dirty="0">
                <a:ln w="10541" cmpd="sng">
                  <a:noFill/>
                  <a:prstDash val="solid"/>
                </a:ln>
              </a:rPr>
              <a:t>184 calendar </a:t>
            </a:r>
            <a:r>
              <a:rPr lang="en-AU" dirty="0" smtClean="0">
                <a:ln w="10541" cmpd="sng">
                  <a:noFill/>
                  <a:prstDash val="solid"/>
                </a:ln>
              </a:rPr>
              <a:t>days</a:t>
            </a:r>
          </a:p>
          <a:p>
            <a:pPr>
              <a:lnSpc>
                <a:spcPct val="150000"/>
              </a:lnSpc>
            </a:pPr>
            <a:r>
              <a:rPr lang="en-AU" dirty="0" smtClean="0">
                <a:ln w="10541" cmpd="sng">
                  <a:noFill/>
                  <a:prstDash val="solid"/>
                </a:ln>
              </a:rPr>
              <a:t>The </a:t>
            </a:r>
            <a:r>
              <a:rPr lang="en-AU" dirty="0">
                <a:ln w="10541" cmpd="sng">
                  <a:noFill/>
                  <a:prstDash val="solid"/>
                </a:ln>
              </a:rPr>
              <a:t>project starts at 12/4/2011 and ends at 12/10/2011 [As our schedule]</a:t>
            </a:r>
          </a:p>
          <a:p>
            <a:pPr>
              <a:lnSpc>
                <a:spcPct val="150000"/>
              </a:lnSpc>
            </a:pPr>
            <a:endParaRPr lang="en-AU" dirty="0">
              <a:ln w="10541" cmpd="sng">
                <a:noFill/>
                <a:prstDash val="solid"/>
              </a:ln>
            </a:endParaRPr>
          </a:p>
        </p:txBody>
      </p:sp>
    </p:spTree>
    <p:extLst>
      <p:ext uri="{BB962C8B-B14F-4D97-AF65-F5344CB8AC3E}">
        <p14:creationId xmlns:p14="http://schemas.microsoft.com/office/powerpoint/2010/main" xmlns="" val="3042563266"/>
      </p:ext>
    </p:extLst>
  </p:cSld>
  <p:clrMapOvr>
    <a:masterClrMapping/>
  </p:clrMapOvr>
  <p:transition spd="slow">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a:scene3d>
              <a:camera prst="orthographicFront"/>
              <a:lightRig rig="flat" dir="tl">
                <a:rot lat="0" lon="0" rev="6600000"/>
              </a:lightRig>
            </a:scene3d>
            <a:sp3d extrusionH="25400" contourW="8890">
              <a:contourClr>
                <a:schemeClr val="accent2">
                  <a:shade val="75000"/>
                </a:schemeClr>
              </a:contourClr>
            </a:sp3d>
          </a:bodyPr>
          <a:lstStyle/>
          <a:p>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Cost estimate:</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5" name="Content Placeholder 4"/>
          <p:cNvSpPr>
            <a:spLocks noGrp="1"/>
          </p:cNvSpPr>
          <p:nvPr>
            <p:ph idx="1"/>
            <p:custDataLst>
              <p:tags r:id="rId3"/>
            </p:custDataLst>
          </p:nvPr>
        </p:nvSpPr>
        <p:spPr/>
        <p:txBody>
          <a:bodyPr>
            <a:noAutofit/>
          </a:bodyPr>
          <a:lstStyle/>
          <a:p>
            <a:pPr>
              <a:lnSpc>
                <a:spcPct val="150000"/>
              </a:lnSpc>
            </a:pPr>
            <a:r>
              <a:rPr lang="en-US" dirty="0" smtClean="0">
                <a:ln w="10541" cmpd="sng">
                  <a:noFill/>
                  <a:prstDash val="solid"/>
                </a:ln>
              </a:rPr>
              <a:t>Material</a:t>
            </a:r>
          </a:p>
          <a:p>
            <a:pPr>
              <a:lnSpc>
                <a:spcPct val="150000"/>
              </a:lnSpc>
            </a:pPr>
            <a:r>
              <a:rPr lang="en-US" dirty="0" smtClean="0">
                <a:ln w="10541" cmpd="sng">
                  <a:noFill/>
                  <a:prstDash val="solid"/>
                </a:ln>
              </a:rPr>
              <a:t>Labor</a:t>
            </a:r>
          </a:p>
          <a:p>
            <a:pPr>
              <a:lnSpc>
                <a:spcPct val="150000"/>
              </a:lnSpc>
            </a:pPr>
            <a:r>
              <a:rPr lang="en-US" dirty="0" smtClean="0">
                <a:ln w="10541" cmpd="sng">
                  <a:noFill/>
                  <a:prstDash val="solid"/>
                </a:ln>
              </a:rPr>
              <a:t>Equipment</a:t>
            </a:r>
          </a:p>
          <a:p>
            <a:pPr>
              <a:lnSpc>
                <a:spcPct val="150000"/>
              </a:lnSpc>
            </a:pPr>
            <a:r>
              <a:rPr lang="en-US" dirty="0" smtClean="0">
                <a:ln w="10541" cmpd="sng">
                  <a:noFill/>
                  <a:prstDash val="solid"/>
                </a:ln>
              </a:rPr>
              <a:t>Price </a:t>
            </a:r>
            <a:endParaRPr lang="en-AU" dirty="0">
              <a:ln w="10541" cmpd="sng">
                <a:noFill/>
                <a:prstDash val="solid"/>
              </a:ln>
            </a:endParaRPr>
          </a:p>
        </p:txBody>
      </p:sp>
    </p:spTree>
    <p:custDataLst>
      <p:tags r:id="rId1"/>
    </p:custDataLst>
    <p:extLst>
      <p:ext uri="{BB962C8B-B14F-4D97-AF65-F5344CB8AC3E}">
        <p14:creationId xmlns:p14="http://schemas.microsoft.com/office/powerpoint/2010/main" xmlns="" val="1929902790"/>
      </p:ext>
    </p:extLst>
  </p:cSld>
  <p:clrMapOvr>
    <a:masterClrMapping/>
  </p:clrMapOvr>
  <p:transition spd="slow">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Cost results:</a:t>
            </a:r>
          </a:p>
        </p:txBody>
      </p:sp>
      <p:sp>
        <p:nvSpPr>
          <p:cNvPr id="3" name="Content Placeholder 2"/>
          <p:cNvSpPr>
            <a:spLocks noGrp="1"/>
          </p:cNvSpPr>
          <p:nvPr>
            <p:ph idx="1"/>
          </p:nvPr>
        </p:nvSpPr>
        <p:spPr/>
        <p:txBody>
          <a:bodyPr vert="horz" lIns="91440" tIns="45720" rIns="91440" bIns="45720" rtlCol="0">
            <a:noAutofit/>
          </a:bodyPr>
          <a:lstStyle/>
          <a:p>
            <a:pPr>
              <a:lnSpc>
                <a:spcPct val="150000"/>
              </a:lnSpc>
            </a:pPr>
            <a:r>
              <a:rPr lang="en-US" dirty="0">
                <a:ln w="10541" cmpd="sng">
                  <a:noFill/>
                  <a:prstDash val="solid"/>
                </a:ln>
                <a:solidFill>
                  <a:sysClr val="windowText" lastClr="000000"/>
                </a:solidFill>
              </a:rPr>
              <a:t>The cost of mechanical works = 129,550 NIS</a:t>
            </a:r>
            <a:endParaRPr lang="en-AU" dirty="0">
              <a:ln w="10541" cmpd="sng">
                <a:noFill/>
                <a:prstDash val="solid"/>
              </a:ln>
              <a:solidFill>
                <a:sysClr val="windowText" lastClr="000000"/>
              </a:solidFill>
            </a:endParaRPr>
          </a:p>
          <a:p>
            <a:pPr>
              <a:lnSpc>
                <a:spcPct val="150000"/>
              </a:lnSpc>
            </a:pPr>
            <a:r>
              <a:rPr lang="en-US" dirty="0">
                <a:ln w="10541" cmpd="sng">
                  <a:noFill/>
                  <a:prstDash val="solid"/>
                </a:ln>
                <a:solidFill>
                  <a:sysClr val="windowText" lastClr="000000"/>
                </a:solidFill>
              </a:rPr>
              <a:t>The cost of electrical works = 267,990 NIS</a:t>
            </a:r>
            <a:endParaRPr lang="en-AU" dirty="0">
              <a:ln w="10541" cmpd="sng">
                <a:noFill/>
                <a:prstDash val="solid"/>
              </a:ln>
              <a:solidFill>
                <a:sysClr val="windowText" lastClr="000000"/>
              </a:solidFill>
            </a:endParaRPr>
          </a:p>
          <a:p>
            <a:pPr>
              <a:lnSpc>
                <a:spcPct val="150000"/>
              </a:lnSpc>
            </a:pPr>
            <a:r>
              <a:rPr lang="en-US" dirty="0">
                <a:ln w="10541" cmpd="sng">
                  <a:noFill/>
                  <a:prstDash val="solid"/>
                </a:ln>
                <a:solidFill>
                  <a:sysClr val="windowText" lastClr="000000"/>
                </a:solidFill>
              </a:rPr>
              <a:t>The cost </a:t>
            </a:r>
            <a:r>
              <a:rPr lang="en-US" dirty="0" smtClean="0">
                <a:ln w="10541" cmpd="sng">
                  <a:noFill/>
                  <a:prstDash val="solid"/>
                </a:ln>
                <a:solidFill>
                  <a:sysClr val="windowText" lastClr="000000"/>
                </a:solidFill>
              </a:rPr>
              <a:t>of structural works </a:t>
            </a:r>
            <a:r>
              <a:rPr lang="en-US" dirty="0">
                <a:ln w="10541" cmpd="sng">
                  <a:noFill/>
                  <a:prstDash val="solid"/>
                </a:ln>
                <a:solidFill>
                  <a:sysClr val="windowText" lastClr="000000"/>
                </a:solidFill>
              </a:rPr>
              <a:t>= 936,910 </a:t>
            </a:r>
            <a:r>
              <a:rPr lang="en-US" dirty="0" smtClean="0">
                <a:ln w="10541" cmpd="sng">
                  <a:noFill/>
                  <a:prstDash val="solid"/>
                </a:ln>
                <a:solidFill>
                  <a:sysClr val="windowText" lastClr="000000"/>
                </a:solidFill>
              </a:rPr>
              <a:t>NIS</a:t>
            </a:r>
            <a:endParaRPr lang="en-AU" dirty="0" smtClean="0">
              <a:ln w="10541" cmpd="sng">
                <a:noFill/>
                <a:prstDash val="solid"/>
              </a:ln>
              <a:solidFill>
                <a:sysClr val="windowText" lastClr="000000"/>
              </a:solidFill>
            </a:endParaRPr>
          </a:p>
          <a:p>
            <a:pPr>
              <a:lnSpc>
                <a:spcPct val="150000"/>
              </a:lnSpc>
            </a:pPr>
            <a:r>
              <a:rPr lang="en-AU" dirty="0" smtClean="0">
                <a:ln w="10541" cmpd="sng">
                  <a:noFill/>
                  <a:prstDash val="solid"/>
                </a:ln>
                <a:solidFill>
                  <a:sysClr val="windowText" lastClr="000000"/>
                </a:solidFill>
              </a:rPr>
              <a:t>The </a:t>
            </a:r>
            <a:r>
              <a:rPr lang="en-AU" dirty="0">
                <a:ln w="10541" cmpd="sng">
                  <a:noFill/>
                  <a:prstDash val="solid"/>
                </a:ln>
                <a:solidFill>
                  <a:sysClr val="windowText" lastClr="000000"/>
                </a:solidFill>
              </a:rPr>
              <a:t>price of the project= 1,766,920NIS</a:t>
            </a:r>
            <a:endParaRPr lang="en-US" dirty="0">
              <a:ln w="10541" cmpd="sng">
                <a:noFill/>
                <a:prstDash val="solid"/>
              </a:ln>
              <a:solidFill>
                <a:sysClr val="windowText" lastClr="000000"/>
              </a:solidFill>
            </a:endParaRPr>
          </a:p>
          <a:p>
            <a:pPr>
              <a:lnSpc>
                <a:spcPct val="150000"/>
              </a:lnSpc>
            </a:pPr>
            <a:r>
              <a:rPr lang="en-US" dirty="0">
                <a:ln w="10541" cmpd="sng">
                  <a:noFill/>
                  <a:prstDash val="solid"/>
                </a:ln>
                <a:solidFill>
                  <a:sysClr val="windowText" lastClr="000000"/>
                </a:solidFill>
              </a:rPr>
              <a:t>The Total cost of the project = 1,330,260 </a:t>
            </a:r>
            <a:r>
              <a:rPr lang="en-US" dirty="0" smtClean="0">
                <a:ln w="10541" cmpd="sng">
                  <a:noFill/>
                  <a:prstDash val="solid"/>
                </a:ln>
                <a:solidFill>
                  <a:sysClr val="windowText" lastClr="000000"/>
                </a:solidFill>
              </a:rPr>
              <a:t>NIS</a:t>
            </a:r>
            <a:endParaRPr lang="en-AU" dirty="0">
              <a:ln w="10541" cmpd="sng">
                <a:noFill/>
                <a:prstDash val="solid"/>
              </a:ln>
              <a:solidFill>
                <a:sysClr val="windowText" lastClr="000000"/>
              </a:solidFill>
            </a:endParaRPr>
          </a:p>
        </p:txBody>
      </p:sp>
    </p:spTree>
    <p:extLst>
      <p:ext uri="{BB962C8B-B14F-4D97-AF65-F5344CB8AC3E}">
        <p14:creationId xmlns:p14="http://schemas.microsoft.com/office/powerpoint/2010/main" xmlns="" val="944921470"/>
      </p:ext>
    </p:extLst>
  </p:cSld>
  <p:clrMapOvr>
    <a:masterClrMapping/>
  </p:clrMapOvr>
  <p:transition spd="slow">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chorCtr="0">
            <a:normAutofit/>
          </a:bodyPr>
          <a:lstStyle/>
          <a:p>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 Curve:</a:t>
            </a:r>
            <a:endParaRPr lang="en-A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4" name="Picture 3"/>
          <p:cNvPicPr>
            <a:picLocks noChangeAspect="1"/>
          </p:cNvPicPr>
          <p:nvPr/>
        </p:nvPicPr>
        <p:blipFill>
          <a:blip r:embed="rId2" cstate="email">
            <a:extLst>
              <a:ext uri="{28A0092B-C50C-407E-A947-70E740481C1C}">
                <a14:useLocalDpi xmlns:a14="http://schemas.microsoft.com/office/drawing/2010/main" xmlns="" val="0"/>
              </a:ext>
            </a:extLst>
          </a:blip>
          <a:stretch>
            <a:fillRect/>
          </a:stretch>
        </p:blipFill>
        <p:spPr>
          <a:xfrm>
            <a:off x="864096" y="1412776"/>
            <a:ext cx="8028384" cy="5339895"/>
          </a:xfrm>
          <a:prstGeom prst="rect">
            <a:avLst/>
          </a:prstGeom>
          <a:ln>
            <a:noFill/>
          </a:ln>
          <a:effectLst>
            <a:softEdge rad="112500"/>
          </a:effectLst>
        </p:spPr>
      </p:pic>
    </p:spTree>
    <p:extLst>
      <p:ext uri="{BB962C8B-B14F-4D97-AF65-F5344CB8AC3E}">
        <p14:creationId xmlns:p14="http://schemas.microsoft.com/office/powerpoint/2010/main" xmlns="" val="2214765845"/>
      </p:ext>
    </p:extLst>
  </p:cSld>
  <p:clrMapOvr>
    <a:masterClrMapping/>
  </p:clrMapOvr>
  <p:transition spd="slow">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vert="horz" lIns="91440" tIns="45720" rIns="91440" bIns="45720" rtlCol="0" anchor="ctr" anchorCtr="0">
            <a:normAutofit/>
          </a:bodyPr>
          <a:lstStyle/>
          <a:p>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Discussion:</a:t>
            </a:r>
            <a:endParaRPr lang="en-A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6" name="Content Placeholder 5"/>
          <p:cNvSpPr>
            <a:spLocks noGrp="1"/>
          </p:cNvSpPr>
          <p:nvPr>
            <p:ph idx="1"/>
          </p:nvPr>
        </p:nvSpPr>
        <p:spPr/>
        <p:txBody>
          <a:bodyPr>
            <a:normAutofit fontScale="92500" lnSpcReduction="20000"/>
          </a:bodyPr>
          <a:lstStyle/>
          <a:p>
            <a:r>
              <a:rPr lang="en-US" dirty="0" smtClean="0"/>
              <a:t>Bid price is 1,745,685 NIS. </a:t>
            </a:r>
            <a:r>
              <a:rPr lang="en-US" dirty="0"/>
              <a:t>Bid project duration is </a:t>
            </a:r>
            <a:r>
              <a:rPr lang="en-US" dirty="0" smtClean="0"/>
              <a:t>9 months. </a:t>
            </a:r>
          </a:p>
          <a:p>
            <a:endParaRPr lang="en-US" dirty="0" smtClean="0"/>
          </a:p>
          <a:p>
            <a:r>
              <a:rPr lang="en-US" dirty="0" smtClean="0"/>
              <a:t> Our </a:t>
            </a:r>
            <a:r>
              <a:rPr lang="en-US" dirty="0"/>
              <a:t>estimated price 1,766,920 NIS. Our scheduled time 6 months</a:t>
            </a:r>
            <a:r>
              <a:rPr lang="en-US" dirty="0" smtClean="0"/>
              <a:t>.</a:t>
            </a:r>
          </a:p>
          <a:p>
            <a:endParaRPr lang="en-AU" dirty="0"/>
          </a:p>
          <a:p>
            <a:r>
              <a:rPr lang="en-US" dirty="0"/>
              <a:t>Delay of the </a:t>
            </a:r>
            <a:r>
              <a:rPr lang="en-US" dirty="0" smtClean="0"/>
              <a:t>project</a:t>
            </a:r>
          </a:p>
          <a:p>
            <a:endParaRPr lang="en-US" dirty="0"/>
          </a:p>
          <a:p>
            <a:r>
              <a:rPr lang="en-US" dirty="0" smtClean="0"/>
              <a:t>Low </a:t>
            </a:r>
            <a:r>
              <a:rPr lang="en-US" dirty="0"/>
              <a:t>quality</a:t>
            </a:r>
          </a:p>
          <a:p>
            <a:endParaRPr lang="en-AU" dirty="0"/>
          </a:p>
          <a:p>
            <a:endParaRPr lang="en-US" dirty="0" smtClean="0"/>
          </a:p>
          <a:p>
            <a:endParaRPr lang="en-US" dirty="0"/>
          </a:p>
          <a:p>
            <a:endParaRPr lang="en-AU" dirty="0"/>
          </a:p>
        </p:txBody>
      </p:sp>
    </p:spTree>
    <p:extLst>
      <p:ext uri="{BB962C8B-B14F-4D97-AF65-F5344CB8AC3E}">
        <p14:creationId xmlns:p14="http://schemas.microsoft.com/office/powerpoint/2010/main" xmlns="" val="3086375128"/>
      </p:ext>
    </p:extLst>
  </p:cSld>
  <p:clrMapOvr>
    <a:masterClrMapping/>
  </p:clrMapOvr>
  <p:transition spd="slow">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0546" name="Rectangle 2"/>
          <p:cNvSpPr>
            <a:spLocks noGrp="1" noChangeArrowheads="1"/>
          </p:cNvSpPr>
          <p:nvPr>
            <p:ph type="title"/>
            <p:custDataLst>
              <p:tags r:id="rId2"/>
            </p:custDataLst>
          </p:nvPr>
        </p:nvSpPr>
        <p:spPr/>
        <p:txBody>
          <a:bodyPr>
            <a:normAutofit/>
          </a:bodyPr>
          <a:lstStyle/>
          <a:p>
            <a:pPr>
              <a:defRPr/>
            </a:pPr>
            <a:r>
              <a:rPr lang="en-US" dirty="0" smtClean="0">
                <a:solidFill>
                  <a:schemeClr val="tx1"/>
                </a:solidFill>
              </a:rPr>
              <a:t>Thank you </a:t>
            </a:r>
            <a:r>
              <a:rPr lang="en-US" dirty="0" smtClean="0">
                <a:solidFill>
                  <a:schemeClr val="tx1"/>
                </a:solidFill>
                <a:sym typeface="Wingdings" pitchFamily="2" charset="2"/>
              </a:rPr>
              <a:t></a:t>
            </a:r>
            <a:endParaRPr lang="en-US" dirty="0" smtClean="0">
              <a:solidFill>
                <a:schemeClr val="tx1"/>
              </a:solidFill>
            </a:endParaRPr>
          </a:p>
        </p:txBody>
      </p:sp>
    </p:spTree>
    <p:custDataLst>
      <p:tags r:id="rId1"/>
    </p:custData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chorCtr="0">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Introduction:</a:t>
            </a:r>
            <a:endParaRPr lang="en-A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Content Placeholder 2"/>
          <p:cNvSpPr>
            <a:spLocks noGrp="1"/>
          </p:cNvSpPr>
          <p:nvPr>
            <p:ph idx="1"/>
          </p:nvPr>
        </p:nvSpPr>
        <p:spPr/>
        <p:txBody>
          <a:bodyPr/>
          <a:lstStyle/>
          <a:p>
            <a:pPr>
              <a:lnSpc>
                <a:spcPct val="150000"/>
              </a:lnSpc>
            </a:pPr>
            <a:r>
              <a:rPr lang="en-US" dirty="0" smtClean="0"/>
              <a:t>Case study </a:t>
            </a:r>
          </a:p>
          <a:p>
            <a:pPr>
              <a:lnSpc>
                <a:spcPct val="150000"/>
              </a:lnSpc>
            </a:pPr>
            <a:r>
              <a:rPr lang="en-US" dirty="0" smtClean="0"/>
              <a:t>Assumptions</a:t>
            </a:r>
          </a:p>
          <a:p>
            <a:pPr>
              <a:lnSpc>
                <a:spcPct val="150000"/>
              </a:lnSpc>
            </a:pPr>
            <a:r>
              <a:rPr lang="en-US" dirty="0" smtClean="0"/>
              <a:t>Methodology</a:t>
            </a:r>
          </a:p>
          <a:p>
            <a:pPr>
              <a:lnSpc>
                <a:spcPct val="150000"/>
              </a:lnSpc>
            </a:pPr>
            <a:r>
              <a:rPr lang="en-US" dirty="0" smtClean="0"/>
              <a:t>Discussion</a:t>
            </a:r>
          </a:p>
          <a:p>
            <a:pPr>
              <a:lnSpc>
                <a:spcPct val="150000"/>
              </a:lnSpc>
            </a:pPr>
            <a:endParaRPr lang="en-AU" dirty="0"/>
          </a:p>
        </p:txBody>
      </p:sp>
    </p:spTree>
    <p:extLst>
      <p:ext uri="{BB962C8B-B14F-4D97-AF65-F5344CB8AC3E}">
        <p14:creationId xmlns:p14="http://schemas.microsoft.com/office/powerpoint/2010/main" xmlns="" val="95318680"/>
      </p:ext>
    </p:extLst>
  </p:cSld>
  <p:clrMapOvr>
    <a:masterClrMapping/>
  </p:clrMapOvr>
  <p:transition spd="slow">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Our Case Study:</a:t>
            </a:r>
          </a:p>
        </p:txBody>
      </p:sp>
      <p:sp>
        <p:nvSpPr>
          <p:cNvPr id="5" name="Content Placeholder 4"/>
          <p:cNvSpPr>
            <a:spLocks noGrp="1"/>
          </p:cNvSpPr>
          <p:nvPr>
            <p:ph idx="1"/>
            <p:custDataLst>
              <p:tags r:id="rId3"/>
            </p:custDataLst>
          </p:nvPr>
        </p:nvSpPr>
        <p:spPr>
          <a:xfrm>
            <a:off x="762000" y="1596413"/>
            <a:ext cx="8077200" cy="5261587"/>
          </a:xfrm>
        </p:spPr>
        <p:txBody>
          <a:bodyPr vert="horz" lIns="91440" tIns="45720" rIns="91440" bIns="45720" rtlCol="0">
            <a:noAutofit/>
          </a:bodyPr>
          <a:lstStyle/>
          <a:p>
            <a:pPr>
              <a:lnSpc>
                <a:spcPts val="4000"/>
              </a:lnSpc>
            </a:pPr>
            <a:r>
              <a:rPr lang="en-AU" sz="2800" b="1" dirty="0"/>
              <a:t>Project title: </a:t>
            </a:r>
            <a:r>
              <a:rPr lang="en-AU" sz="2400" dirty="0"/>
              <a:t>Continues Education Building.</a:t>
            </a:r>
          </a:p>
          <a:p>
            <a:pPr>
              <a:lnSpc>
                <a:spcPts val="4000"/>
              </a:lnSpc>
            </a:pPr>
            <a:r>
              <a:rPr lang="en-AU" sz="2800" b="1" dirty="0"/>
              <a:t>Project Location: </a:t>
            </a:r>
            <a:r>
              <a:rPr lang="en-AU" sz="2400" dirty="0"/>
              <a:t>Palestine-</a:t>
            </a:r>
            <a:r>
              <a:rPr lang="en-AU" sz="2400" dirty="0" err="1"/>
              <a:t>Tulkarem</a:t>
            </a:r>
            <a:endParaRPr lang="en-AU" sz="2400" dirty="0"/>
          </a:p>
          <a:p>
            <a:pPr>
              <a:lnSpc>
                <a:spcPts val="4000"/>
              </a:lnSpc>
            </a:pPr>
            <a:r>
              <a:rPr lang="en-AU" sz="2800" b="1" dirty="0"/>
              <a:t>Implemented by: </a:t>
            </a:r>
            <a:r>
              <a:rPr lang="en-AU" sz="2400" dirty="0"/>
              <a:t>PTU- </a:t>
            </a:r>
            <a:r>
              <a:rPr lang="en-AU" sz="2400" dirty="0" err="1"/>
              <a:t>kadoorie</a:t>
            </a:r>
            <a:endParaRPr lang="en-AU" sz="2400" dirty="0"/>
          </a:p>
          <a:p>
            <a:pPr>
              <a:lnSpc>
                <a:spcPts val="4000"/>
              </a:lnSpc>
            </a:pPr>
            <a:r>
              <a:rPr lang="en-AU" sz="2800" b="1" dirty="0"/>
              <a:t>Financed by: </a:t>
            </a:r>
            <a:r>
              <a:rPr lang="en-AU" sz="2400" dirty="0"/>
              <a:t>German Palestinian Development 			      Cooperation, (KFW) and (UNDP)</a:t>
            </a:r>
          </a:p>
          <a:p>
            <a:pPr>
              <a:lnSpc>
                <a:spcPts val="4000"/>
              </a:lnSpc>
            </a:pPr>
            <a:r>
              <a:rPr lang="en-AU" sz="2800" b="1" dirty="0"/>
              <a:t>Contractor: </a:t>
            </a:r>
            <a:r>
              <a:rPr lang="en-AU" sz="2400" dirty="0"/>
              <a:t>Zeta Company for Contracting</a:t>
            </a:r>
          </a:p>
          <a:p>
            <a:pPr>
              <a:lnSpc>
                <a:spcPts val="4000"/>
              </a:lnSpc>
            </a:pPr>
            <a:r>
              <a:rPr lang="en-AU" sz="2800" b="1" dirty="0"/>
              <a:t>Designer: </a:t>
            </a:r>
            <a:r>
              <a:rPr lang="en-AU" sz="2400" dirty="0"/>
              <a:t>(A.E.G)</a:t>
            </a:r>
          </a:p>
          <a:p>
            <a:pPr>
              <a:lnSpc>
                <a:spcPts val="4000"/>
              </a:lnSpc>
            </a:pPr>
            <a:r>
              <a:rPr lang="en-AU" sz="2800" b="1" dirty="0"/>
              <a:t>Supervisor: </a:t>
            </a:r>
            <a:r>
              <a:rPr lang="en-AU" sz="2400" dirty="0"/>
              <a:t>PTU &amp; UNDP</a:t>
            </a:r>
          </a:p>
          <a:p>
            <a:pPr>
              <a:lnSpc>
                <a:spcPts val="4000"/>
              </a:lnSpc>
            </a:pPr>
            <a:endParaRPr lang="en-US" sz="2400" dirty="0"/>
          </a:p>
        </p:txBody>
      </p:sp>
    </p:spTree>
    <p:custDataLst>
      <p:tags r:id="rId1"/>
    </p:custDataLst>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Cont’ed</a:t>
            </a:r>
            <a:endParaRPr lang="en-A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Content Placeholder 4"/>
          <p:cNvSpPr txBox="1">
            <a:spLocks/>
          </p:cNvSpPr>
          <p:nvPr>
            <p:custDataLst>
              <p:tags r:id="rId1"/>
            </p:custDataLst>
          </p:nvPr>
        </p:nvSpPr>
        <p:spPr>
          <a:xfrm>
            <a:off x="762000" y="1596413"/>
            <a:ext cx="8077200" cy="4297363"/>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ts val="4000"/>
              </a:lnSpc>
            </a:pPr>
            <a:r>
              <a:rPr lang="en-AU" b="1" dirty="0"/>
              <a:t>Project Delivery Systems: </a:t>
            </a:r>
            <a:r>
              <a:rPr lang="en-AU" sz="2400" dirty="0"/>
              <a:t>Design-Bid-Build (DBB).</a:t>
            </a:r>
          </a:p>
          <a:p>
            <a:pPr>
              <a:lnSpc>
                <a:spcPts val="4000"/>
              </a:lnSpc>
            </a:pPr>
            <a:r>
              <a:rPr lang="en-AU" b="1" dirty="0"/>
              <a:t>Type of the contract: </a:t>
            </a:r>
            <a:r>
              <a:rPr lang="en-AU" sz="2400" dirty="0"/>
              <a:t>Unit price.</a:t>
            </a:r>
          </a:p>
          <a:p>
            <a:pPr>
              <a:lnSpc>
                <a:spcPts val="4000"/>
              </a:lnSpc>
            </a:pPr>
            <a:r>
              <a:rPr lang="en-AU" b="1" dirty="0"/>
              <a:t>The project total area:  </a:t>
            </a:r>
            <a:r>
              <a:rPr lang="en-AU" sz="2400" dirty="0"/>
              <a:t>Is 700 m2.</a:t>
            </a:r>
          </a:p>
          <a:p>
            <a:pPr>
              <a:lnSpc>
                <a:spcPts val="4000"/>
              </a:lnSpc>
            </a:pPr>
            <a:r>
              <a:rPr lang="en-AU" b="1" dirty="0"/>
              <a:t>Bid Price: </a:t>
            </a:r>
            <a:r>
              <a:rPr lang="en-AU" sz="2400" dirty="0"/>
              <a:t>1,745,685 NIS</a:t>
            </a:r>
          </a:p>
          <a:p>
            <a:pPr>
              <a:lnSpc>
                <a:spcPts val="4000"/>
              </a:lnSpc>
            </a:pPr>
            <a:r>
              <a:rPr lang="en-AU" b="1" dirty="0"/>
              <a:t>Project duration (as the bid documents): </a:t>
            </a:r>
            <a:r>
              <a:rPr lang="en-AU" sz="2400" dirty="0"/>
              <a:t>9</a:t>
            </a:r>
            <a:r>
              <a:rPr lang="en-AU" sz="3200" dirty="0"/>
              <a:t> </a:t>
            </a:r>
            <a:r>
              <a:rPr lang="en-AU" sz="2400" dirty="0"/>
              <a:t>months</a:t>
            </a:r>
          </a:p>
          <a:p>
            <a:pPr>
              <a:lnSpc>
                <a:spcPts val="4000"/>
              </a:lnSpc>
            </a:pPr>
            <a:endParaRPr lang="en-US" sz="3200" dirty="0"/>
          </a:p>
        </p:txBody>
      </p:sp>
    </p:spTree>
    <p:extLst>
      <p:ext uri="{BB962C8B-B14F-4D97-AF65-F5344CB8AC3E}">
        <p14:creationId xmlns:p14="http://schemas.microsoft.com/office/powerpoint/2010/main" xmlns="" val="55645828"/>
      </p:ext>
    </p:extLst>
  </p:cSld>
  <p:clrMapOvr>
    <a:masterClrMapping/>
  </p:clrMapOvr>
  <p:transition spd="slow">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Assumptions:</a:t>
            </a:r>
          </a:p>
        </p:txBody>
      </p:sp>
      <p:sp>
        <p:nvSpPr>
          <p:cNvPr id="5" name="Content Placeholder 4"/>
          <p:cNvSpPr>
            <a:spLocks noGrp="1"/>
          </p:cNvSpPr>
          <p:nvPr>
            <p:ph idx="1"/>
            <p:custDataLst>
              <p:tags r:id="rId3"/>
            </p:custDataLst>
          </p:nvPr>
        </p:nvSpPr>
        <p:spPr>
          <a:xfrm>
            <a:off x="762000" y="1340769"/>
            <a:ext cx="8077200" cy="4553008"/>
          </a:xfrm>
        </p:spPr>
        <p:txBody>
          <a:bodyPr>
            <a:noAutofit/>
          </a:bodyPr>
          <a:lstStyle/>
          <a:p>
            <a:pPr>
              <a:lnSpc>
                <a:spcPts val="3600"/>
              </a:lnSpc>
            </a:pPr>
            <a:r>
              <a:rPr lang="en-AU" sz="2500" dirty="0"/>
              <a:t>The project will performed by a local construction company.</a:t>
            </a:r>
          </a:p>
          <a:p>
            <a:pPr>
              <a:lnSpc>
                <a:spcPts val="3600"/>
              </a:lnSpc>
            </a:pPr>
            <a:r>
              <a:rPr lang="en-AU" sz="2500" dirty="0"/>
              <a:t>Working day = 8 hours </a:t>
            </a:r>
          </a:p>
          <a:p>
            <a:pPr>
              <a:lnSpc>
                <a:spcPts val="3600"/>
              </a:lnSpc>
            </a:pPr>
            <a:r>
              <a:rPr lang="en-AU" sz="2500" dirty="0"/>
              <a:t>Working days are all days except Fridays and holidays.</a:t>
            </a:r>
          </a:p>
          <a:p>
            <a:pPr>
              <a:lnSpc>
                <a:spcPts val="3600"/>
              </a:lnSpc>
            </a:pPr>
            <a:r>
              <a:rPr lang="en-AU" sz="2500" dirty="0"/>
              <a:t>The electrical and mechanical work done by sub-contractor.</a:t>
            </a:r>
          </a:p>
          <a:p>
            <a:pPr>
              <a:lnSpc>
                <a:spcPts val="3600"/>
              </a:lnSpc>
            </a:pPr>
            <a:r>
              <a:rPr lang="en-AU" sz="2500" dirty="0"/>
              <a:t>Contract will be calculated in Shekels.</a:t>
            </a:r>
          </a:p>
          <a:p>
            <a:pPr>
              <a:lnSpc>
                <a:spcPts val="3600"/>
              </a:lnSpc>
            </a:pPr>
            <a:r>
              <a:rPr lang="en-AU" sz="2500" dirty="0"/>
              <a:t>Limited resources, no need for resource levelling</a:t>
            </a:r>
          </a:p>
          <a:p>
            <a:pPr>
              <a:lnSpc>
                <a:spcPts val="3600"/>
              </a:lnSpc>
            </a:pPr>
            <a:r>
              <a:rPr lang="en-AU" sz="2500" dirty="0"/>
              <a:t>The calculation made as a contractor’s.</a:t>
            </a:r>
          </a:p>
          <a:p>
            <a:pPr>
              <a:lnSpc>
                <a:spcPts val="3600"/>
              </a:lnSpc>
            </a:pPr>
            <a:endParaRPr lang="en-US" sz="2500" dirty="0"/>
          </a:p>
        </p:txBody>
      </p:sp>
    </p:spTree>
    <p:custDataLst>
      <p:tags r:id="rId1"/>
    </p:custDataLst>
    <p:extLst>
      <p:ext uri="{BB962C8B-B14F-4D97-AF65-F5344CB8AC3E}">
        <p14:creationId xmlns:p14="http://schemas.microsoft.com/office/powerpoint/2010/main" xmlns="" val="143429430"/>
      </p:ext>
    </p:extLst>
  </p:cSld>
  <p:clrMapOvr>
    <a:masterClrMapping/>
  </p:clrMapOvr>
  <p:transition spd="slow">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a:scene3d>
              <a:camera prst="orthographicFront"/>
              <a:lightRig rig="flat" dir="tl">
                <a:rot lat="0" lon="0" rev="6600000"/>
              </a:lightRig>
            </a:scene3d>
            <a:sp3d extrusionH="25400" contourW="8890">
              <a:contourClr>
                <a:schemeClr val="accent2">
                  <a:shade val="75000"/>
                </a:schemeClr>
              </a:contourClr>
            </a:sp3d>
          </a:bodyPr>
          <a:lstStyle/>
          <a:p>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Methodology:</a:t>
            </a:r>
          </a:p>
        </p:txBody>
      </p:sp>
      <p:sp>
        <p:nvSpPr>
          <p:cNvPr id="5" name="Content Placeholder 4"/>
          <p:cNvSpPr>
            <a:spLocks noGrp="1"/>
          </p:cNvSpPr>
          <p:nvPr>
            <p:ph idx="1"/>
            <p:custDataLst>
              <p:tags r:id="rId3"/>
            </p:custDataLst>
          </p:nvPr>
        </p:nvSpPr>
        <p:spPr/>
        <p:txBody>
          <a:bodyPr>
            <a:noAutofit/>
          </a:bodyPr>
          <a:lstStyle/>
          <a:p>
            <a:pPr>
              <a:lnSpc>
                <a:spcPct val="150000"/>
              </a:lnSpc>
            </a:pPr>
            <a:r>
              <a:rPr lang="en-AU" dirty="0" smtClean="0">
                <a:ln w="10541" cmpd="sng">
                  <a:noFill/>
                  <a:prstDash val="solid"/>
                </a:ln>
                <a:ea typeface="Segoe UI" pitchFamily="34" charset="0"/>
                <a:cs typeface="Segoe UI" pitchFamily="34" charset="0"/>
              </a:rPr>
              <a:t>Creating </a:t>
            </a:r>
            <a:r>
              <a:rPr lang="en-AU" dirty="0">
                <a:ln w="10541" cmpd="sng">
                  <a:noFill/>
                  <a:prstDash val="solid"/>
                </a:ln>
                <a:ea typeface="Segoe UI" pitchFamily="34" charset="0"/>
                <a:cs typeface="Segoe UI" pitchFamily="34" charset="0"/>
              </a:rPr>
              <a:t>the WBS of the project</a:t>
            </a:r>
          </a:p>
          <a:p>
            <a:pPr>
              <a:lnSpc>
                <a:spcPct val="150000"/>
              </a:lnSpc>
            </a:pPr>
            <a:r>
              <a:rPr lang="en-AU" dirty="0" smtClean="0">
                <a:ln w="10541" cmpd="sng">
                  <a:noFill/>
                  <a:prstDash val="solid"/>
                </a:ln>
                <a:ea typeface="Segoe UI" pitchFamily="34" charset="0"/>
                <a:cs typeface="Segoe UI" pitchFamily="34" charset="0"/>
              </a:rPr>
              <a:t>Developing activity list</a:t>
            </a:r>
            <a:endParaRPr lang="en-AU" dirty="0">
              <a:ln w="10541" cmpd="sng">
                <a:noFill/>
                <a:prstDash val="solid"/>
              </a:ln>
              <a:ea typeface="Segoe UI" pitchFamily="34" charset="0"/>
              <a:cs typeface="Segoe UI" pitchFamily="34" charset="0"/>
            </a:endParaRPr>
          </a:p>
          <a:p>
            <a:pPr>
              <a:lnSpc>
                <a:spcPct val="150000"/>
              </a:lnSpc>
            </a:pPr>
            <a:r>
              <a:rPr lang="en-AU" dirty="0" smtClean="0">
                <a:ln w="10541" cmpd="sng">
                  <a:noFill/>
                  <a:prstDash val="solid"/>
                </a:ln>
                <a:ea typeface="Segoe UI" pitchFamily="34" charset="0"/>
                <a:cs typeface="Segoe UI" pitchFamily="34" charset="0"/>
              </a:rPr>
              <a:t>Surveying </a:t>
            </a:r>
            <a:r>
              <a:rPr lang="en-AU" dirty="0">
                <a:ln w="10541" cmpd="sng">
                  <a:noFill/>
                  <a:prstDash val="solid"/>
                </a:ln>
                <a:ea typeface="Segoe UI" pitchFamily="34" charset="0"/>
                <a:cs typeface="Segoe UI" pitchFamily="34" charset="0"/>
              </a:rPr>
              <a:t>quantities</a:t>
            </a:r>
          </a:p>
          <a:p>
            <a:pPr>
              <a:lnSpc>
                <a:spcPct val="150000"/>
              </a:lnSpc>
            </a:pPr>
            <a:r>
              <a:rPr lang="en-AU" dirty="0">
                <a:ln w="10541" cmpd="sng">
                  <a:noFill/>
                  <a:prstDash val="solid"/>
                </a:ln>
                <a:ea typeface="Segoe UI" pitchFamily="34" charset="0"/>
                <a:cs typeface="Segoe UI" pitchFamily="34" charset="0"/>
              </a:rPr>
              <a:t>Estimating durations &amp; time schedule</a:t>
            </a:r>
            <a:r>
              <a:rPr lang="en-AU" dirty="0" smtClean="0">
                <a:ln w="10541" cmpd="sng">
                  <a:noFill/>
                  <a:prstDash val="solid"/>
                </a:ln>
                <a:ea typeface="Segoe UI" pitchFamily="34" charset="0"/>
                <a:cs typeface="Segoe UI" pitchFamily="34" charset="0"/>
              </a:rPr>
              <a:t>:</a:t>
            </a:r>
          </a:p>
          <a:p>
            <a:pPr>
              <a:lnSpc>
                <a:spcPct val="150000"/>
              </a:lnSpc>
            </a:pPr>
            <a:r>
              <a:rPr lang="en-AU" dirty="0" smtClean="0">
                <a:ln w="10541" cmpd="sng">
                  <a:noFill/>
                  <a:prstDash val="solid"/>
                </a:ln>
                <a:ea typeface="Segoe UI" pitchFamily="34" charset="0"/>
                <a:cs typeface="Segoe UI" pitchFamily="34" charset="0"/>
              </a:rPr>
              <a:t>Cost estimating</a:t>
            </a:r>
            <a:endParaRPr lang="en-AU" dirty="0">
              <a:ln w="10541" cmpd="sng">
                <a:noFill/>
                <a:prstDash val="solid"/>
              </a:ln>
              <a:ea typeface="Segoe UI" pitchFamily="34" charset="0"/>
              <a:cs typeface="Segoe UI" pitchFamily="34" charset="0"/>
            </a:endParaRPr>
          </a:p>
        </p:txBody>
      </p:sp>
    </p:spTree>
    <p:custDataLst>
      <p:tags r:id="rId1"/>
    </p:custDataLst>
    <p:extLst>
      <p:ext uri="{BB962C8B-B14F-4D97-AF65-F5344CB8AC3E}">
        <p14:creationId xmlns:p14="http://schemas.microsoft.com/office/powerpoint/2010/main" xmlns="" val="1581943214"/>
      </p:ext>
    </p:extLst>
  </p:cSld>
  <p:clrMapOvr>
    <a:masterClrMapping/>
  </p:clrMapOvr>
  <p:transition spd="slow">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a:scene3d>
              <a:camera prst="orthographicFront"/>
              <a:lightRig rig="flat" dir="tl">
                <a:rot lat="0" lon="0" rev="6600000"/>
              </a:lightRig>
            </a:scene3d>
            <a:sp3d extrusionH="25400" contourW="8890">
              <a:contourClr>
                <a:schemeClr val="accent2">
                  <a:shade val="75000"/>
                </a:schemeClr>
              </a:contourClr>
            </a:sp3d>
          </a:bodyPr>
          <a:lstStyle/>
          <a:p>
            <a:r>
              <a:rPr lang="en-A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Work break down structure WBS:</a:t>
            </a:r>
          </a:p>
        </p:txBody>
      </p:sp>
      <p:graphicFrame>
        <p:nvGraphicFramePr>
          <p:cNvPr id="6" name="Content Placeholder 5"/>
          <p:cNvGraphicFramePr>
            <a:graphicFrameLocks noGrp="1"/>
          </p:cNvGraphicFramePr>
          <p:nvPr>
            <p:ph idx="1"/>
          </p:nvPr>
        </p:nvGraphicFramePr>
        <p:xfrm>
          <a:off x="762000" y="1597025"/>
          <a:ext cx="8077200" cy="4297363"/>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ustDataLst>
      <p:tags r:id="rId1"/>
    </p:custDataLst>
    <p:extLst>
      <p:ext uri="{BB962C8B-B14F-4D97-AF65-F5344CB8AC3E}">
        <p14:creationId xmlns:p14="http://schemas.microsoft.com/office/powerpoint/2010/main" xmlns="" val="3430415915"/>
      </p:ext>
    </p:extLst>
  </p:cSld>
  <p:clrMapOvr>
    <a:masterClrMapping/>
  </p:clrMapOvr>
  <p:transition spd="slow">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scene3d>
              <a:camera prst="orthographicFront"/>
              <a:lightRig rig="flat" dir="tl">
                <a:rot lat="0" lon="0" rev="6600000"/>
              </a:lightRig>
            </a:scene3d>
            <a:sp3d extrusionH="25400" contourW="8890">
              <a:contourClr>
                <a:schemeClr val="accent2">
                  <a:shade val="75000"/>
                </a:schemeClr>
              </a:contourClr>
            </a:sp3d>
          </a:bodyPr>
          <a:lstStyle/>
          <a:p>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Activity list: </a:t>
            </a:r>
          </a:p>
        </p:txBody>
      </p:sp>
      <p:pic>
        <p:nvPicPr>
          <p:cNvPr id="6" name="Content Placeholder 5"/>
          <p:cNvPicPr>
            <a:picLocks noGrp="1"/>
          </p:cNvPicPr>
          <p:nvPr>
            <p:ph sz="half" idx="1"/>
          </p:nvPr>
        </p:nvPicPr>
        <p:blipFill rotWithShape="1">
          <a:blip r:embed="rId5" cstate="email">
            <a:extLst>
              <a:ext uri="{28A0092B-C50C-407E-A947-70E740481C1C}">
                <a14:useLocalDpi xmlns:a14="http://schemas.microsoft.com/office/drawing/2010/main" xmlns="" val="0"/>
              </a:ext>
            </a:extLst>
          </a:blip>
          <a:srcRect b="55924"/>
          <a:stretch/>
        </p:blipFill>
        <p:spPr bwMode="auto">
          <a:xfrm>
            <a:off x="2627784" y="1636746"/>
            <a:ext cx="3551984" cy="4528558"/>
          </a:xfrm>
          <a:prstGeom prst="rect">
            <a:avLst/>
          </a:prstGeom>
          <a:noFill/>
          <a:ln w="28575">
            <a:solidFill>
              <a:sysClr val="window" lastClr="FFFFFF">
                <a:lumMod val="75000"/>
              </a:sysClr>
            </a:solidFill>
          </a:ln>
          <a:effectLst>
            <a:glow rad="63500">
              <a:schemeClr val="accent5">
                <a:satMod val="175000"/>
                <a:alpha val="40000"/>
              </a:schemeClr>
            </a:glow>
          </a:effectLst>
        </p:spPr>
      </p:pic>
    </p:spTree>
    <p:custDataLst>
      <p:tags r:id="rId1"/>
    </p:custDataLst>
    <p:extLst>
      <p:ext uri="{BB962C8B-B14F-4D97-AF65-F5344CB8AC3E}">
        <p14:creationId xmlns:p14="http://schemas.microsoft.com/office/powerpoint/2010/main" xmlns="" val="1581943214"/>
      </p:ext>
    </p:extLst>
  </p:cSld>
  <p:clrMapOvr>
    <a:masterClrMapping/>
  </p:clrMapOvr>
  <p:transition spd="slow">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scene3d>
              <a:camera prst="orthographicFront"/>
              <a:lightRig rig="flat" dir="tl">
                <a:rot lat="0" lon="0" rev="6600000"/>
              </a:lightRig>
            </a:scene3d>
            <a:sp3d extrusionH="25400" contourW="8890">
              <a:contourClr>
                <a:schemeClr val="accent2">
                  <a:shade val="75000"/>
                </a:schemeClr>
              </a:contourClr>
            </a:sp3d>
          </a:bodyPr>
          <a:lstStyle/>
          <a:p>
            <a:r>
              <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Surveying quantities</a:t>
            </a:r>
          </a:p>
        </p:txBody>
      </p:sp>
      <p:sp>
        <p:nvSpPr>
          <p:cNvPr id="5" name="Content Placeholder 4"/>
          <p:cNvSpPr>
            <a:spLocks noGrp="1"/>
          </p:cNvSpPr>
          <p:nvPr>
            <p:ph idx="1"/>
            <p:custDataLst>
              <p:tags r:id="rId3"/>
            </p:custDataLst>
          </p:nvPr>
        </p:nvSpPr>
        <p:spPr/>
        <p:txBody>
          <a:bodyPr>
            <a:noAutofit/>
          </a:bodyPr>
          <a:lstStyle/>
          <a:p>
            <a:pPr>
              <a:lnSpc>
                <a:spcPts val="5000"/>
              </a:lnSpc>
            </a:pPr>
            <a:r>
              <a:rPr lang="en-US" dirty="0" smtClean="0"/>
              <a:t>AutoCAD, Excel</a:t>
            </a:r>
            <a:endParaRPr lang="en-AU" dirty="0" smtClean="0"/>
          </a:p>
          <a:p>
            <a:pPr>
              <a:lnSpc>
                <a:spcPts val="5000"/>
              </a:lnSpc>
            </a:pPr>
            <a:r>
              <a:rPr lang="en-AU" dirty="0" smtClean="0"/>
              <a:t>Bills </a:t>
            </a:r>
            <a:r>
              <a:rPr lang="en-AU" dirty="0"/>
              <a:t>of </a:t>
            </a:r>
            <a:r>
              <a:rPr lang="en-AU" dirty="0" smtClean="0"/>
              <a:t>quantities, </a:t>
            </a:r>
            <a:r>
              <a:rPr lang="en-US" dirty="0" smtClean="0">
                <a:ln w="10541" cmpd="sng">
                  <a:noFill/>
                  <a:prstDash val="solid"/>
                </a:ln>
              </a:rPr>
              <a:t>Design </a:t>
            </a:r>
            <a:r>
              <a:rPr lang="en-US" dirty="0">
                <a:ln w="10541" cmpd="sng">
                  <a:noFill/>
                  <a:prstDash val="solid"/>
                </a:ln>
              </a:rPr>
              <a:t>Drawings</a:t>
            </a:r>
            <a:r>
              <a:rPr lang="en-US" dirty="0" smtClean="0">
                <a:ln w="10541" cmpd="sng">
                  <a:noFill/>
                  <a:prstDash val="solid"/>
                </a:ln>
              </a:rPr>
              <a:t>.</a:t>
            </a:r>
          </a:p>
          <a:p>
            <a:pPr>
              <a:lnSpc>
                <a:spcPts val="5000"/>
              </a:lnSpc>
            </a:pPr>
            <a:r>
              <a:rPr lang="en-US" dirty="0" smtClean="0">
                <a:ln w="10541" cmpd="sng">
                  <a:noFill/>
                  <a:prstDash val="solid"/>
                </a:ln>
              </a:rPr>
              <a:t>Contractor’s calculations</a:t>
            </a:r>
          </a:p>
          <a:p>
            <a:pPr lvl="1">
              <a:lnSpc>
                <a:spcPts val="5000"/>
              </a:lnSpc>
            </a:pPr>
            <a:r>
              <a:rPr lang="en-US" dirty="0" smtClean="0">
                <a:ln w="10541" cmpd="sng">
                  <a:noFill/>
                  <a:prstDash val="solid"/>
                </a:ln>
              </a:rPr>
              <a:t>Factor of waste</a:t>
            </a:r>
          </a:p>
          <a:p>
            <a:pPr lvl="1">
              <a:lnSpc>
                <a:spcPts val="5000"/>
              </a:lnSpc>
            </a:pPr>
            <a:r>
              <a:rPr lang="en-US" dirty="0" smtClean="0">
                <a:ln w="10541" cmpd="sng">
                  <a:noFill/>
                  <a:prstDash val="solid"/>
                </a:ln>
              </a:rPr>
              <a:t>Earth works</a:t>
            </a:r>
          </a:p>
          <a:p>
            <a:pPr>
              <a:lnSpc>
                <a:spcPts val="5000"/>
              </a:lnSpc>
            </a:pPr>
            <a:r>
              <a:rPr lang="en-US" dirty="0" smtClean="0">
                <a:ln w="10541" cmpd="sng">
                  <a:noFill/>
                  <a:prstDash val="solid"/>
                </a:ln>
              </a:rPr>
              <a:t>Paints, mortar and plaster materials</a:t>
            </a:r>
            <a:endParaRPr lang="en-AU" dirty="0">
              <a:ln w="10541" cmpd="sng">
                <a:noFill/>
                <a:prstDash val="solid"/>
              </a:ln>
            </a:endParaRPr>
          </a:p>
        </p:txBody>
      </p:sp>
      <p:pic>
        <p:nvPicPr>
          <p:cNvPr id="4" name="Picture 3"/>
          <p:cNvPicPr/>
          <p:nvPr/>
        </p:nvPicPr>
        <p:blipFill>
          <a:blip r:embed="rId6" cstate="email">
            <a:extLst>
              <a:ext uri="{28A0092B-C50C-407E-A947-70E740481C1C}">
                <a14:useLocalDpi xmlns:a14="http://schemas.microsoft.com/office/drawing/2010/main" xmlns="" val="0"/>
              </a:ext>
            </a:extLst>
          </a:blip>
          <a:stretch>
            <a:fillRect/>
          </a:stretch>
        </p:blipFill>
        <p:spPr>
          <a:xfrm>
            <a:off x="7119585" y="4486999"/>
            <a:ext cx="1678305" cy="167830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Picture 5"/>
          <p:cNvPicPr/>
          <p:nvPr/>
        </p:nvPicPr>
        <p:blipFill>
          <a:blip r:embed="rId7" cstate="email">
            <a:extLst>
              <a:ext uri="{28A0092B-C50C-407E-A947-70E740481C1C}">
                <a14:useLocalDpi xmlns:a14="http://schemas.microsoft.com/office/drawing/2010/main" xmlns="" val="0"/>
              </a:ext>
            </a:extLst>
          </a:blip>
          <a:stretch>
            <a:fillRect/>
          </a:stretch>
        </p:blipFill>
        <p:spPr>
          <a:xfrm>
            <a:off x="7092280" y="1795398"/>
            <a:ext cx="1705610" cy="170561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ustDataLst>
      <p:tags r:id="rId1"/>
    </p:custDataLst>
    <p:extLst>
      <p:ext uri="{BB962C8B-B14F-4D97-AF65-F5344CB8AC3E}">
        <p14:creationId xmlns:p14="http://schemas.microsoft.com/office/powerpoint/2010/main" xmlns="" val="415681154"/>
      </p:ext>
    </p:extLst>
  </p:cSld>
  <p:clrMapOvr>
    <a:masterClrMapping/>
  </p:clrMapOvr>
  <p:transition spd="slow">
    <p:wipe dir="d"/>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ECTIONID" val="yI2DOt6RzRcU51QxdhNewL"/>
</p:tagLst>
</file>

<file path=ppt/tags/tag10.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11.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12.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13.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14.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15.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16.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17.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18.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19.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2.xml><?xml version="1.0" encoding="utf-8"?>
<p:tagLst xmlns:a="http://schemas.openxmlformats.org/drawingml/2006/main" xmlns:r="http://schemas.openxmlformats.org/officeDocument/2006/relationships" xmlns:p="http://schemas.openxmlformats.org/presentationml/2006/main">
  <p:tag name="DVSHAPEID" val="HAGzTPKJNXuuOK4v20iPS7"/>
</p:tagLst>
</file>

<file path=ppt/tags/tag20.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21.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22.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23.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24.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25.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26.xml><?xml version="1.0" encoding="utf-8"?>
<p:tagLst xmlns:a="http://schemas.openxmlformats.org/drawingml/2006/main" xmlns:r="http://schemas.openxmlformats.org/officeDocument/2006/relationships" xmlns:p="http://schemas.openxmlformats.org/presentationml/2006/main">
  <p:tag name="DVSECTIONID" val="ezdaKHeWyBnZyZ2cDqRSoa"/>
</p:tagLst>
</file>

<file path=ppt/tags/tag27.xml><?xml version="1.0" encoding="utf-8"?>
<p:tagLst xmlns:a="http://schemas.openxmlformats.org/drawingml/2006/main" xmlns:r="http://schemas.openxmlformats.org/officeDocument/2006/relationships" xmlns:p="http://schemas.openxmlformats.org/presentationml/2006/main">
  <p:tag name="DVSHAPEID" val="LRMR96J2MVd0CGe2e5htjk"/>
</p:tagLst>
</file>

<file path=ppt/tags/tag3.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4.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5.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6.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7.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8.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9.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heme/theme1.xml><?xml version="1.0" encoding="utf-8"?>
<a:theme xmlns:a="http://schemas.openxmlformats.org/drawingml/2006/main" name="Train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Composite</Template>
  <TotalTime>0</TotalTime>
  <Words>804</Words>
  <Application>Microsoft Office PowerPoint</Application>
  <PresentationFormat>On-screen Show (4:3)</PresentationFormat>
  <Paragraphs>138</Paragraphs>
  <Slides>18</Slides>
  <Notes>15</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Training</vt:lpstr>
      <vt:lpstr>Project Management</vt:lpstr>
      <vt:lpstr>Introduction:</vt:lpstr>
      <vt:lpstr>Our Case Study:</vt:lpstr>
      <vt:lpstr>Cont’ed</vt:lpstr>
      <vt:lpstr>Assumptions:</vt:lpstr>
      <vt:lpstr>Methodology:</vt:lpstr>
      <vt:lpstr>Work break down structure WBS:</vt:lpstr>
      <vt:lpstr>Activity list: </vt:lpstr>
      <vt:lpstr>Surveying quantities</vt:lpstr>
      <vt:lpstr>Activities durations:</vt:lpstr>
      <vt:lpstr>Time schedule</vt:lpstr>
      <vt:lpstr>Critical Activities:</vt:lpstr>
      <vt:lpstr>Durations:</vt:lpstr>
      <vt:lpstr>Cost estimate:</vt:lpstr>
      <vt:lpstr>Cost results:</vt:lpstr>
      <vt:lpstr>S- Curve:</vt:lpstr>
      <vt:lpstr>Discussion:</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2012-05-09T21:01:07Z</dcterms:created>
  <dcterms:modified xsi:type="dcterms:W3CDTF">2012-06-05T19:17:07Z</dcterms:modified>
</cp:coreProperties>
</file>