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2"/>
  </p:notesMasterIdLst>
  <p:sldIdLst>
    <p:sldId id="256" r:id="rId2"/>
    <p:sldId id="257" r:id="rId3"/>
    <p:sldId id="276" r:id="rId4"/>
    <p:sldId id="259" r:id="rId5"/>
    <p:sldId id="279" r:id="rId6"/>
    <p:sldId id="262" r:id="rId7"/>
    <p:sldId id="288" r:id="rId8"/>
    <p:sldId id="280" r:id="rId9"/>
    <p:sldId id="281" r:id="rId10"/>
    <p:sldId id="283" r:id="rId11"/>
    <p:sldId id="287" r:id="rId12"/>
    <p:sldId id="282" r:id="rId13"/>
    <p:sldId id="286" r:id="rId14"/>
    <p:sldId id="284" r:id="rId15"/>
    <p:sldId id="285" r:id="rId16"/>
    <p:sldId id="264" r:id="rId17"/>
    <p:sldId id="271" r:id="rId18"/>
    <p:sldId id="268" r:id="rId19"/>
    <p:sldId id="278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>
      <p:cViewPr varScale="1">
        <p:scale>
          <a:sx n="74" d="100"/>
          <a:sy n="74" d="100"/>
        </p:scale>
        <p:origin x="5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0F2A1-928E-4E73-9B99-F1FEA534D7E2}" type="datetimeFigureOut">
              <a:rPr lang="en-US" smtClean="0"/>
              <a:t>12/22/2014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556FA-6500-4B2B-AD1B-097FE677C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061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556FA-6500-4B2B-AD1B-097FE677CF8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20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CB66B6-8FA6-4A94-A733-17774F60D32C}" type="datetimeFigureOut">
              <a:rPr lang="en-US" smtClean="0"/>
              <a:pPr/>
              <a:t>12/22/2014</a:t>
            </a:fld>
            <a:endParaRPr lang="en-US"/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2D4301-EEB4-429E-A026-D63146A552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شكل بيضاوي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CB66B6-8FA6-4A94-A733-17774F60D32C}" type="datetimeFigureOut">
              <a:rPr lang="en-US" smtClean="0"/>
              <a:pPr/>
              <a:t>12/22/2014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2D4301-EEB4-429E-A026-D63146A552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CB66B6-8FA6-4A94-A733-17774F60D32C}" type="datetimeFigureOut">
              <a:rPr lang="en-US" smtClean="0"/>
              <a:pPr/>
              <a:t>12/22/2014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2D4301-EEB4-429E-A026-D63146A552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CB66B6-8FA6-4A94-A733-17774F60D32C}" type="datetimeFigureOut">
              <a:rPr lang="en-US" smtClean="0"/>
              <a:pPr/>
              <a:t>12/22/2014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2D4301-EEB4-429E-A026-D63146A552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CB66B6-8FA6-4A94-A733-17774F60D32C}" type="datetimeFigureOut">
              <a:rPr lang="en-US" smtClean="0"/>
              <a:pPr/>
              <a:t>12/22/2014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2D4301-EEB4-429E-A026-D63146A552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مستطيل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CB66B6-8FA6-4A94-A733-17774F60D32C}" type="datetimeFigureOut">
              <a:rPr lang="en-US" smtClean="0"/>
              <a:pPr/>
              <a:t>12/22/2014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2D4301-EEB4-429E-A026-D63146A552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CB66B6-8FA6-4A94-A733-17774F60D32C}" type="datetimeFigureOut">
              <a:rPr lang="en-US" smtClean="0"/>
              <a:pPr/>
              <a:t>12/22/2014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2D4301-EEB4-429E-A026-D63146A552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CB66B6-8FA6-4A94-A733-17774F60D32C}" type="datetimeFigureOut">
              <a:rPr lang="en-US" smtClean="0"/>
              <a:pPr/>
              <a:t>12/22/2014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2D4301-EEB4-429E-A026-D63146A552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CB66B6-8FA6-4A94-A733-17774F60D32C}" type="datetimeFigureOut">
              <a:rPr lang="en-US" smtClean="0"/>
              <a:pPr/>
              <a:t>12/22/2014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2D4301-EEB4-429E-A026-D63146A552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مستطيل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CB66B6-8FA6-4A94-A733-17774F60D32C}" type="datetimeFigureOut">
              <a:rPr lang="en-US" smtClean="0"/>
              <a:pPr/>
              <a:t>12/22/2014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2D4301-EEB4-429E-A026-D63146A552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CB66B6-8FA6-4A94-A733-17774F60D32C}" type="datetimeFigureOut">
              <a:rPr lang="en-US" smtClean="0"/>
              <a:pPr/>
              <a:t>12/22/2014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2D4301-EEB4-429E-A026-D63146A552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9CB66B6-8FA6-4A94-A733-17774F60D32C}" type="datetimeFigureOut">
              <a:rPr lang="en-US" smtClean="0"/>
              <a:pPr/>
              <a:t>12/22/2014</a:t>
            </a:fld>
            <a:endParaRPr lang="en-US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C2D4301-EEB4-429E-A026-D63146A552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مستطيل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cov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763688" y="428604"/>
            <a:ext cx="557216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dirty="0" smtClean="0"/>
              <a:t>3)Real time clock </a:t>
            </a:r>
            <a:endParaRPr lang="ar-JO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1484784"/>
            <a:ext cx="4104456" cy="47525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902" y="1484784"/>
            <a:ext cx="3240360" cy="5136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764704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Comparasion</a:t>
            </a:r>
            <a:r>
              <a:rPr lang="en-US" dirty="0" smtClean="0"/>
              <a:t> </a:t>
            </a:r>
            <a:r>
              <a:rPr lang="en-US" smtClean="0"/>
              <a:t>of time 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162174"/>
            <a:ext cx="6840759" cy="393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720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785918" y="428604"/>
            <a:ext cx="557216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dirty="0" smtClean="0"/>
              <a:t>4) LCD</a:t>
            </a:r>
            <a:endParaRPr lang="ar-JO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622" y="1352514"/>
            <a:ext cx="5810418" cy="25922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219795"/>
            <a:ext cx="2520280" cy="1008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865">
            <a:off x="5436096" y="4298223"/>
            <a:ext cx="2426042" cy="10081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5896" y="5589240"/>
            <a:ext cx="2808312" cy="1152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785918" y="428604"/>
            <a:ext cx="600079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dirty="0" smtClean="0"/>
              <a:t>5) Total number of cards.</a:t>
            </a:r>
            <a:endParaRPr lang="ar-JO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2000250" y="135107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Press “*” to find the total number 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1926124"/>
            <a:ext cx="5380062" cy="4931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785918" y="428604"/>
            <a:ext cx="557216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dirty="0" smtClean="0"/>
              <a:t>6) SD-CARD</a:t>
            </a:r>
            <a:endParaRPr lang="ar-JO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18" y="1556792"/>
            <a:ext cx="3290138" cy="50405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1628800"/>
            <a:ext cx="3634904" cy="504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785918" y="428604"/>
            <a:ext cx="557216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dirty="0" smtClean="0"/>
              <a:t>7) Reading SD-CARD</a:t>
            </a:r>
            <a:endParaRPr lang="ar-JO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585912"/>
            <a:ext cx="5256584" cy="4795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071538" y="285728"/>
            <a:ext cx="56436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Zajel interface :</a:t>
            </a:r>
            <a:endParaRPr lang="en-US" sz="4400" dirty="0"/>
          </a:p>
        </p:txBody>
      </p:sp>
      <p:sp>
        <p:nvSpPr>
          <p:cNvPr id="5" name="مربع نص 4"/>
          <p:cNvSpPr txBox="1"/>
          <p:nvPr/>
        </p:nvSpPr>
        <p:spPr>
          <a:xfrm>
            <a:off x="1000100" y="1714488"/>
            <a:ext cx="78581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v"/>
            </a:pPr>
            <a:r>
              <a:rPr lang="en-US" sz="3600" dirty="0" smtClean="0"/>
              <a:t> connecting SD-CARD to PC.</a:t>
            </a:r>
          </a:p>
          <a:p>
            <a:pPr lvl="1">
              <a:buFont typeface="Wingdings" pitchFamily="2" charset="2"/>
              <a:buChar char="v"/>
            </a:pPr>
            <a:endParaRPr lang="en-US" sz="3600" dirty="0" smtClean="0"/>
          </a:p>
          <a:p>
            <a:pPr lvl="1"/>
            <a:endParaRPr lang="en-US" sz="3600" dirty="0" smtClean="0"/>
          </a:p>
          <a:p>
            <a:pPr lvl="1">
              <a:buFont typeface="Wingdings" pitchFamily="2" charset="2"/>
              <a:buChar char="v"/>
            </a:pPr>
            <a:r>
              <a:rPr lang="en-US" sz="3600" dirty="0" smtClean="0"/>
              <a:t>Take the excel sheet and send it o ZAJEL.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68760"/>
            <a:ext cx="7560840" cy="55892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3648" y="260648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Interfacing all components together :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oor\Desktop\1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6784" y="1014075"/>
            <a:ext cx="7730058" cy="5343883"/>
          </a:xfrm>
          <a:prstGeom prst="rect">
            <a:avLst/>
          </a:prstGeom>
          <a:noFill/>
        </p:spPr>
      </p:pic>
      <p:sp>
        <p:nvSpPr>
          <p:cNvPr id="5" name="مربع نص 4"/>
          <p:cNvSpPr txBox="1"/>
          <p:nvPr/>
        </p:nvSpPr>
        <p:spPr>
          <a:xfrm>
            <a:off x="1071538" y="214290"/>
            <a:ext cx="64294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SWOT</a:t>
            </a:r>
            <a:r>
              <a:rPr lang="en-US" sz="4400" b="1" dirty="0" smtClean="0"/>
              <a:t> </a:t>
            </a:r>
            <a:r>
              <a:rPr lang="en-US" sz="4400" dirty="0" smtClean="0"/>
              <a:t>analysis</a:t>
            </a:r>
            <a:r>
              <a:rPr lang="en-US" sz="4400" b="1" dirty="0" smtClean="0"/>
              <a:t> :</a:t>
            </a:r>
            <a:endParaRPr lang="en-US" sz="44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214414" y="214290"/>
            <a:ext cx="4929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Advanced work :</a:t>
            </a:r>
            <a:endParaRPr lang="en-US" sz="4400" dirty="0"/>
          </a:p>
        </p:txBody>
      </p:sp>
      <p:sp>
        <p:nvSpPr>
          <p:cNvPr id="3" name="مربع نص 2"/>
          <p:cNvSpPr txBox="1"/>
          <p:nvPr/>
        </p:nvSpPr>
        <p:spPr>
          <a:xfrm>
            <a:off x="1000100" y="1357298"/>
            <a:ext cx="79295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dirty="0" smtClean="0"/>
              <a:t> send the excel sheet directly to ZAJEL. </a:t>
            </a:r>
          </a:p>
          <a:p>
            <a:endParaRPr lang="en-US" sz="3600" dirty="0" smtClean="0"/>
          </a:p>
          <a:p>
            <a:pPr>
              <a:buFont typeface="Wingdings" pitchFamily="2" charset="2"/>
              <a:buChar char="v"/>
            </a:pPr>
            <a:r>
              <a:rPr lang="en-US" sz="3600" dirty="0" smtClean="0"/>
              <a:t>Face detector.</a:t>
            </a:r>
          </a:p>
          <a:p>
            <a:pPr>
              <a:buFont typeface="Wingdings" pitchFamily="2" charset="2"/>
              <a:buChar char="v"/>
            </a:pPr>
            <a:endParaRPr lang="en-US" sz="3600" dirty="0" smtClean="0"/>
          </a:p>
          <a:p>
            <a:pPr>
              <a:buFont typeface="Wingdings" pitchFamily="2" charset="2"/>
              <a:buChar char="v"/>
            </a:pPr>
            <a:r>
              <a:rPr lang="en-US" sz="3600" dirty="0" smtClean="0"/>
              <a:t>Graphic LCD.</a:t>
            </a:r>
          </a:p>
          <a:p>
            <a:pPr>
              <a:buFont typeface="Wingdings" pitchFamily="2" charset="2"/>
              <a:buChar char="v"/>
            </a:pPr>
            <a:endParaRPr lang="en-US" sz="3600" dirty="0" smtClean="0"/>
          </a:p>
          <a:p>
            <a:endParaRPr lang="en-US" sz="3600" dirty="0" smtClean="0"/>
          </a:p>
          <a:p>
            <a:pPr>
              <a:buFont typeface="Wingdings" pitchFamily="2" charset="2"/>
              <a:buChar char="v"/>
            </a:pPr>
            <a:endParaRPr lang="en-US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Outline :</a:t>
            </a:r>
            <a:endParaRPr lang="en-US" sz="44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Introduction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Project objectives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RFID basics and applications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Methodology of our work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System components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Flowchart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Results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Swot analysis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Future work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Advanced work.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oor\Desktop\keep-calm-and-any-questions-22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0" y="-71462"/>
            <a:ext cx="9144000" cy="692946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14414" y="0"/>
            <a:ext cx="7498080" cy="1143000"/>
          </a:xfrm>
        </p:spPr>
        <p:txBody>
          <a:bodyPr/>
          <a:lstStyle/>
          <a:p>
            <a:r>
              <a:rPr lang="en-US" dirty="0" smtClean="0"/>
              <a:t>Introduction :</a:t>
            </a:r>
            <a:endParaRPr lang="en-US" dirty="0"/>
          </a:p>
        </p:txBody>
      </p:sp>
      <p:sp>
        <p:nvSpPr>
          <p:cNvPr id="4" name="مربع نص 3"/>
          <p:cNvSpPr txBox="1"/>
          <p:nvPr/>
        </p:nvSpPr>
        <p:spPr>
          <a:xfrm>
            <a:off x="1214414" y="1285860"/>
            <a:ext cx="77153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This project is developed by using Radio Frequency Identification (RFID) system and student card to get student attendance.</a:t>
            </a:r>
          </a:p>
          <a:p>
            <a:pPr>
              <a:buNone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Before this, lecturer need to use  the paper to get the student attendance.</a:t>
            </a:r>
          </a:p>
          <a:p>
            <a:pPr rtl="1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There were a lot of problems when using the </a:t>
            </a:r>
          </a:p>
          <a:p>
            <a:pPr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paper as student attendance. This project can help lecturer to reduce these problems by designing automatic attendance using RFID and student card.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071538" y="428604"/>
            <a:ext cx="4929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RFID basics:</a:t>
            </a:r>
            <a:endParaRPr lang="en-US" sz="4400" dirty="0"/>
          </a:p>
        </p:txBody>
      </p:sp>
      <p:pic>
        <p:nvPicPr>
          <p:cNvPr id="5" name="صورة 4" descr="155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967" y="2071678"/>
            <a:ext cx="7193807" cy="407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071538" y="428604"/>
            <a:ext cx="49292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Project Review</a:t>
            </a:r>
          </a:p>
          <a:p>
            <a:endParaRPr lang="en-US" sz="4400" dirty="0"/>
          </a:p>
        </p:txBody>
      </p:sp>
      <p:sp>
        <p:nvSpPr>
          <p:cNvPr id="4" name="مربع نص 3"/>
          <p:cNvSpPr txBox="1"/>
          <p:nvPr/>
        </p:nvSpPr>
        <p:spPr>
          <a:xfrm>
            <a:off x="3571868" y="1928802"/>
            <a:ext cx="20002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Flow chart</a:t>
            </a:r>
            <a:endParaRPr lang="ar-JO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214414" y="285728"/>
            <a:ext cx="871540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System components :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Arduino Microcontroller( UNO).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RFID reader.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RFID card.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Liquid Crystal Display(LCD).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SD-CARD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KEYPAD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RTC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5" name="صورة 4" descr="صورة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3643314"/>
            <a:ext cx="7819620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memory card: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0803" y="2565661"/>
            <a:ext cx="5330106" cy="403244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32563" y="3120363"/>
            <a:ext cx="5832650" cy="356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84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785918" y="428605"/>
            <a:ext cx="537837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/>
              <a:t>1) Reading RFID card</a:t>
            </a:r>
            <a:endParaRPr lang="ar-JO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454" y="4363732"/>
            <a:ext cx="3744416" cy="25619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951" y="4498440"/>
            <a:ext cx="3716674" cy="23034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975" y="1340768"/>
            <a:ext cx="5457790" cy="2695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785918" y="428604"/>
            <a:ext cx="557216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dirty="0" smtClean="0"/>
              <a:t>2) Reading from keypad</a:t>
            </a:r>
            <a:endParaRPr lang="ar-JO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99384" y="3686598"/>
            <a:ext cx="2781544" cy="35730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8277" y="4082334"/>
            <a:ext cx="3635499" cy="27756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96259"/>
            <a:ext cx="5184576" cy="288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نقلاب">
  <a:themeElements>
    <a:clrScheme name="حضري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884</TotalTime>
  <Words>217</Words>
  <Application>Microsoft Office PowerPoint</Application>
  <PresentationFormat>On-screen Show (4:3)</PresentationFormat>
  <Paragraphs>53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Calibri</vt:lpstr>
      <vt:lpstr>Gill Sans MT</vt:lpstr>
      <vt:lpstr>Majalla UI</vt:lpstr>
      <vt:lpstr>Verdana</vt:lpstr>
      <vt:lpstr>Wingdings</vt:lpstr>
      <vt:lpstr>Wingdings 2</vt:lpstr>
      <vt:lpstr>انقلاب</vt:lpstr>
      <vt:lpstr>PowerPoint Presentation</vt:lpstr>
      <vt:lpstr>Outline :</vt:lpstr>
      <vt:lpstr>Introduction :</vt:lpstr>
      <vt:lpstr>PowerPoint Presentation</vt:lpstr>
      <vt:lpstr>PowerPoint Presentation</vt:lpstr>
      <vt:lpstr>PowerPoint Presentation</vt:lpstr>
      <vt:lpstr>Inserting memory card: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noor</dc:creator>
  <cp:lastModifiedBy>noor aqqad</cp:lastModifiedBy>
  <cp:revision>105</cp:revision>
  <dcterms:created xsi:type="dcterms:W3CDTF">2014-05-12T11:00:54Z</dcterms:created>
  <dcterms:modified xsi:type="dcterms:W3CDTF">2014-12-22T10:08:34Z</dcterms:modified>
</cp:coreProperties>
</file>