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78" r:id="rId4"/>
    <p:sldId id="293" r:id="rId5"/>
    <p:sldId id="261" r:id="rId6"/>
    <p:sldId id="260" r:id="rId7"/>
    <p:sldId id="273" r:id="rId8"/>
    <p:sldId id="296" r:id="rId9"/>
    <p:sldId id="295" r:id="rId10"/>
    <p:sldId id="283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>
      <p:cViewPr varScale="1">
        <p:scale>
          <a:sx n="73" d="100"/>
          <a:sy n="73" d="100"/>
        </p:scale>
        <p:origin x="-127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C97F77-413F-4028-AADD-44C117FEFD3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0D8572CE-50C9-440C-BCEA-B6EAA7F0EE41}">
      <dgm:prSet phldrT="[텍스트]"/>
      <dgm:spPr/>
      <dgm:t>
        <a:bodyPr/>
        <a:lstStyle/>
        <a:p>
          <a:pPr latinLnBrk="1"/>
          <a:r>
            <a:rPr lang="en-US" altLang="ko-KR" dirty="0" smtClean="0"/>
            <a:t>Voltage</a:t>
          </a:r>
          <a:endParaRPr lang="ko-KR" altLang="en-US" dirty="0"/>
        </a:p>
      </dgm:t>
    </dgm:pt>
    <dgm:pt modelId="{7A587357-97A1-4A10-B7C6-F89868D4AFCE}" type="parTrans" cxnId="{CD9A5992-3D6C-43C6-8426-45804E3819DA}">
      <dgm:prSet/>
      <dgm:spPr/>
      <dgm:t>
        <a:bodyPr/>
        <a:lstStyle/>
        <a:p>
          <a:pPr latinLnBrk="1"/>
          <a:endParaRPr lang="ko-KR" altLang="en-US"/>
        </a:p>
      </dgm:t>
    </dgm:pt>
    <dgm:pt modelId="{1AC375E8-C781-40C8-8FE9-4C800BF616BC}" type="sibTrans" cxnId="{CD9A5992-3D6C-43C6-8426-45804E3819DA}">
      <dgm:prSet/>
      <dgm:spPr/>
      <dgm:t>
        <a:bodyPr/>
        <a:lstStyle/>
        <a:p>
          <a:pPr latinLnBrk="1"/>
          <a:endParaRPr lang="ko-KR" altLang="en-US"/>
        </a:p>
      </dgm:t>
    </dgm:pt>
    <dgm:pt modelId="{2809CA24-4DB2-42C3-8CEB-F2551D987402}">
      <dgm:prSet phldrT="[텍스트]"/>
      <dgm:spPr/>
      <dgm:t>
        <a:bodyPr/>
        <a:lstStyle/>
        <a:p>
          <a:pPr latinLnBrk="1"/>
          <a:r>
            <a:rPr lang="en-US" altLang="ko-KR" dirty="0" smtClean="0"/>
            <a:t>9V</a:t>
          </a:r>
          <a:endParaRPr lang="ko-KR" altLang="en-US" dirty="0"/>
        </a:p>
      </dgm:t>
    </dgm:pt>
    <dgm:pt modelId="{43C836EF-548D-432D-94E0-681EB2089930}" type="parTrans" cxnId="{876679D5-9004-456D-93EE-BCD930168697}">
      <dgm:prSet/>
      <dgm:spPr/>
      <dgm:t>
        <a:bodyPr/>
        <a:lstStyle/>
        <a:p>
          <a:pPr latinLnBrk="1"/>
          <a:endParaRPr lang="ko-KR" altLang="en-US"/>
        </a:p>
      </dgm:t>
    </dgm:pt>
    <dgm:pt modelId="{9FBC9B50-F782-4509-BCA7-BFD65387D2EE}" type="sibTrans" cxnId="{876679D5-9004-456D-93EE-BCD930168697}">
      <dgm:prSet/>
      <dgm:spPr/>
      <dgm:t>
        <a:bodyPr/>
        <a:lstStyle/>
        <a:p>
          <a:pPr latinLnBrk="1"/>
          <a:endParaRPr lang="ko-KR" altLang="en-US"/>
        </a:p>
      </dgm:t>
    </dgm:pt>
    <dgm:pt modelId="{8EB2C5CC-395B-4632-89CE-F1461513AED7}">
      <dgm:prSet phldrT="[텍스트]"/>
      <dgm:spPr/>
      <dgm:t>
        <a:bodyPr/>
        <a:lstStyle/>
        <a:p>
          <a:pPr latinLnBrk="1"/>
          <a:r>
            <a:rPr lang="en-US" altLang="ko-KR" dirty="0" smtClean="0"/>
            <a:t>Max Capacity</a:t>
          </a:r>
          <a:endParaRPr lang="ko-KR" altLang="en-US" dirty="0"/>
        </a:p>
      </dgm:t>
    </dgm:pt>
    <dgm:pt modelId="{F5EA33DA-2E41-466F-B756-3FF6BAD91BA7}" type="parTrans" cxnId="{5C553942-CC1E-4BE1-B86E-F207DBA93AFF}">
      <dgm:prSet/>
      <dgm:spPr/>
      <dgm:t>
        <a:bodyPr/>
        <a:lstStyle/>
        <a:p>
          <a:pPr latinLnBrk="1"/>
          <a:endParaRPr lang="ko-KR" altLang="en-US"/>
        </a:p>
      </dgm:t>
    </dgm:pt>
    <dgm:pt modelId="{9C95C6EB-2EA6-446B-846C-61ED636E4F00}" type="sibTrans" cxnId="{5C553942-CC1E-4BE1-B86E-F207DBA93AFF}">
      <dgm:prSet/>
      <dgm:spPr/>
      <dgm:t>
        <a:bodyPr/>
        <a:lstStyle/>
        <a:p>
          <a:pPr latinLnBrk="1"/>
          <a:endParaRPr lang="ko-KR" altLang="en-US"/>
        </a:p>
      </dgm:t>
    </dgm:pt>
    <dgm:pt modelId="{1C06B5A0-D005-4436-8DE0-F34EAC40CA06}">
      <dgm:prSet phldrT="[텍스트]"/>
      <dgm:spPr/>
      <dgm:t>
        <a:bodyPr/>
        <a:lstStyle/>
        <a:p>
          <a:pPr latinLnBrk="1"/>
          <a:r>
            <a:rPr lang="en-US" altLang="ko-KR" dirty="0" smtClean="0"/>
            <a:t>550mAh</a:t>
          </a:r>
          <a:endParaRPr lang="ko-KR" altLang="en-US" dirty="0"/>
        </a:p>
      </dgm:t>
    </dgm:pt>
    <dgm:pt modelId="{8A198FCA-5134-4E99-9DBB-1301BF6C2977}" type="parTrans" cxnId="{6F5AE2DE-7EEA-4251-835E-C72AF97F7ACC}">
      <dgm:prSet/>
      <dgm:spPr/>
      <dgm:t>
        <a:bodyPr/>
        <a:lstStyle/>
        <a:p>
          <a:pPr latinLnBrk="1"/>
          <a:endParaRPr lang="ko-KR" altLang="en-US"/>
        </a:p>
      </dgm:t>
    </dgm:pt>
    <dgm:pt modelId="{DA0B178D-15AA-4068-A6EC-0A7D5A0BF8A6}" type="sibTrans" cxnId="{6F5AE2DE-7EEA-4251-835E-C72AF97F7ACC}">
      <dgm:prSet/>
      <dgm:spPr/>
      <dgm:t>
        <a:bodyPr/>
        <a:lstStyle/>
        <a:p>
          <a:pPr latinLnBrk="1"/>
          <a:endParaRPr lang="ko-KR" altLang="en-US"/>
        </a:p>
      </dgm:t>
    </dgm:pt>
    <dgm:pt modelId="{BDCD166F-8DF8-43DA-A7A6-FEBF4CFE0AEC}" type="pres">
      <dgm:prSet presAssocID="{40C97F77-413F-4028-AADD-44C117FEFD3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6D171B7D-A064-4834-BA82-7313F33CFA19}" type="pres">
      <dgm:prSet presAssocID="{0D8572CE-50C9-440C-BCEA-B6EAA7F0EE41}" presName="horFlow" presStyleCnt="0"/>
      <dgm:spPr/>
    </dgm:pt>
    <dgm:pt modelId="{AF567456-DAA3-4D7B-9113-7B7318465CCD}" type="pres">
      <dgm:prSet presAssocID="{0D8572CE-50C9-440C-BCEA-B6EAA7F0EE41}" presName="bigChev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3AB3779C-7504-462A-B905-247E850212AB}" type="pres">
      <dgm:prSet presAssocID="{43C836EF-548D-432D-94E0-681EB2089930}" presName="parTrans" presStyleCnt="0"/>
      <dgm:spPr/>
    </dgm:pt>
    <dgm:pt modelId="{C5B51F08-3F74-45B2-9B0E-F5EB5D0AC11C}" type="pres">
      <dgm:prSet presAssocID="{2809CA24-4DB2-42C3-8CEB-F2551D987402}" presName="node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13B2FEC-2402-48A5-9604-0B31AD6ED5BE}" type="pres">
      <dgm:prSet presAssocID="{0D8572CE-50C9-440C-BCEA-B6EAA7F0EE41}" presName="vSp" presStyleCnt="0"/>
      <dgm:spPr/>
    </dgm:pt>
    <dgm:pt modelId="{035427DD-5846-4724-9C0D-0E9EEE92EA95}" type="pres">
      <dgm:prSet presAssocID="{8EB2C5CC-395B-4632-89CE-F1461513AED7}" presName="horFlow" presStyleCnt="0"/>
      <dgm:spPr/>
    </dgm:pt>
    <dgm:pt modelId="{F12A4752-5F84-4FBB-8708-EE64BF964CDC}" type="pres">
      <dgm:prSet presAssocID="{8EB2C5CC-395B-4632-89CE-F1461513AED7}" presName="bigChev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E03073FD-2B2F-4D6F-9816-19ED96F86A6F}" type="pres">
      <dgm:prSet presAssocID="{8A198FCA-5134-4E99-9DBB-1301BF6C2977}" presName="parTrans" presStyleCnt="0"/>
      <dgm:spPr/>
    </dgm:pt>
    <dgm:pt modelId="{C93EAD3A-C870-4FC5-BB0A-255A400B6682}" type="pres">
      <dgm:prSet presAssocID="{1C06B5A0-D005-4436-8DE0-F34EAC40CA06}" presName="node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D1B53464-D290-4A75-9D3B-9CE30833074C}" type="presOf" srcId="{40C97F77-413F-4028-AADD-44C117FEFD36}" destId="{BDCD166F-8DF8-43DA-A7A6-FEBF4CFE0AEC}" srcOrd="0" destOrd="0" presId="urn:microsoft.com/office/officeart/2005/8/layout/lProcess3"/>
    <dgm:cxn modelId="{6DA4493F-5162-4627-A404-02123675334E}" type="presOf" srcId="{0D8572CE-50C9-440C-BCEA-B6EAA7F0EE41}" destId="{AF567456-DAA3-4D7B-9113-7B7318465CCD}" srcOrd="0" destOrd="0" presId="urn:microsoft.com/office/officeart/2005/8/layout/lProcess3"/>
    <dgm:cxn modelId="{876679D5-9004-456D-93EE-BCD930168697}" srcId="{0D8572CE-50C9-440C-BCEA-B6EAA7F0EE41}" destId="{2809CA24-4DB2-42C3-8CEB-F2551D987402}" srcOrd="0" destOrd="0" parTransId="{43C836EF-548D-432D-94E0-681EB2089930}" sibTransId="{9FBC9B50-F782-4509-BCA7-BFD65387D2EE}"/>
    <dgm:cxn modelId="{3052437C-6ECD-414C-8B82-AF8A2D79F1EB}" type="presOf" srcId="{8EB2C5CC-395B-4632-89CE-F1461513AED7}" destId="{F12A4752-5F84-4FBB-8708-EE64BF964CDC}" srcOrd="0" destOrd="0" presId="urn:microsoft.com/office/officeart/2005/8/layout/lProcess3"/>
    <dgm:cxn modelId="{5C553942-CC1E-4BE1-B86E-F207DBA93AFF}" srcId="{40C97F77-413F-4028-AADD-44C117FEFD36}" destId="{8EB2C5CC-395B-4632-89CE-F1461513AED7}" srcOrd="1" destOrd="0" parTransId="{F5EA33DA-2E41-466F-B756-3FF6BAD91BA7}" sibTransId="{9C95C6EB-2EA6-446B-846C-61ED636E4F00}"/>
    <dgm:cxn modelId="{6F5AE2DE-7EEA-4251-835E-C72AF97F7ACC}" srcId="{8EB2C5CC-395B-4632-89CE-F1461513AED7}" destId="{1C06B5A0-D005-4436-8DE0-F34EAC40CA06}" srcOrd="0" destOrd="0" parTransId="{8A198FCA-5134-4E99-9DBB-1301BF6C2977}" sibTransId="{DA0B178D-15AA-4068-A6EC-0A7D5A0BF8A6}"/>
    <dgm:cxn modelId="{548ACA56-0A98-4D39-B5AF-2378C204FBBC}" type="presOf" srcId="{1C06B5A0-D005-4436-8DE0-F34EAC40CA06}" destId="{C93EAD3A-C870-4FC5-BB0A-255A400B6682}" srcOrd="0" destOrd="0" presId="urn:microsoft.com/office/officeart/2005/8/layout/lProcess3"/>
    <dgm:cxn modelId="{60E707F8-0DCF-4183-8284-EBB336F532C1}" type="presOf" srcId="{2809CA24-4DB2-42C3-8CEB-F2551D987402}" destId="{C5B51F08-3F74-45B2-9B0E-F5EB5D0AC11C}" srcOrd="0" destOrd="0" presId="urn:microsoft.com/office/officeart/2005/8/layout/lProcess3"/>
    <dgm:cxn modelId="{CD9A5992-3D6C-43C6-8426-45804E3819DA}" srcId="{40C97F77-413F-4028-AADD-44C117FEFD36}" destId="{0D8572CE-50C9-440C-BCEA-B6EAA7F0EE41}" srcOrd="0" destOrd="0" parTransId="{7A587357-97A1-4A10-B7C6-F89868D4AFCE}" sibTransId="{1AC375E8-C781-40C8-8FE9-4C800BF616BC}"/>
    <dgm:cxn modelId="{313EA3DE-0C7F-4E6A-AFC8-C17B391C41EE}" type="presParOf" srcId="{BDCD166F-8DF8-43DA-A7A6-FEBF4CFE0AEC}" destId="{6D171B7D-A064-4834-BA82-7313F33CFA19}" srcOrd="0" destOrd="0" presId="urn:microsoft.com/office/officeart/2005/8/layout/lProcess3"/>
    <dgm:cxn modelId="{CA5D4B22-22D1-4817-8B20-218D3A9E42CD}" type="presParOf" srcId="{6D171B7D-A064-4834-BA82-7313F33CFA19}" destId="{AF567456-DAA3-4D7B-9113-7B7318465CCD}" srcOrd="0" destOrd="0" presId="urn:microsoft.com/office/officeart/2005/8/layout/lProcess3"/>
    <dgm:cxn modelId="{D95AD989-4A91-45E6-B10B-855802DA994B}" type="presParOf" srcId="{6D171B7D-A064-4834-BA82-7313F33CFA19}" destId="{3AB3779C-7504-462A-B905-247E850212AB}" srcOrd="1" destOrd="0" presId="urn:microsoft.com/office/officeart/2005/8/layout/lProcess3"/>
    <dgm:cxn modelId="{1DAAA64B-73AE-4DC1-B81C-A54582F62214}" type="presParOf" srcId="{6D171B7D-A064-4834-BA82-7313F33CFA19}" destId="{C5B51F08-3F74-45B2-9B0E-F5EB5D0AC11C}" srcOrd="2" destOrd="0" presId="urn:microsoft.com/office/officeart/2005/8/layout/lProcess3"/>
    <dgm:cxn modelId="{3C877F22-3EBC-431F-A328-FB7A68AEB4A9}" type="presParOf" srcId="{BDCD166F-8DF8-43DA-A7A6-FEBF4CFE0AEC}" destId="{213B2FEC-2402-48A5-9604-0B31AD6ED5BE}" srcOrd="1" destOrd="0" presId="urn:microsoft.com/office/officeart/2005/8/layout/lProcess3"/>
    <dgm:cxn modelId="{9C9EF83A-425D-46FE-9B04-3FD0EC4A67FA}" type="presParOf" srcId="{BDCD166F-8DF8-43DA-A7A6-FEBF4CFE0AEC}" destId="{035427DD-5846-4724-9C0D-0E9EEE92EA95}" srcOrd="2" destOrd="0" presId="urn:microsoft.com/office/officeart/2005/8/layout/lProcess3"/>
    <dgm:cxn modelId="{EAE1B487-8862-453F-ADCD-BB90D322BE44}" type="presParOf" srcId="{035427DD-5846-4724-9C0D-0E9EEE92EA95}" destId="{F12A4752-5F84-4FBB-8708-EE64BF964CDC}" srcOrd="0" destOrd="0" presId="urn:microsoft.com/office/officeart/2005/8/layout/lProcess3"/>
    <dgm:cxn modelId="{64211116-4C97-4424-9D98-E3253A1F8258}" type="presParOf" srcId="{035427DD-5846-4724-9C0D-0E9EEE92EA95}" destId="{E03073FD-2B2F-4D6F-9816-19ED96F86A6F}" srcOrd="1" destOrd="0" presId="urn:microsoft.com/office/officeart/2005/8/layout/lProcess3"/>
    <dgm:cxn modelId="{1304724B-20F5-4426-9D44-C45E0EFEC24F}" type="presParOf" srcId="{035427DD-5846-4724-9C0D-0E9EEE92EA95}" destId="{C93EAD3A-C870-4FC5-BB0A-255A400B6682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567456-DAA3-4D7B-9113-7B7318465CCD}">
      <dsp:nvSpPr>
        <dsp:cNvPr id="0" name=""/>
        <dsp:cNvSpPr/>
      </dsp:nvSpPr>
      <dsp:spPr>
        <a:xfrm>
          <a:off x="216833" y="1662"/>
          <a:ext cx="2249416" cy="899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Voltage</a:t>
          </a:r>
          <a:endParaRPr lang="ko-KR" altLang="en-US" sz="2800" kern="1200" dirty="0"/>
        </a:p>
      </dsp:txBody>
      <dsp:txXfrm>
        <a:off x="216833" y="1662"/>
        <a:ext cx="2249416" cy="899766"/>
      </dsp:txXfrm>
    </dsp:sp>
    <dsp:sp modelId="{C5B51F08-3F74-45B2-9B0E-F5EB5D0AC11C}">
      <dsp:nvSpPr>
        <dsp:cNvPr id="0" name=""/>
        <dsp:cNvSpPr/>
      </dsp:nvSpPr>
      <dsp:spPr>
        <a:xfrm>
          <a:off x="2173825" y="78143"/>
          <a:ext cx="1867015" cy="74680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9V</a:t>
          </a:r>
          <a:endParaRPr lang="ko-KR" altLang="en-US" sz="2500" kern="1200" dirty="0"/>
        </a:p>
      </dsp:txBody>
      <dsp:txXfrm>
        <a:off x="2173825" y="78143"/>
        <a:ext cx="1867015" cy="746806"/>
      </dsp:txXfrm>
    </dsp:sp>
    <dsp:sp modelId="{F12A4752-5F84-4FBB-8708-EE64BF964CDC}">
      <dsp:nvSpPr>
        <dsp:cNvPr id="0" name=""/>
        <dsp:cNvSpPr/>
      </dsp:nvSpPr>
      <dsp:spPr>
        <a:xfrm>
          <a:off x="216833" y="1027396"/>
          <a:ext cx="2249416" cy="8997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17780" rIns="0" bIns="17780" numCol="1" spcCol="1270" anchor="ctr" anchorCtr="0">
          <a:noAutofit/>
        </a:bodyPr>
        <a:lstStyle/>
        <a:p>
          <a:pPr lvl="0" algn="ctr" defTabSz="1244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800" kern="1200" dirty="0" smtClean="0"/>
            <a:t>Max Capacity</a:t>
          </a:r>
          <a:endParaRPr lang="ko-KR" altLang="en-US" sz="2800" kern="1200" dirty="0"/>
        </a:p>
      </dsp:txBody>
      <dsp:txXfrm>
        <a:off x="216833" y="1027396"/>
        <a:ext cx="2249416" cy="899766"/>
      </dsp:txXfrm>
    </dsp:sp>
    <dsp:sp modelId="{C93EAD3A-C870-4FC5-BB0A-255A400B6682}">
      <dsp:nvSpPr>
        <dsp:cNvPr id="0" name=""/>
        <dsp:cNvSpPr/>
      </dsp:nvSpPr>
      <dsp:spPr>
        <a:xfrm>
          <a:off x="2173825" y="1103876"/>
          <a:ext cx="1867015" cy="74680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15875" rIns="0" bIns="15875" numCol="1" spcCol="1270" anchor="ctr" anchorCtr="0">
          <a:noAutofit/>
        </a:bodyPr>
        <a:lstStyle/>
        <a:p>
          <a:pPr lvl="0" algn="ctr" defTabSz="1111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ko-KR" sz="2500" kern="1200" dirty="0" smtClean="0"/>
            <a:t>550mAh</a:t>
          </a:r>
          <a:endParaRPr lang="ko-KR" altLang="en-US" sz="2500" kern="1200" dirty="0"/>
        </a:p>
      </dsp:txBody>
      <dsp:txXfrm>
        <a:off x="2173825" y="1103876"/>
        <a:ext cx="1867015" cy="74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24D67A-2282-4E5C-8FAC-DA095D1CB110}" type="datetimeFigureOut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C82EC-8046-4844-ABA3-A88340D582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9C3134B-03C9-49FA-8A2B-C9E527E93E2D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C1EB5-2B07-45F8-A10E-71E4DEEED40C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6A55ED1-289C-4633-B30F-C77F35B877DF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E8E4D-F75F-4F08-8768-E1F9D28A6CBA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08A02-1FB2-4580-B969-FD812FFDEE01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0C52B21-AFD1-4A29-9AD2-CD27095E5DD7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E2C2739-B4B3-4513-BD0A-4F6419FF6F10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207E3-D412-4067-9525-C030F3CC97AB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A1503-F84A-445E-8C30-3107622677E5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17A64-D2FC-4BFB-9389-3C9489487FDF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0B4A411-81E7-4229-B85F-BA96F7354E54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D9D410F-ACCF-4D82-9FBE-3BA17F4487AF}" type="datetime1">
              <a:rPr lang="ko-KR" altLang="en-US" smtClean="0"/>
              <a:pPr/>
              <a:t>2014-12-22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8C1B7C3-4D79-46B2-B0F8-C40FF4B7292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31640" y="908720"/>
            <a:ext cx="6477000" cy="1324744"/>
          </a:xfrm>
        </p:spPr>
        <p:txBody>
          <a:bodyPr>
            <a:normAutofit/>
          </a:bodyPr>
          <a:lstStyle/>
          <a:p>
            <a:pPr algn="ctr"/>
            <a:r>
              <a:rPr lang="en-US" altLang="ko-KR" sz="48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quad pod</a:t>
            </a:r>
            <a:br>
              <a:rPr lang="en-US" altLang="ko-KR" sz="4800" dirty="0" smtClean="0">
                <a:latin typeface="Ebrima" pitchFamily="2" charset="0"/>
                <a:ea typeface="Ebrima" pitchFamily="2" charset="0"/>
                <a:cs typeface="Ebrima" pitchFamily="2" charset="0"/>
              </a:rPr>
            </a:br>
            <a:r>
              <a:rPr lang="en-US" altLang="ko-KR" sz="3200" dirty="0" smtClean="0">
                <a:latin typeface="Ebrima" pitchFamily="2" charset="0"/>
                <a:ea typeface="Ebrima" pitchFamily="2" charset="0"/>
                <a:cs typeface="Ebrima" pitchFamily="2" charset="0"/>
              </a:rPr>
              <a:t>transformable vehicle</a:t>
            </a:r>
            <a:endParaRPr lang="ko-KR" altLang="en-US" sz="3200" dirty="0">
              <a:latin typeface="Ebrima" pitchFamily="2" charset="0"/>
              <a:cs typeface="Ebrima" pitchFamily="2" charset="0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/>
              <a:t>Supervisor: Dr. </a:t>
            </a:r>
            <a:r>
              <a:rPr lang="en-US" altLang="ko-KR" dirty="0" err="1" smtClean="0"/>
              <a:t>Samer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Mayaleh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3573016"/>
            <a:ext cx="71287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dirty="0"/>
          </a:p>
          <a:p>
            <a:pPr algn="ctr"/>
            <a:r>
              <a:rPr lang="en-US" altLang="ko-KR" b="1" dirty="0" smtClean="0"/>
              <a:t>Ala’ </a:t>
            </a:r>
            <a:r>
              <a:rPr lang="en-US" altLang="ko-KR" b="1" dirty="0" err="1" smtClean="0"/>
              <a:t>Lahham</a:t>
            </a:r>
            <a:endParaRPr lang="en-US" altLang="ko-KR" b="1" dirty="0" smtClean="0"/>
          </a:p>
          <a:p>
            <a:pPr algn="ctr"/>
            <a:r>
              <a:rPr lang="en-US" altLang="ko-KR" b="1" i="1" dirty="0" err="1" smtClean="0"/>
              <a:t>Basmah</a:t>
            </a:r>
            <a:r>
              <a:rPr lang="en-US" altLang="ko-KR" b="1" i="1" dirty="0" smtClean="0"/>
              <a:t> </a:t>
            </a:r>
            <a:r>
              <a:rPr lang="en-US" altLang="ko-KR" b="1" i="1" dirty="0" err="1" smtClean="0"/>
              <a:t>AbdAlrahman</a:t>
            </a:r>
            <a:endParaRPr lang="en-US" altLang="ko-KR" b="1" i="1" dirty="0" smtClean="0"/>
          </a:p>
          <a:p>
            <a:pPr algn="ctr"/>
            <a:r>
              <a:rPr lang="en-US" altLang="ko-KR" b="1" i="1" dirty="0" err="1" smtClean="0"/>
              <a:t>Leena</a:t>
            </a:r>
            <a:r>
              <a:rPr lang="en-US" altLang="ko-KR" b="1" i="1" dirty="0" smtClean="0"/>
              <a:t> </a:t>
            </a:r>
            <a:r>
              <a:rPr lang="en-US" altLang="ko-KR" b="1" i="1" dirty="0" err="1" smtClean="0"/>
              <a:t>Talalweh</a:t>
            </a:r>
            <a:endParaRPr lang="en-US" altLang="ko-KR" i="1" dirty="0" smtClean="0"/>
          </a:p>
          <a:p>
            <a:pPr algn="ctr"/>
            <a:endParaRPr lang="en-US" altLang="ko-KR" dirty="0"/>
          </a:p>
          <a:p>
            <a:pPr algn="ctr"/>
            <a:r>
              <a:rPr lang="en-US" altLang="ko-KR" dirty="0" smtClean="0"/>
              <a:t>Department of Electrical Engineering</a:t>
            </a:r>
          </a:p>
          <a:p>
            <a:pPr algn="ctr"/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 descr="Thank-Yo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Outline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en-US" altLang="ko-KR" dirty="0" smtClean="0"/>
              <a:t>Introduction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Electrical Parts</a:t>
            </a:r>
          </a:p>
          <a:p>
            <a:pPr>
              <a:lnSpc>
                <a:spcPct val="170000"/>
              </a:lnSpc>
            </a:pPr>
            <a:r>
              <a:rPr lang="en-US" altLang="ko-KR" dirty="0" smtClean="0"/>
              <a:t>Demonstration of </a:t>
            </a:r>
            <a:r>
              <a:rPr lang="en-US" altLang="ko-KR" dirty="0" err="1" smtClean="0"/>
              <a:t>Quadpod</a:t>
            </a:r>
            <a:r>
              <a:rPr lang="en-US" altLang="ko-KR" dirty="0" smtClean="0"/>
              <a:t> and Vehicle modes</a:t>
            </a:r>
            <a:endParaRPr lang="en-US" altLang="ko-KR" dirty="0" smtClean="0"/>
          </a:p>
          <a:p>
            <a:pPr>
              <a:lnSpc>
                <a:spcPct val="170000"/>
              </a:lnSpc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539552" y="1844824"/>
            <a:ext cx="8153400" cy="44958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/>
              <a:t>The transformable vehicle with two wheels and four legs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The vehicle that can detect obstacles to transformed into the </a:t>
            </a:r>
            <a:r>
              <a:rPr lang="en-US" altLang="ko-KR" dirty="0" err="1" smtClean="0"/>
              <a:t>Quadpod</a:t>
            </a:r>
            <a:r>
              <a:rPr lang="en-US" altLang="ko-KR" dirty="0" smtClean="0"/>
              <a:t> mode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The vehicle fully controlled by a remote controller</a:t>
            </a:r>
          </a:p>
          <a:p>
            <a:pPr>
              <a:lnSpc>
                <a:spcPct val="150000"/>
              </a:lnSpc>
            </a:pPr>
            <a:r>
              <a:rPr lang="en-US" altLang="ko-KR" dirty="0" smtClean="0"/>
              <a:t>The miniature model for the new type of vehicle </a:t>
            </a:r>
            <a:r>
              <a:rPr lang="ko-KR" altLang="en-US" dirty="0" smtClean="0"/>
              <a:t>               </a:t>
            </a:r>
            <a:r>
              <a:rPr lang="en-US" altLang="ko-KR" dirty="0" smtClean="0"/>
              <a:t>for unpaved, bumpy roads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9V Battery</a:t>
            </a:r>
            <a:endParaRPr lang="ko-KR" altLang="en-US" dirty="0"/>
          </a:p>
        </p:txBody>
      </p:sp>
      <p:graphicFrame>
        <p:nvGraphicFramePr>
          <p:cNvPr id="5" name="내용 개체 틀 4"/>
          <p:cNvGraphicFramePr>
            <a:graphicFrameLocks noGrp="1"/>
          </p:cNvGraphicFramePr>
          <p:nvPr>
            <p:ph sz="half" idx="1"/>
          </p:nvPr>
        </p:nvGraphicFramePr>
        <p:xfrm>
          <a:off x="4500562" y="1643050"/>
          <a:ext cx="4191009" cy="3857651"/>
        </p:xfrm>
        <a:graphic>
          <a:graphicData uri="http://schemas.openxmlformats.org/drawingml/2006/table">
            <a:tbl>
              <a:tblPr firstRow="1" bandRow="1">
                <a:tableStyleId>{306799F8-075E-4A3A-A7F6-7FBC6576F1A4}</a:tableStyleId>
              </a:tblPr>
              <a:tblGrid>
                <a:gridCol w="1397003"/>
                <a:gridCol w="1397003"/>
                <a:gridCol w="1397003"/>
              </a:tblGrid>
              <a:tr h="906938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Theoretical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Actual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069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Voltage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9V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9V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90693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Current</a:t>
                      </a:r>
                      <a:r>
                        <a:rPr lang="en-US" altLang="ko-KR" baseline="0" dirty="0" smtClean="0"/>
                        <a:t> Capacity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550mAh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545mAh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11368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Running</a:t>
                      </a:r>
                      <a:r>
                        <a:rPr lang="en-US" altLang="ko-KR" baseline="0" dirty="0" smtClean="0"/>
                        <a:t> time for our Project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5.5hours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5hours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6" name="그림 5" descr="9V batter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357298"/>
            <a:ext cx="2000264" cy="2928957"/>
          </a:xfrm>
          <a:prstGeom prst="rect">
            <a:avLst/>
          </a:prstGeom>
        </p:spPr>
      </p:pic>
      <p:graphicFrame>
        <p:nvGraphicFramePr>
          <p:cNvPr id="10" name="내용 개체 틀 6"/>
          <p:cNvGraphicFramePr>
            <a:graphicFrameLocks noGrp="1"/>
          </p:cNvGraphicFramePr>
          <p:nvPr>
            <p:ph sz="half" idx="2"/>
          </p:nvPr>
        </p:nvGraphicFramePr>
        <p:xfrm>
          <a:off x="214282" y="4429132"/>
          <a:ext cx="4257675" cy="1928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Arduino Mega</a:t>
            </a:r>
            <a:endParaRPr lang="ko-KR" altLang="en-US" dirty="0"/>
          </a:p>
        </p:txBody>
      </p:sp>
      <p:pic>
        <p:nvPicPr>
          <p:cNvPr id="4" name="내용 개체 틀 3" descr="ArduinoMeg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-341162" y="2725537"/>
            <a:ext cx="4569739" cy="2376264"/>
          </a:xfrm>
        </p:spPr>
      </p:pic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3491880" y="1844824"/>
          <a:ext cx="5328592" cy="3997780"/>
        </p:xfrm>
        <a:graphic>
          <a:graphicData uri="http://schemas.openxmlformats.org/drawingml/2006/table">
            <a:tbl>
              <a:tblPr/>
              <a:tblGrid>
                <a:gridCol w="2664296"/>
                <a:gridCol w="2664296"/>
              </a:tblGrid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Operating Voltage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5V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 b="1" u="none"/>
                        <a:t>Input Voltage (recommended)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1" u="none" dirty="0"/>
                        <a:t>7-12V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Input Voltage (limits)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6-20V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26815"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/>
                        <a:t>Digital I/O Pins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54 (of which 15 provide PWM output)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Analog Input Pins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ko-KR" sz="1600"/>
                        <a:t>16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it-IT" sz="1600" b="1" dirty="0"/>
                        <a:t>DC Current per I/O Pin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b="1" dirty="0"/>
                        <a:t>40 mA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DC Current for 3.3V Pin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50 mA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26815"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Flash Memory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128 KB of which 4 KB used by bootloader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SRAM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8 KB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EEPROM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4 KB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01037">
                <a:tc>
                  <a:txBody>
                    <a:bodyPr/>
                    <a:lstStyle/>
                    <a:p>
                      <a:pPr algn="l"/>
                      <a:r>
                        <a:rPr lang="fr-FR" sz="1600"/>
                        <a:t>Clock Speed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dirty="0"/>
                        <a:t>16 MHz</a:t>
                      </a:r>
                    </a:p>
                  </a:txBody>
                  <a:tcPr marL="75259" marR="75259" marT="37630" marB="376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Servo Motor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sz="quarter" idx="1"/>
          </p:nvPr>
        </p:nvSpPr>
        <p:spPr>
          <a:xfrm>
            <a:off x="611560" y="1669504"/>
            <a:ext cx="8153400" cy="478383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Operation of the Motors</a:t>
            </a:r>
          </a:p>
          <a:p>
            <a:pPr lvl="1">
              <a:buFont typeface="Arial" pitchFamily="34" charset="0"/>
              <a:buChar char="•"/>
            </a:pPr>
            <a:r>
              <a:rPr lang="en-US" altLang="ko-KR" dirty="0" smtClean="0"/>
              <a:t>The degree changes by pulse lengths</a:t>
            </a:r>
          </a:p>
          <a:p>
            <a:pPr lvl="1">
              <a:buNone/>
            </a:pPr>
            <a:endParaRPr lang="en-US" altLang="ko-KR" dirty="0" smtClean="0"/>
          </a:p>
          <a:p>
            <a:pPr lvl="1">
              <a:buFont typeface="Arial" pitchFamily="34" charset="0"/>
              <a:buChar char="•"/>
            </a:pPr>
            <a:endParaRPr lang="en-US" altLang="ko-KR" dirty="0" smtClean="0"/>
          </a:p>
          <a:p>
            <a:pPr marL="514350" indent="-514350">
              <a:buNone/>
            </a:pPr>
            <a:r>
              <a:rPr lang="en-US" altLang="ko-KR" dirty="0" smtClean="0"/>
              <a:t>	</a:t>
            </a:r>
          </a:p>
        </p:txBody>
      </p:sp>
      <p:pic>
        <p:nvPicPr>
          <p:cNvPr id="7" name="그림 6" descr="캡처"/>
          <p:cNvPicPr/>
          <p:nvPr/>
        </p:nvPicPr>
        <p:blipFill>
          <a:blip r:embed="rId2" cstate="print"/>
          <a:srcRect t="15456"/>
          <a:stretch>
            <a:fillRect/>
          </a:stretch>
        </p:blipFill>
        <p:spPr bwMode="auto">
          <a:xfrm>
            <a:off x="971600" y="2708920"/>
            <a:ext cx="3456384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187624" y="6309320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&lt; </a:t>
            </a:r>
            <a:r>
              <a:rPr lang="en-US" altLang="ko-KR" b="1" dirty="0" err="1" smtClean="0"/>
              <a:t>Continous</a:t>
            </a:r>
            <a:r>
              <a:rPr lang="en-US" altLang="ko-KR" b="1" dirty="0" smtClean="0"/>
              <a:t> Servo Motor &gt;</a:t>
            </a:r>
            <a:endParaRPr lang="ko-KR" altLang="en-US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292080" y="6309320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&lt; Standard Servo Motor &gt;</a:t>
            </a:r>
            <a:endParaRPr lang="ko-KR" altLang="en-US" b="1" dirty="0"/>
          </a:p>
        </p:txBody>
      </p:sp>
      <p:pic>
        <p:nvPicPr>
          <p:cNvPr id="8" name="그림 7" descr="캡처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2780928"/>
            <a:ext cx="360040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바닥글 개체 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IR receiver and Remote Controller</a:t>
            </a:r>
            <a:endParaRPr lang="ko-KR" altLang="en-US" dirty="0"/>
          </a:p>
        </p:txBody>
      </p:sp>
      <p:pic>
        <p:nvPicPr>
          <p:cNvPr id="4" name="내용 개체 틀 3" descr="10266-0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772816"/>
            <a:ext cx="1828800" cy="1828800"/>
          </a:xfrm>
        </p:spPr>
      </p:pic>
      <p:pic>
        <p:nvPicPr>
          <p:cNvPr id="5" name="그림 4" descr="10280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59632" y="4526307"/>
            <a:ext cx="1828800" cy="93033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7584" y="3501008"/>
            <a:ext cx="33843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altLang="ko-KR" sz="1600" dirty="0" smtClean="0"/>
              <a:t>&lt; IR receiver: TSOP38238 &gt;</a:t>
            </a:r>
            <a:endParaRPr lang="ko-KR" alt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1115616" y="5877272"/>
            <a:ext cx="33123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&lt; Remote Controller &gt;</a:t>
            </a:r>
            <a:endParaRPr lang="ko-KR" altLang="en-US" sz="1600" dirty="0"/>
          </a:p>
        </p:txBody>
      </p:sp>
      <p:sp>
        <p:nvSpPr>
          <p:cNvPr id="11" name="바닥글 개체 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13" name="직사각형 4"/>
          <p:cNvSpPr/>
          <p:nvPr/>
        </p:nvSpPr>
        <p:spPr>
          <a:xfrm>
            <a:off x="4139952" y="2708920"/>
            <a:ext cx="460851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400" dirty="0" smtClean="0"/>
              <a:t> It has </a:t>
            </a:r>
            <a:r>
              <a:rPr lang="en-US" altLang="ko-KR" sz="2400" dirty="0" smtClean="0"/>
              <a:t>9</a:t>
            </a:r>
            <a:r>
              <a:rPr lang="en-US" altLang="ko-KR" sz="2400" dirty="0" smtClean="0"/>
              <a:t> </a:t>
            </a:r>
            <a:r>
              <a:rPr lang="en-US" altLang="ko-KR" sz="2400" dirty="0" smtClean="0"/>
              <a:t>different commands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400" dirty="0" smtClean="0"/>
              <a:t> Operates from 2.5-5.5V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ko-KR" sz="2400" dirty="0" smtClean="0"/>
              <a:t> </a:t>
            </a:r>
            <a:r>
              <a:rPr lang="en-US" sz="2400" dirty="0" smtClean="0"/>
              <a:t>5mA</a:t>
            </a:r>
            <a:r>
              <a:rPr lang="en-US" altLang="ko-KR" sz="2400" dirty="0" smtClean="0"/>
              <a:t> supply current</a:t>
            </a:r>
            <a:endParaRPr lang="ko-KR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for IR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pic>
        <p:nvPicPr>
          <p:cNvPr id="5" name="عنصر نائب للمحتوى 4" descr="Captur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772816"/>
            <a:ext cx="3960440" cy="4464496"/>
          </a:xfrm>
        </p:spPr>
      </p:pic>
      <p:pic>
        <p:nvPicPr>
          <p:cNvPr id="6" name="صورة 5" descr="Captu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780928"/>
            <a:ext cx="3448622" cy="3096344"/>
          </a:xfrm>
          <a:prstGeom prst="rect">
            <a:avLst/>
          </a:prstGeom>
        </p:spPr>
      </p:pic>
      <p:sp>
        <p:nvSpPr>
          <p:cNvPr id="7" name="مربع نص 6"/>
          <p:cNvSpPr txBox="1"/>
          <p:nvPr/>
        </p:nvSpPr>
        <p:spPr>
          <a:xfrm>
            <a:off x="4716016" y="177281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Decoded keys at the start of the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Quadpod Transform Vehicle</a:t>
            </a:r>
            <a:endParaRPr lang="ko-KR" alt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Contain two major codes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Vehicle mode</a:t>
            </a:r>
          </a:p>
          <a:p>
            <a:pPr>
              <a:buFont typeface="Wingdings" pitchFamily="2" charset="2"/>
              <a:buChar char="v"/>
            </a:pPr>
            <a:r>
              <a:rPr lang="en-US" dirty="0" err="1" smtClean="0"/>
              <a:t>Quadpod</a:t>
            </a:r>
            <a:r>
              <a:rPr lang="en-US" dirty="0" smtClean="0"/>
              <a:t> mode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“</a:t>
            </a:r>
            <a:r>
              <a:rPr lang="en-US" dirty="0" err="1" smtClean="0"/>
              <a:t>tr</a:t>
            </a:r>
            <a:r>
              <a:rPr lang="en-US" dirty="0" smtClean="0"/>
              <a:t>” was used to determine which code will be</a:t>
            </a:r>
            <a:r>
              <a:rPr lang="ar-SA" dirty="0" smtClean="0"/>
              <a:t>  </a:t>
            </a:r>
            <a:r>
              <a:rPr lang="en-US" dirty="0" smtClean="0"/>
              <a:t> activated.</a:t>
            </a:r>
          </a:p>
          <a:p>
            <a:r>
              <a:rPr lang="en-US" dirty="0" smtClean="0"/>
              <a:t>Command “key = </a:t>
            </a:r>
            <a:r>
              <a:rPr lang="en-US" dirty="0" err="1" smtClean="0"/>
              <a:t>getIRKey</a:t>
            </a:r>
            <a:r>
              <a:rPr lang="en-US" dirty="0" smtClean="0"/>
              <a:t>()” is used to obtain</a:t>
            </a:r>
            <a:r>
              <a:rPr lang="ar-SA" dirty="0" smtClean="0"/>
              <a:t>       </a:t>
            </a:r>
            <a:r>
              <a:rPr lang="en-US" dirty="0" smtClean="0"/>
              <a:t> signal from IR receiver.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882</TotalTime>
  <Words>285</Words>
  <Application>Microsoft Office PowerPoint</Application>
  <PresentationFormat>عرض على الشاشة (3:4)‏</PresentationFormat>
  <Paragraphs>85</Paragraphs>
  <Slides>10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1" baseType="lpstr">
      <vt:lpstr>가을</vt:lpstr>
      <vt:lpstr>quad pod transformable vehicle</vt:lpstr>
      <vt:lpstr>The Outline</vt:lpstr>
      <vt:lpstr>Introduction</vt:lpstr>
      <vt:lpstr>9V Battery</vt:lpstr>
      <vt:lpstr>Arduino Mega</vt:lpstr>
      <vt:lpstr>Servo Motor</vt:lpstr>
      <vt:lpstr>IR receiver and Remote Controller</vt:lpstr>
      <vt:lpstr>Code for IR</vt:lpstr>
      <vt:lpstr>Code</vt:lpstr>
      <vt:lpstr>الشريحة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quad pod The transformable vehicle</dc:title>
  <dc:creator>a</dc:creator>
  <cp:lastModifiedBy>Ala' Lahham</cp:lastModifiedBy>
  <cp:revision>92</cp:revision>
  <dcterms:created xsi:type="dcterms:W3CDTF">2012-11-12T02:29:33Z</dcterms:created>
  <dcterms:modified xsi:type="dcterms:W3CDTF">2014-12-22T12:34:09Z</dcterms:modified>
</cp:coreProperties>
</file>