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2" r:id="rId1"/>
  </p:sldMasterIdLst>
  <p:notesMasterIdLst>
    <p:notesMasterId r:id="rId33"/>
  </p:notesMasterIdLst>
  <p:sldIdLst>
    <p:sldId id="256" r:id="rId2"/>
    <p:sldId id="257" r:id="rId3"/>
    <p:sldId id="282" r:id="rId4"/>
    <p:sldId id="261" r:id="rId5"/>
    <p:sldId id="290" r:id="rId6"/>
    <p:sldId id="262" r:id="rId7"/>
    <p:sldId id="276" r:id="rId8"/>
    <p:sldId id="263" r:id="rId9"/>
    <p:sldId id="267" r:id="rId10"/>
    <p:sldId id="287" r:id="rId11"/>
    <p:sldId id="283" r:id="rId12"/>
    <p:sldId id="284" r:id="rId13"/>
    <p:sldId id="285" r:id="rId14"/>
    <p:sldId id="286" r:id="rId15"/>
    <p:sldId id="289" r:id="rId16"/>
    <p:sldId id="288" r:id="rId17"/>
    <p:sldId id="278" r:id="rId18"/>
    <p:sldId id="279" r:id="rId19"/>
    <p:sldId id="266" r:id="rId20"/>
    <p:sldId id="265" r:id="rId21"/>
    <p:sldId id="264" r:id="rId22"/>
    <p:sldId id="280" r:id="rId23"/>
    <p:sldId id="268" r:id="rId24"/>
    <p:sldId id="291" r:id="rId25"/>
    <p:sldId id="292" r:id="rId26"/>
    <p:sldId id="281" r:id="rId27"/>
    <p:sldId id="269" r:id="rId28"/>
    <p:sldId id="270" r:id="rId29"/>
    <p:sldId id="271" r:id="rId30"/>
    <p:sldId id="272" r:id="rId31"/>
    <p:sldId id="273" r:id="rId32"/>
  </p:sldIdLst>
  <p:sldSz cx="9144000" cy="6858000" type="screen4x3"/>
  <p:notesSz cx="6858000" cy="9144000"/>
  <p:defaultText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6" d="100"/>
          <a:sy n="66" d="100"/>
        </p:scale>
        <p:origin x="-150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JO"/>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2A4113DA-2BC5-4645-91C3-D34FA823E928}" type="datetimeFigureOut">
              <a:rPr lang="ar-JO" smtClean="0"/>
              <a:pPr/>
              <a:t>22/06/1432</a:t>
            </a:fld>
            <a:endParaRPr lang="ar-JO"/>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JO"/>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JO"/>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JO"/>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913E7493-879E-40D3-BCA9-6E9C359AC3D1}" type="slidenum">
              <a:rPr lang="ar-JO" smtClean="0"/>
              <a:pPr/>
              <a:t>‹#›</a:t>
            </a:fld>
            <a:endParaRPr lang="ar-JO"/>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7" name="رابط مستقيم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عنوان 28"/>
          <p:cNvSpPr>
            <a:spLocks noGrp="1"/>
          </p:cNvSpPr>
          <p:nvPr>
            <p:ph type="ctrTitle"/>
          </p:nvPr>
        </p:nvSpPr>
        <p:spPr>
          <a:xfrm>
            <a:off x="381000" y="4853411"/>
            <a:ext cx="8458200" cy="1222375"/>
          </a:xfrm>
        </p:spPr>
        <p:txBody>
          <a:bodyPr anchor="t"/>
          <a:lstStyle/>
          <a:p>
            <a:r>
              <a:rPr kumimoji="0" lang="ar-SA" smtClean="0"/>
              <a:t>انقر لتحرير نمط العنوان الرئيسي</a:t>
            </a:r>
            <a:endParaRPr kumimoji="0" lang="en-US"/>
          </a:p>
        </p:txBody>
      </p:sp>
      <p:sp>
        <p:nvSpPr>
          <p:cNvPr id="9" name="عنوان فرعي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16" name="عنصر نائب للتاريخ 15"/>
          <p:cNvSpPr>
            <a:spLocks noGrp="1"/>
          </p:cNvSpPr>
          <p:nvPr>
            <p:ph type="dt" sz="half" idx="10"/>
          </p:nvPr>
        </p:nvSpPr>
        <p:spPr/>
        <p:txBody>
          <a:bodyPr/>
          <a:lstStyle/>
          <a:p>
            <a:fld id="{FDA6468C-124A-4554-BD2B-68453AD54CED}" type="datetimeFigureOut">
              <a:rPr lang="ar-JO" smtClean="0"/>
              <a:pPr/>
              <a:t>22/06/1432</a:t>
            </a:fld>
            <a:endParaRPr lang="ar-JO"/>
          </a:p>
        </p:txBody>
      </p:sp>
      <p:sp>
        <p:nvSpPr>
          <p:cNvPr id="2" name="عنصر نائب للتذييل 1"/>
          <p:cNvSpPr>
            <a:spLocks noGrp="1"/>
          </p:cNvSpPr>
          <p:nvPr>
            <p:ph type="ftr" sz="quarter" idx="11"/>
          </p:nvPr>
        </p:nvSpPr>
        <p:spPr/>
        <p:txBody>
          <a:bodyPr/>
          <a:lstStyle/>
          <a:p>
            <a:endParaRPr lang="ar-JO"/>
          </a:p>
        </p:txBody>
      </p:sp>
      <p:sp>
        <p:nvSpPr>
          <p:cNvPr id="15" name="عنصر نائب لرقم الشريحة 14"/>
          <p:cNvSpPr>
            <a:spLocks noGrp="1"/>
          </p:cNvSpPr>
          <p:nvPr>
            <p:ph type="sldNum" sz="quarter" idx="12"/>
          </p:nvPr>
        </p:nvSpPr>
        <p:spPr>
          <a:xfrm>
            <a:off x="8229600" y="6473952"/>
            <a:ext cx="758952" cy="246888"/>
          </a:xfrm>
        </p:spPr>
        <p:txBody>
          <a:bodyPr/>
          <a:lstStyle/>
          <a:p>
            <a:fld id="{2CFC0ACF-2B14-4D75-A7D7-5F3EDA4D421A}" type="slidenum">
              <a:rPr lang="ar-JO" smtClean="0"/>
              <a:pPr/>
              <a:t>‹#›</a:t>
            </a:fld>
            <a:endParaRPr lang="ar-J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FDA6468C-124A-4554-BD2B-68453AD54CED}" type="datetimeFigureOut">
              <a:rPr lang="ar-JO" smtClean="0"/>
              <a:pPr/>
              <a:t>22/06/1432</a:t>
            </a:fld>
            <a:endParaRPr lang="ar-JO"/>
          </a:p>
        </p:txBody>
      </p:sp>
      <p:sp>
        <p:nvSpPr>
          <p:cNvPr id="5" name="عنصر نائب للتذييل 4"/>
          <p:cNvSpPr>
            <a:spLocks noGrp="1"/>
          </p:cNvSpPr>
          <p:nvPr>
            <p:ph type="ftr" sz="quarter" idx="11"/>
          </p:nvPr>
        </p:nvSpPr>
        <p:spPr/>
        <p:txBody>
          <a:bodyPr/>
          <a:lstStyle/>
          <a:p>
            <a:endParaRPr lang="ar-JO"/>
          </a:p>
        </p:txBody>
      </p:sp>
      <p:sp>
        <p:nvSpPr>
          <p:cNvPr id="6" name="عنصر نائب لرقم الشريحة 5"/>
          <p:cNvSpPr>
            <a:spLocks noGrp="1"/>
          </p:cNvSpPr>
          <p:nvPr>
            <p:ph type="sldNum" sz="quarter" idx="12"/>
          </p:nvPr>
        </p:nvSpPr>
        <p:spPr/>
        <p:txBody>
          <a:bodyPr/>
          <a:lstStyle/>
          <a:p>
            <a:fld id="{2CFC0ACF-2B14-4D75-A7D7-5F3EDA4D421A}" type="slidenum">
              <a:rPr lang="ar-JO" smtClean="0"/>
              <a:pPr/>
              <a:t>‹#›</a:t>
            </a:fld>
            <a:endParaRPr lang="ar-J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858000" y="549276"/>
            <a:ext cx="1828800" cy="5851525"/>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549276"/>
            <a:ext cx="6248400" cy="5851525"/>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FDA6468C-124A-4554-BD2B-68453AD54CED}" type="datetimeFigureOut">
              <a:rPr lang="ar-JO" smtClean="0"/>
              <a:pPr/>
              <a:t>22/06/1432</a:t>
            </a:fld>
            <a:endParaRPr lang="ar-JO"/>
          </a:p>
        </p:txBody>
      </p:sp>
      <p:sp>
        <p:nvSpPr>
          <p:cNvPr id="5" name="عنصر نائب للتذييل 4"/>
          <p:cNvSpPr>
            <a:spLocks noGrp="1"/>
          </p:cNvSpPr>
          <p:nvPr>
            <p:ph type="ftr" sz="quarter" idx="11"/>
          </p:nvPr>
        </p:nvSpPr>
        <p:spPr/>
        <p:txBody>
          <a:bodyPr/>
          <a:lstStyle/>
          <a:p>
            <a:endParaRPr lang="ar-JO"/>
          </a:p>
        </p:txBody>
      </p:sp>
      <p:sp>
        <p:nvSpPr>
          <p:cNvPr id="6" name="عنصر نائب لرقم الشريحة 5"/>
          <p:cNvSpPr>
            <a:spLocks noGrp="1"/>
          </p:cNvSpPr>
          <p:nvPr>
            <p:ph type="sldNum" sz="quarter" idx="12"/>
          </p:nvPr>
        </p:nvSpPr>
        <p:spPr/>
        <p:txBody>
          <a:bodyPr/>
          <a:lstStyle/>
          <a:p>
            <a:fld id="{2CFC0ACF-2B14-4D75-A7D7-5F3EDA4D421A}" type="slidenum">
              <a:rPr lang="ar-JO" smtClean="0"/>
              <a:pPr/>
              <a:t>‹#›</a:t>
            </a:fld>
            <a:endParaRPr lang="ar-J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2" name="عنوان 21"/>
          <p:cNvSpPr>
            <a:spLocks noGrp="1"/>
          </p:cNvSpPr>
          <p:nvPr>
            <p:ph type="title"/>
          </p:nvPr>
        </p:nvSpPr>
        <p:spPr/>
        <p:txBody>
          <a:bodyPr/>
          <a:lstStyle/>
          <a:p>
            <a:r>
              <a:rPr kumimoji="0" lang="ar-SA" smtClean="0"/>
              <a:t>انقر لتحرير نمط العنوان الرئيسي</a:t>
            </a:r>
            <a:endParaRPr kumimoji="0" lang="en-US"/>
          </a:p>
        </p:txBody>
      </p:sp>
      <p:sp>
        <p:nvSpPr>
          <p:cNvPr id="27" name="عنصر نائب للمحتوى 26"/>
          <p:cNvSpPr>
            <a:spLocks noGrp="1"/>
          </p:cNvSpPr>
          <p:nvPr>
            <p:ph idx="1"/>
          </p:nvPr>
        </p:nvSpPr>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25" name="عنصر نائب للتاريخ 24"/>
          <p:cNvSpPr>
            <a:spLocks noGrp="1"/>
          </p:cNvSpPr>
          <p:nvPr>
            <p:ph type="dt" sz="half" idx="10"/>
          </p:nvPr>
        </p:nvSpPr>
        <p:spPr/>
        <p:txBody>
          <a:bodyPr/>
          <a:lstStyle/>
          <a:p>
            <a:fld id="{FDA6468C-124A-4554-BD2B-68453AD54CED}" type="datetimeFigureOut">
              <a:rPr lang="ar-JO" smtClean="0"/>
              <a:pPr/>
              <a:t>22/06/1432</a:t>
            </a:fld>
            <a:endParaRPr lang="ar-JO"/>
          </a:p>
        </p:txBody>
      </p:sp>
      <p:sp>
        <p:nvSpPr>
          <p:cNvPr id="19" name="عنصر نائب للتذييل 18"/>
          <p:cNvSpPr>
            <a:spLocks noGrp="1"/>
          </p:cNvSpPr>
          <p:nvPr>
            <p:ph type="ftr" sz="quarter" idx="11"/>
          </p:nvPr>
        </p:nvSpPr>
        <p:spPr>
          <a:xfrm>
            <a:off x="3581400" y="76200"/>
            <a:ext cx="2895600" cy="288925"/>
          </a:xfrm>
        </p:spPr>
        <p:txBody>
          <a:bodyPr/>
          <a:lstStyle/>
          <a:p>
            <a:endParaRPr lang="ar-JO"/>
          </a:p>
        </p:txBody>
      </p:sp>
      <p:sp>
        <p:nvSpPr>
          <p:cNvPr id="16" name="عنصر نائب لرقم الشريحة 15"/>
          <p:cNvSpPr>
            <a:spLocks noGrp="1"/>
          </p:cNvSpPr>
          <p:nvPr>
            <p:ph type="sldNum" sz="quarter" idx="12"/>
          </p:nvPr>
        </p:nvSpPr>
        <p:spPr>
          <a:xfrm>
            <a:off x="8229600" y="6473952"/>
            <a:ext cx="758952" cy="246888"/>
          </a:xfrm>
        </p:spPr>
        <p:txBody>
          <a:bodyPr/>
          <a:lstStyle/>
          <a:p>
            <a:fld id="{2CFC0ACF-2B14-4D75-A7D7-5F3EDA4D421A}" type="slidenum">
              <a:rPr lang="ar-JO" smtClean="0"/>
              <a:pPr/>
              <a:t>‹#›</a:t>
            </a:fld>
            <a:endParaRPr lang="ar-J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Ref idx="1003">
        <a:schemeClr val="bg2"/>
      </p:bgRef>
    </p:bg>
    <p:spTree>
      <p:nvGrpSpPr>
        <p:cNvPr id="1" name=""/>
        <p:cNvGrpSpPr/>
        <p:nvPr/>
      </p:nvGrpSpPr>
      <p:grpSpPr>
        <a:xfrm>
          <a:off x="0" y="0"/>
          <a:ext cx="0" cy="0"/>
          <a:chOff x="0" y="0"/>
          <a:chExt cx="0" cy="0"/>
        </a:xfrm>
      </p:grpSpPr>
      <p:sp>
        <p:nvSpPr>
          <p:cNvPr id="7" name="رابط مستقيم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عنصر نائب للنص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19" name="عنصر نائب للتاريخ 18"/>
          <p:cNvSpPr>
            <a:spLocks noGrp="1"/>
          </p:cNvSpPr>
          <p:nvPr>
            <p:ph type="dt" sz="half" idx="10"/>
          </p:nvPr>
        </p:nvSpPr>
        <p:spPr/>
        <p:txBody>
          <a:bodyPr/>
          <a:lstStyle/>
          <a:p>
            <a:fld id="{FDA6468C-124A-4554-BD2B-68453AD54CED}" type="datetimeFigureOut">
              <a:rPr lang="ar-JO" smtClean="0"/>
              <a:pPr/>
              <a:t>22/06/1432</a:t>
            </a:fld>
            <a:endParaRPr lang="ar-JO"/>
          </a:p>
        </p:txBody>
      </p:sp>
      <p:sp>
        <p:nvSpPr>
          <p:cNvPr id="11" name="عنصر نائب للتذييل 10"/>
          <p:cNvSpPr>
            <a:spLocks noGrp="1"/>
          </p:cNvSpPr>
          <p:nvPr>
            <p:ph type="ftr" sz="quarter" idx="11"/>
          </p:nvPr>
        </p:nvSpPr>
        <p:spPr/>
        <p:txBody>
          <a:bodyPr/>
          <a:lstStyle/>
          <a:p>
            <a:endParaRPr lang="ar-JO"/>
          </a:p>
        </p:txBody>
      </p:sp>
      <p:sp>
        <p:nvSpPr>
          <p:cNvPr id="16" name="عنصر نائب لرقم الشريحة 15"/>
          <p:cNvSpPr>
            <a:spLocks noGrp="1"/>
          </p:cNvSpPr>
          <p:nvPr>
            <p:ph type="sldNum" sz="quarter" idx="12"/>
          </p:nvPr>
        </p:nvSpPr>
        <p:spPr/>
        <p:txBody>
          <a:bodyPr/>
          <a:lstStyle/>
          <a:p>
            <a:fld id="{2CFC0ACF-2B14-4D75-A7D7-5F3EDA4D421A}" type="slidenum">
              <a:rPr lang="ar-JO" smtClean="0"/>
              <a:pPr/>
              <a:t>‹#›</a:t>
            </a:fld>
            <a:endParaRPr lang="ar-JO"/>
          </a:p>
        </p:txBody>
      </p:sp>
      <p:sp>
        <p:nvSpPr>
          <p:cNvPr id="8" name="عنوان 7"/>
          <p:cNvSpPr>
            <a:spLocks noGrp="1"/>
          </p:cNvSpPr>
          <p:nvPr>
            <p:ph type="title"/>
          </p:nvPr>
        </p:nvSpPr>
        <p:spPr>
          <a:xfrm>
            <a:off x="180475" y="2947085"/>
            <a:ext cx="8686800" cy="1184825"/>
          </a:xfrm>
        </p:spPr>
        <p:txBody>
          <a:bodyPr rtlCol="0" anchor="t"/>
          <a:lstStyle>
            <a:lvl1pPr algn="r">
              <a:defRPr/>
            </a:lvl1pPr>
          </a:lstStyle>
          <a:p>
            <a:r>
              <a:rPr kumimoji="0" lang="ar-SA" smtClean="0"/>
              <a:t>انقر لتحرير نمط العنوان الرئيسي</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0" name="عنوان 19"/>
          <p:cNvSpPr>
            <a:spLocks noGrp="1"/>
          </p:cNvSpPr>
          <p:nvPr>
            <p:ph type="title"/>
          </p:nvPr>
        </p:nvSpPr>
        <p:spPr>
          <a:xfrm>
            <a:off x="301752" y="457200"/>
            <a:ext cx="8686800" cy="841248"/>
          </a:xfrm>
        </p:spPr>
        <p:txBody>
          <a:bodyPr/>
          <a:lstStyle/>
          <a:p>
            <a:r>
              <a:rPr kumimoji="0" lang="ar-SA" smtClean="0"/>
              <a:t>انقر لتحرير نمط العنوان الرئيسي</a:t>
            </a:r>
            <a:endParaRPr kumimoji="0" lang="en-US"/>
          </a:p>
        </p:txBody>
      </p:sp>
      <p:sp>
        <p:nvSpPr>
          <p:cNvPr id="14" name="عنصر نائب للمحتوى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3" name="عنصر نائب للمحتوى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21" name="عنصر نائب للتاريخ 20"/>
          <p:cNvSpPr>
            <a:spLocks noGrp="1"/>
          </p:cNvSpPr>
          <p:nvPr>
            <p:ph type="dt" sz="half" idx="10"/>
          </p:nvPr>
        </p:nvSpPr>
        <p:spPr/>
        <p:txBody>
          <a:bodyPr/>
          <a:lstStyle/>
          <a:p>
            <a:fld id="{FDA6468C-124A-4554-BD2B-68453AD54CED}" type="datetimeFigureOut">
              <a:rPr lang="ar-JO" smtClean="0"/>
              <a:pPr/>
              <a:t>22/06/1432</a:t>
            </a:fld>
            <a:endParaRPr lang="ar-JO"/>
          </a:p>
        </p:txBody>
      </p:sp>
      <p:sp>
        <p:nvSpPr>
          <p:cNvPr id="10" name="عنصر نائب للتذييل 9"/>
          <p:cNvSpPr>
            <a:spLocks noGrp="1"/>
          </p:cNvSpPr>
          <p:nvPr>
            <p:ph type="ftr" sz="quarter" idx="11"/>
          </p:nvPr>
        </p:nvSpPr>
        <p:spPr/>
        <p:txBody>
          <a:bodyPr/>
          <a:lstStyle/>
          <a:p>
            <a:endParaRPr lang="ar-JO"/>
          </a:p>
        </p:txBody>
      </p:sp>
      <p:sp>
        <p:nvSpPr>
          <p:cNvPr id="31" name="عنصر نائب لرقم الشريحة 30"/>
          <p:cNvSpPr>
            <a:spLocks noGrp="1"/>
          </p:cNvSpPr>
          <p:nvPr>
            <p:ph type="sldNum" sz="quarter" idx="12"/>
          </p:nvPr>
        </p:nvSpPr>
        <p:spPr/>
        <p:txBody>
          <a:bodyPr/>
          <a:lstStyle/>
          <a:p>
            <a:fld id="{2CFC0ACF-2B14-4D75-A7D7-5F3EDA4D421A}" type="slidenum">
              <a:rPr lang="ar-JO" smtClean="0"/>
              <a:pPr/>
              <a:t>‹#›</a:t>
            </a:fld>
            <a:endParaRPr lang="ar-J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spTree>
      <p:nvGrpSpPr>
        <p:cNvPr id="1" name=""/>
        <p:cNvGrpSpPr/>
        <p:nvPr/>
      </p:nvGrpSpPr>
      <p:grpSpPr>
        <a:xfrm>
          <a:off x="0" y="0"/>
          <a:ext cx="0" cy="0"/>
          <a:chOff x="0" y="0"/>
          <a:chExt cx="0" cy="0"/>
        </a:xfrm>
      </p:grpSpPr>
      <p:sp>
        <p:nvSpPr>
          <p:cNvPr id="29" name="عنوان 28"/>
          <p:cNvSpPr>
            <a:spLocks noGrp="1"/>
          </p:cNvSpPr>
          <p:nvPr>
            <p:ph type="title"/>
          </p:nvPr>
        </p:nvSpPr>
        <p:spPr>
          <a:xfrm>
            <a:off x="304800" y="5410200"/>
            <a:ext cx="8610600" cy="882650"/>
          </a:xfrm>
        </p:spPr>
        <p:txBody>
          <a:bodyPr anchor="ctr"/>
          <a:lstStyle>
            <a:lvl1pPr>
              <a:defRPr/>
            </a:lvl1pPr>
          </a:lstStyle>
          <a:p>
            <a:r>
              <a:rPr kumimoji="0" lang="ar-SA" smtClean="0"/>
              <a:t>انقر لتحرير نمط العنوان الرئيسي</a:t>
            </a:r>
            <a:endParaRPr kumimoji="0" lang="en-US"/>
          </a:p>
        </p:txBody>
      </p:sp>
      <p:sp>
        <p:nvSpPr>
          <p:cNvPr id="13" name="عنصر نائب للنص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25" name="عنصر نائب للنص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28" name="عنصر نائب للمحتوى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0" name="عنصر نائب للتاريخ 9"/>
          <p:cNvSpPr>
            <a:spLocks noGrp="1"/>
          </p:cNvSpPr>
          <p:nvPr>
            <p:ph type="dt" sz="half" idx="10"/>
          </p:nvPr>
        </p:nvSpPr>
        <p:spPr/>
        <p:txBody>
          <a:bodyPr/>
          <a:lstStyle/>
          <a:p>
            <a:fld id="{FDA6468C-124A-4554-BD2B-68453AD54CED}" type="datetimeFigureOut">
              <a:rPr lang="ar-JO" smtClean="0"/>
              <a:pPr/>
              <a:t>22/06/1432</a:t>
            </a:fld>
            <a:endParaRPr lang="ar-JO"/>
          </a:p>
        </p:txBody>
      </p:sp>
      <p:sp>
        <p:nvSpPr>
          <p:cNvPr id="6" name="عنصر نائب للتذييل 5"/>
          <p:cNvSpPr>
            <a:spLocks noGrp="1"/>
          </p:cNvSpPr>
          <p:nvPr>
            <p:ph type="ftr" sz="quarter" idx="11"/>
          </p:nvPr>
        </p:nvSpPr>
        <p:spPr/>
        <p:txBody>
          <a:bodyPr/>
          <a:lstStyle/>
          <a:p>
            <a:endParaRPr lang="ar-JO"/>
          </a:p>
        </p:txBody>
      </p:sp>
      <p:sp>
        <p:nvSpPr>
          <p:cNvPr id="7" name="عنصر نائب لرقم الشريحة 6"/>
          <p:cNvSpPr>
            <a:spLocks noGrp="1"/>
          </p:cNvSpPr>
          <p:nvPr>
            <p:ph type="sldNum" sz="quarter" idx="12"/>
          </p:nvPr>
        </p:nvSpPr>
        <p:spPr>
          <a:xfrm>
            <a:off x="8229600" y="6477000"/>
            <a:ext cx="762000" cy="246888"/>
          </a:xfrm>
        </p:spPr>
        <p:txBody>
          <a:bodyPr/>
          <a:lstStyle/>
          <a:p>
            <a:fld id="{2CFC0ACF-2B14-4D75-A7D7-5F3EDA4D421A}" type="slidenum">
              <a:rPr lang="ar-JO" smtClean="0"/>
              <a:pPr/>
              <a:t>‹#›</a:t>
            </a:fld>
            <a:endParaRPr lang="ar-JO"/>
          </a:p>
        </p:txBody>
      </p:sp>
      <p:sp>
        <p:nvSpPr>
          <p:cNvPr id="11" name="رابط مستقيم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30" name="عنوان 29"/>
          <p:cNvSpPr>
            <a:spLocks noGrp="1"/>
          </p:cNvSpPr>
          <p:nvPr>
            <p:ph type="title"/>
          </p:nvPr>
        </p:nvSpPr>
        <p:spPr>
          <a:xfrm>
            <a:off x="301752" y="457200"/>
            <a:ext cx="8686800" cy="841248"/>
          </a:xfrm>
        </p:spPr>
        <p:txBody>
          <a:bodyPr/>
          <a:lstStyle/>
          <a:p>
            <a:r>
              <a:rPr kumimoji="0" lang="ar-SA" smtClean="0"/>
              <a:t>انقر لتحرير نمط العنوان الرئيسي</a:t>
            </a:r>
            <a:endParaRPr kumimoji="0" lang="en-US"/>
          </a:p>
        </p:txBody>
      </p:sp>
      <p:sp>
        <p:nvSpPr>
          <p:cNvPr id="12" name="عنصر نائب للتاريخ 11"/>
          <p:cNvSpPr>
            <a:spLocks noGrp="1"/>
          </p:cNvSpPr>
          <p:nvPr>
            <p:ph type="dt" sz="half" idx="10"/>
          </p:nvPr>
        </p:nvSpPr>
        <p:spPr/>
        <p:txBody>
          <a:bodyPr/>
          <a:lstStyle/>
          <a:p>
            <a:fld id="{FDA6468C-124A-4554-BD2B-68453AD54CED}" type="datetimeFigureOut">
              <a:rPr lang="ar-JO" smtClean="0"/>
              <a:pPr/>
              <a:t>22/06/1432</a:t>
            </a:fld>
            <a:endParaRPr lang="ar-JO"/>
          </a:p>
        </p:txBody>
      </p:sp>
      <p:sp>
        <p:nvSpPr>
          <p:cNvPr id="21" name="عنصر نائب للتذييل 20"/>
          <p:cNvSpPr>
            <a:spLocks noGrp="1"/>
          </p:cNvSpPr>
          <p:nvPr>
            <p:ph type="ftr" sz="quarter" idx="11"/>
          </p:nvPr>
        </p:nvSpPr>
        <p:spPr/>
        <p:txBody>
          <a:bodyPr/>
          <a:lstStyle/>
          <a:p>
            <a:endParaRPr lang="ar-JO"/>
          </a:p>
        </p:txBody>
      </p:sp>
      <p:sp>
        <p:nvSpPr>
          <p:cNvPr id="6" name="عنصر نائب لرقم الشريحة 5"/>
          <p:cNvSpPr>
            <a:spLocks noGrp="1"/>
          </p:cNvSpPr>
          <p:nvPr>
            <p:ph type="sldNum" sz="quarter" idx="12"/>
          </p:nvPr>
        </p:nvSpPr>
        <p:spPr/>
        <p:txBody>
          <a:bodyPr/>
          <a:lstStyle/>
          <a:p>
            <a:fld id="{2CFC0ACF-2B14-4D75-A7D7-5F3EDA4D421A}" type="slidenum">
              <a:rPr lang="ar-JO" smtClean="0"/>
              <a:pPr/>
              <a:t>‹#›</a:t>
            </a:fld>
            <a:endParaRPr lang="ar-J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3" name="عنصر نائب للتاريخ 2"/>
          <p:cNvSpPr>
            <a:spLocks noGrp="1"/>
          </p:cNvSpPr>
          <p:nvPr>
            <p:ph type="dt" sz="half" idx="10"/>
          </p:nvPr>
        </p:nvSpPr>
        <p:spPr/>
        <p:txBody>
          <a:bodyPr/>
          <a:lstStyle/>
          <a:p>
            <a:fld id="{FDA6468C-124A-4554-BD2B-68453AD54CED}" type="datetimeFigureOut">
              <a:rPr lang="ar-JO" smtClean="0"/>
              <a:pPr/>
              <a:t>22/06/1432</a:t>
            </a:fld>
            <a:endParaRPr lang="ar-JO"/>
          </a:p>
        </p:txBody>
      </p:sp>
      <p:sp>
        <p:nvSpPr>
          <p:cNvPr id="24" name="عنصر نائب للتذييل 23"/>
          <p:cNvSpPr>
            <a:spLocks noGrp="1"/>
          </p:cNvSpPr>
          <p:nvPr>
            <p:ph type="ftr" sz="quarter" idx="11"/>
          </p:nvPr>
        </p:nvSpPr>
        <p:spPr/>
        <p:txBody>
          <a:bodyPr/>
          <a:lstStyle/>
          <a:p>
            <a:endParaRPr lang="ar-JO"/>
          </a:p>
        </p:txBody>
      </p:sp>
      <p:sp>
        <p:nvSpPr>
          <p:cNvPr id="7" name="عنصر نائب لرقم الشريحة 6"/>
          <p:cNvSpPr>
            <a:spLocks noGrp="1"/>
          </p:cNvSpPr>
          <p:nvPr>
            <p:ph type="sldNum" sz="quarter" idx="12"/>
          </p:nvPr>
        </p:nvSpPr>
        <p:spPr/>
        <p:txBody>
          <a:bodyPr/>
          <a:lstStyle/>
          <a:p>
            <a:fld id="{2CFC0ACF-2B14-4D75-A7D7-5F3EDA4D421A}" type="slidenum">
              <a:rPr lang="ar-JO" smtClean="0"/>
              <a:pPr/>
              <a:t>‹#›</a:t>
            </a:fld>
            <a:endParaRPr lang="ar-J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8" name="رابط مستقيم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عنوان 11"/>
          <p:cNvSpPr>
            <a:spLocks noGrp="1"/>
          </p:cNvSpPr>
          <p:nvPr>
            <p:ph type="title"/>
          </p:nvPr>
        </p:nvSpPr>
        <p:spPr>
          <a:xfrm>
            <a:off x="457200" y="5486400"/>
            <a:ext cx="8458200" cy="520700"/>
          </a:xfrm>
        </p:spPr>
        <p:txBody>
          <a:bodyPr anchor="ctr"/>
          <a:lstStyle>
            <a:lvl1pPr algn="l">
              <a:buNone/>
              <a:defRPr sz="2000" b="1"/>
            </a:lvl1pPr>
          </a:lstStyle>
          <a:p>
            <a:r>
              <a:rPr kumimoji="0" lang="ar-SA" smtClean="0"/>
              <a:t>انقر لتحرير نمط العنوان الرئيسي</a:t>
            </a:r>
            <a:endParaRPr kumimoji="0" lang="en-US"/>
          </a:p>
        </p:txBody>
      </p:sp>
      <p:sp>
        <p:nvSpPr>
          <p:cNvPr id="26" name="عنصر نائب للنص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ar-SA" smtClean="0"/>
              <a:t>انقر لتحرير أنماط النص الرئيسي</a:t>
            </a:r>
          </a:p>
        </p:txBody>
      </p:sp>
      <p:sp>
        <p:nvSpPr>
          <p:cNvPr id="14" name="عنصر نائب للمحتوى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25" name="عنصر نائب للتاريخ 24"/>
          <p:cNvSpPr>
            <a:spLocks noGrp="1"/>
          </p:cNvSpPr>
          <p:nvPr>
            <p:ph type="dt" sz="half" idx="10"/>
          </p:nvPr>
        </p:nvSpPr>
        <p:spPr/>
        <p:txBody>
          <a:bodyPr/>
          <a:lstStyle/>
          <a:p>
            <a:fld id="{FDA6468C-124A-4554-BD2B-68453AD54CED}" type="datetimeFigureOut">
              <a:rPr lang="ar-JO" smtClean="0"/>
              <a:pPr/>
              <a:t>22/06/1432</a:t>
            </a:fld>
            <a:endParaRPr lang="ar-JO"/>
          </a:p>
        </p:txBody>
      </p:sp>
      <p:sp>
        <p:nvSpPr>
          <p:cNvPr id="29" name="عنصر نائب للتذييل 28"/>
          <p:cNvSpPr>
            <a:spLocks noGrp="1"/>
          </p:cNvSpPr>
          <p:nvPr>
            <p:ph type="ftr" sz="quarter" idx="11"/>
          </p:nvPr>
        </p:nvSpPr>
        <p:spPr/>
        <p:txBody>
          <a:bodyPr/>
          <a:lstStyle/>
          <a:p>
            <a:endParaRPr lang="ar-JO"/>
          </a:p>
        </p:txBody>
      </p:sp>
      <p:sp>
        <p:nvSpPr>
          <p:cNvPr id="7" name="عنصر نائب لرقم الشريحة 6"/>
          <p:cNvSpPr>
            <a:spLocks noGrp="1"/>
          </p:cNvSpPr>
          <p:nvPr>
            <p:ph type="sldNum" sz="quarter" idx="12"/>
          </p:nvPr>
        </p:nvSpPr>
        <p:spPr/>
        <p:txBody>
          <a:bodyPr/>
          <a:lstStyle/>
          <a:p>
            <a:fld id="{2CFC0ACF-2B14-4D75-A7D7-5F3EDA4D421A}" type="slidenum">
              <a:rPr lang="ar-JO" smtClean="0"/>
              <a:pPr/>
              <a:t>‹#›</a:t>
            </a:fld>
            <a:endParaRPr lang="ar-J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13" name="عنصر نائب للصورة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ar-SA" smtClean="0"/>
              <a:t>انقر فوق الرمز لإضافة صورة</a:t>
            </a:r>
            <a:endParaRPr kumimoji="0" lang="en-US" dirty="0"/>
          </a:p>
        </p:txBody>
      </p:sp>
      <p:sp>
        <p:nvSpPr>
          <p:cNvPr id="7" name="عنصر نائب للتاريخ 6"/>
          <p:cNvSpPr>
            <a:spLocks noGrp="1"/>
          </p:cNvSpPr>
          <p:nvPr>
            <p:ph type="dt" sz="half" idx="10"/>
          </p:nvPr>
        </p:nvSpPr>
        <p:spPr/>
        <p:txBody>
          <a:bodyPr/>
          <a:lstStyle/>
          <a:p>
            <a:fld id="{FDA6468C-124A-4554-BD2B-68453AD54CED}" type="datetimeFigureOut">
              <a:rPr lang="ar-JO" smtClean="0"/>
              <a:pPr/>
              <a:t>22/06/1432</a:t>
            </a:fld>
            <a:endParaRPr lang="ar-JO"/>
          </a:p>
        </p:txBody>
      </p:sp>
      <p:sp>
        <p:nvSpPr>
          <p:cNvPr id="5" name="عنصر نائب للتذييل 4"/>
          <p:cNvSpPr>
            <a:spLocks noGrp="1"/>
          </p:cNvSpPr>
          <p:nvPr>
            <p:ph type="ftr" sz="quarter" idx="11"/>
          </p:nvPr>
        </p:nvSpPr>
        <p:spPr/>
        <p:txBody>
          <a:bodyPr/>
          <a:lstStyle/>
          <a:p>
            <a:endParaRPr lang="ar-JO"/>
          </a:p>
        </p:txBody>
      </p:sp>
      <p:sp>
        <p:nvSpPr>
          <p:cNvPr id="31" name="عنصر نائب لرقم الشريحة 30"/>
          <p:cNvSpPr>
            <a:spLocks noGrp="1"/>
          </p:cNvSpPr>
          <p:nvPr>
            <p:ph type="sldNum" sz="quarter" idx="12"/>
          </p:nvPr>
        </p:nvSpPr>
        <p:spPr/>
        <p:txBody>
          <a:bodyPr/>
          <a:lstStyle/>
          <a:p>
            <a:fld id="{2CFC0ACF-2B14-4D75-A7D7-5F3EDA4D421A}" type="slidenum">
              <a:rPr lang="ar-JO" smtClean="0"/>
              <a:pPr/>
              <a:t>‹#›</a:t>
            </a:fld>
            <a:endParaRPr lang="ar-JO"/>
          </a:p>
        </p:txBody>
      </p:sp>
      <p:sp>
        <p:nvSpPr>
          <p:cNvPr id="17" name="عنوان 16"/>
          <p:cNvSpPr>
            <a:spLocks noGrp="1"/>
          </p:cNvSpPr>
          <p:nvPr>
            <p:ph type="title"/>
          </p:nvPr>
        </p:nvSpPr>
        <p:spPr>
          <a:xfrm>
            <a:off x="381000" y="4993760"/>
            <a:ext cx="5867400" cy="522288"/>
          </a:xfrm>
        </p:spPr>
        <p:txBody>
          <a:bodyPr anchor="ctr"/>
          <a:lstStyle>
            <a:lvl1pPr algn="l">
              <a:buNone/>
              <a:defRPr sz="2000" b="1"/>
            </a:lvl1pPr>
          </a:lstStyle>
          <a:p>
            <a:r>
              <a:rPr kumimoji="0" lang="ar-SA" smtClean="0"/>
              <a:t>انقر لتحرير نمط العنوان الرئيسي</a:t>
            </a:r>
            <a:endParaRPr kumimoji="0" lang="en-US"/>
          </a:p>
        </p:txBody>
      </p:sp>
      <p:sp>
        <p:nvSpPr>
          <p:cNvPr id="26" name="عنصر نائب للنص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رابط مستقيم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عنصر نائب للنص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1" name="عنصر نائب للتاريخ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FDA6468C-124A-4554-BD2B-68453AD54CED}" type="datetimeFigureOut">
              <a:rPr lang="ar-JO" smtClean="0"/>
              <a:pPr/>
              <a:t>22/06/1432</a:t>
            </a:fld>
            <a:endParaRPr lang="ar-JO"/>
          </a:p>
        </p:txBody>
      </p:sp>
      <p:sp>
        <p:nvSpPr>
          <p:cNvPr id="28" name="عنصر نائب للتذييل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ar-JO"/>
          </a:p>
        </p:txBody>
      </p:sp>
      <p:sp>
        <p:nvSpPr>
          <p:cNvPr id="5" name="عنصر نائب لرقم الشريحة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2CFC0ACF-2B14-4D75-A7D7-5F3EDA4D421A}" type="slidenum">
              <a:rPr lang="ar-JO" smtClean="0"/>
              <a:pPr/>
              <a:t>‹#›</a:t>
            </a:fld>
            <a:endParaRPr lang="ar-JO"/>
          </a:p>
        </p:txBody>
      </p:sp>
      <p:sp>
        <p:nvSpPr>
          <p:cNvPr id="10" name="عنصر نائب للعنوان 9"/>
          <p:cNvSpPr>
            <a:spLocks noGrp="1"/>
          </p:cNvSpPr>
          <p:nvPr>
            <p:ph type="title"/>
          </p:nvPr>
        </p:nvSpPr>
        <p:spPr>
          <a:xfrm>
            <a:off x="304800" y="457200"/>
            <a:ext cx="8686800" cy="838200"/>
          </a:xfrm>
          <a:prstGeom prst="rect">
            <a:avLst/>
          </a:prstGeom>
        </p:spPr>
        <p:txBody>
          <a:bodyPr vert="horz" anchor="ctr">
            <a:normAutofit/>
          </a:bodyPr>
          <a:lstStyle/>
          <a:p>
            <a:r>
              <a:rPr kumimoji="0" lang="ar-SA" smtClean="0"/>
              <a:t>انقر لتحرير نمط العنوان الرئيسي</a:t>
            </a:r>
            <a:endParaRPr kumimoji="0" lang="en-US"/>
          </a:p>
        </p:txBody>
      </p:sp>
      <p:sp>
        <p:nvSpPr>
          <p:cNvPr id="9" name="رابط مستقيم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رابط مستقيم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1"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r" rtl="1"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r" rtl="1"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r" rtl="1"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r" rtl="1"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r" rtl="1"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r" rtl="1"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r" rtl="1"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r" rtl="1"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r" rtl="1"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p:nvPr/>
        </p:nvPicPr>
        <p:blipFill>
          <a:blip r:embed="rId2" cstate="print"/>
          <a:srcRect/>
          <a:stretch>
            <a:fillRect/>
          </a:stretch>
        </p:blipFill>
        <p:spPr bwMode="auto">
          <a:xfrm>
            <a:off x="179512" y="188639"/>
            <a:ext cx="3600400" cy="6669361"/>
          </a:xfrm>
          <a:prstGeom prst="rect">
            <a:avLst/>
          </a:prstGeom>
          <a:noFill/>
          <a:ln w="9525">
            <a:noFill/>
            <a:miter lim="800000"/>
            <a:headEnd/>
            <a:tailEnd/>
          </a:ln>
        </p:spPr>
      </p:pic>
      <p:pic>
        <p:nvPicPr>
          <p:cNvPr id="55299" name="Picture 3"/>
          <p:cNvPicPr>
            <a:picLocks noChangeAspect="1" noChangeArrowheads="1"/>
          </p:cNvPicPr>
          <p:nvPr/>
        </p:nvPicPr>
        <p:blipFill>
          <a:blip r:embed="rId3" cstate="print"/>
          <a:srcRect/>
          <a:stretch>
            <a:fillRect/>
          </a:stretch>
        </p:blipFill>
        <p:spPr bwMode="auto">
          <a:xfrm>
            <a:off x="4067944" y="108917"/>
            <a:ext cx="4499992" cy="674908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0"/>
            <a:ext cx="8686800" cy="838200"/>
          </a:xfrm>
        </p:spPr>
        <p:txBody>
          <a:bodyPr>
            <a:normAutofit/>
          </a:bodyPr>
          <a:lstStyle/>
          <a:p>
            <a:r>
              <a:rPr lang="en-US" sz="3200" dirty="0" smtClean="0"/>
              <a:t>Columns Loads , service and ultimate</a:t>
            </a:r>
            <a:endParaRPr lang="ar-JO" sz="3200" dirty="0"/>
          </a:p>
        </p:txBody>
      </p:sp>
      <p:graphicFrame>
        <p:nvGraphicFramePr>
          <p:cNvPr id="4" name="جدول 3"/>
          <p:cNvGraphicFramePr>
            <a:graphicFrameLocks noGrp="1"/>
          </p:cNvGraphicFramePr>
          <p:nvPr/>
        </p:nvGraphicFramePr>
        <p:xfrm>
          <a:off x="1835695" y="1340766"/>
          <a:ext cx="5256584" cy="4896549"/>
        </p:xfrm>
        <a:graphic>
          <a:graphicData uri="http://schemas.openxmlformats.org/drawingml/2006/table">
            <a:tbl>
              <a:tblPr/>
              <a:tblGrid>
                <a:gridCol w="1144818"/>
                <a:gridCol w="2008323"/>
                <a:gridCol w="2103443"/>
              </a:tblGrid>
              <a:tr h="233169">
                <a:tc>
                  <a:txBody>
                    <a:bodyPr/>
                    <a:lstStyle/>
                    <a:p>
                      <a:pPr algn="ctr">
                        <a:lnSpc>
                          <a:spcPct val="115000"/>
                        </a:lnSpc>
                        <a:spcAft>
                          <a:spcPts val="0"/>
                        </a:spcAft>
                      </a:pPr>
                      <a:r>
                        <a:rPr lang="en-US" sz="1300" b="1" dirty="0">
                          <a:latin typeface="Comic Sans MS"/>
                          <a:ea typeface="Times New Roman"/>
                          <a:cs typeface="Arial"/>
                        </a:rPr>
                        <a:t>Col.</a:t>
                      </a:r>
                      <a:endParaRPr lang="en-US" sz="1300" b="1" dirty="0">
                        <a:latin typeface="Calibri"/>
                        <a:ea typeface="Times New Roman"/>
                        <a:cs typeface="Arial"/>
                      </a:endParaRPr>
                    </a:p>
                  </a:txBody>
                  <a:tcPr marL="54090" marR="54090" marT="0" marB="0">
                    <a:lnL w="12700" cap="flat" cmpd="sng" algn="ctr">
                      <a:solidFill>
                        <a:srgbClr val="F7964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c>
                  <a:txBody>
                    <a:bodyPr/>
                    <a:lstStyle/>
                    <a:p>
                      <a:pPr algn="ctr">
                        <a:lnSpc>
                          <a:spcPct val="115000"/>
                        </a:lnSpc>
                        <a:spcAft>
                          <a:spcPts val="0"/>
                        </a:spcAft>
                      </a:pPr>
                      <a:r>
                        <a:rPr lang="en-US" sz="1300" b="1">
                          <a:latin typeface="Comic Sans MS"/>
                          <a:ea typeface="Times New Roman"/>
                          <a:cs typeface="Arial"/>
                        </a:rPr>
                        <a:t>Service Load (tons)</a:t>
                      </a:r>
                      <a:endParaRPr lang="en-US" sz="1300" b="1">
                        <a:latin typeface="Calibri"/>
                        <a:ea typeface="Times New Roman"/>
                        <a:cs typeface="Arial"/>
                      </a:endParaRPr>
                    </a:p>
                  </a:txBody>
                  <a:tcPr marL="54090" marR="540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c>
                  <a:txBody>
                    <a:bodyPr/>
                    <a:lstStyle/>
                    <a:p>
                      <a:pPr algn="ctr">
                        <a:lnSpc>
                          <a:spcPct val="115000"/>
                        </a:lnSpc>
                        <a:spcAft>
                          <a:spcPts val="0"/>
                        </a:spcAft>
                      </a:pPr>
                      <a:r>
                        <a:rPr lang="en-US" sz="1300" b="1">
                          <a:latin typeface="Comic Sans MS"/>
                          <a:ea typeface="Times New Roman"/>
                          <a:cs typeface="Arial"/>
                        </a:rPr>
                        <a:t>Ultimate Loads(tons)</a:t>
                      </a:r>
                      <a:endParaRPr lang="en-US" sz="1300" b="1">
                        <a:latin typeface="Calibri"/>
                        <a:ea typeface="Times New Roman"/>
                        <a:cs typeface="Arial"/>
                      </a:endParaRPr>
                    </a:p>
                  </a:txBody>
                  <a:tcPr marL="54090" marR="54090" marT="0" marB="0">
                    <a:lnL w="12700" cap="flat" cmpd="sng" algn="ctr">
                      <a:solidFill>
                        <a:srgbClr val="000000"/>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r>
              <a:tr h="233169">
                <a:tc>
                  <a:txBody>
                    <a:bodyPr/>
                    <a:lstStyle/>
                    <a:p>
                      <a:pPr algn="ctr">
                        <a:lnSpc>
                          <a:spcPct val="115000"/>
                        </a:lnSpc>
                        <a:spcAft>
                          <a:spcPts val="0"/>
                        </a:spcAft>
                      </a:pPr>
                      <a:r>
                        <a:rPr lang="en-US" sz="1300" b="1" dirty="0">
                          <a:solidFill>
                            <a:schemeClr val="accent6">
                              <a:lumMod val="50000"/>
                            </a:schemeClr>
                          </a:solidFill>
                          <a:latin typeface="Comic Sans MS"/>
                          <a:ea typeface="Times New Roman"/>
                          <a:cs typeface="Arial"/>
                        </a:rPr>
                        <a:t>A1</a:t>
                      </a:r>
                      <a:endParaRPr lang="en-US" sz="1300" b="1" dirty="0">
                        <a:solidFill>
                          <a:schemeClr val="accent6">
                            <a:lumMod val="50000"/>
                          </a:schemeClr>
                        </a:solidFill>
                        <a:latin typeface="Calibri"/>
                        <a:ea typeface="Times New Roman"/>
                        <a:cs typeface="Arial"/>
                      </a:endParaRPr>
                    </a:p>
                  </a:txBody>
                  <a:tcPr marL="54090" marR="54090" marT="0" marB="0">
                    <a:lnL w="12700" cap="flat" cmpd="sng" algn="ctr">
                      <a:solidFill>
                        <a:srgbClr val="F7964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300" b="1">
                          <a:latin typeface="Comic Sans MS"/>
                          <a:ea typeface="Times New Roman"/>
                          <a:cs typeface="Arial"/>
                        </a:rPr>
                        <a:t>555</a:t>
                      </a:r>
                      <a:endParaRPr lang="en-US" sz="1300" b="1">
                        <a:latin typeface="Calibri"/>
                        <a:ea typeface="Times New Roman"/>
                        <a:cs typeface="Arial"/>
                      </a:endParaRPr>
                    </a:p>
                  </a:txBody>
                  <a:tcPr marL="54090" marR="540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300" b="1">
                          <a:latin typeface="Comic Sans MS"/>
                          <a:ea typeface="Times New Roman"/>
                          <a:cs typeface="Arial"/>
                        </a:rPr>
                        <a:t>702</a:t>
                      </a:r>
                      <a:endParaRPr lang="en-US" sz="1300" b="1">
                        <a:latin typeface="Calibri"/>
                        <a:ea typeface="Times New Roman"/>
                        <a:cs typeface="Arial"/>
                      </a:endParaRPr>
                    </a:p>
                  </a:txBody>
                  <a:tcPr marL="54090" marR="54090" marT="0" marB="0">
                    <a:lnL w="12700" cap="flat" cmpd="sng" algn="ctr">
                      <a:solidFill>
                        <a:srgbClr val="000000"/>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233169">
                <a:tc>
                  <a:txBody>
                    <a:bodyPr/>
                    <a:lstStyle/>
                    <a:p>
                      <a:pPr algn="ctr">
                        <a:lnSpc>
                          <a:spcPct val="115000"/>
                        </a:lnSpc>
                        <a:spcAft>
                          <a:spcPts val="0"/>
                        </a:spcAft>
                      </a:pPr>
                      <a:r>
                        <a:rPr lang="en-US" sz="1300" b="1" dirty="0">
                          <a:solidFill>
                            <a:schemeClr val="accent6">
                              <a:lumMod val="50000"/>
                            </a:schemeClr>
                          </a:solidFill>
                          <a:latin typeface="Comic Sans MS"/>
                          <a:ea typeface="Times New Roman"/>
                          <a:cs typeface="Arial"/>
                        </a:rPr>
                        <a:t>A2</a:t>
                      </a:r>
                      <a:endParaRPr lang="en-US" sz="1300" b="1" dirty="0">
                        <a:solidFill>
                          <a:schemeClr val="accent6">
                            <a:lumMod val="50000"/>
                          </a:schemeClr>
                        </a:solidFill>
                        <a:latin typeface="Calibri"/>
                        <a:ea typeface="Times New Roman"/>
                        <a:cs typeface="Arial"/>
                      </a:endParaRPr>
                    </a:p>
                  </a:txBody>
                  <a:tcPr marL="54090" marR="54090" marT="0" marB="0">
                    <a:lnL w="12700" cap="flat" cmpd="sng" algn="ctr">
                      <a:solidFill>
                        <a:srgbClr val="F7964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300" b="1">
                          <a:latin typeface="Comic Sans MS"/>
                          <a:ea typeface="Times New Roman"/>
                          <a:cs typeface="Arial"/>
                        </a:rPr>
                        <a:t>1115</a:t>
                      </a:r>
                      <a:endParaRPr lang="en-US" sz="1300" b="1">
                        <a:latin typeface="Calibri"/>
                        <a:ea typeface="Times New Roman"/>
                        <a:cs typeface="Arial"/>
                      </a:endParaRPr>
                    </a:p>
                  </a:txBody>
                  <a:tcPr marL="54090" marR="540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300" b="1">
                          <a:latin typeface="Comic Sans MS"/>
                          <a:ea typeface="Times New Roman"/>
                          <a:cs typeface="Arial"/>
                        </a:rPr>
                        <a:t>1419</a:t>
                      </a:r>
                      <a:endParaRPr lang="en-US" sz="1300" b="1">
                        <a:latin typeface="Calibri"/>
                        <a:ea typeface="Times New Roman"/>
                        <a:cs typeface="Arial"/>
                      </a:endParaRPr>
                    </a:p>
                  </a:txBody>
                  <a:tcPr marL="54090" marR="54090" marT="0" marB="0">
                    <a:lnL w="12700" cap="flat" cmpd="sng" algn="ctr">
                      <a:solidFill>
                        <a:srgbClr val="000000"/>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233169">
                <a:tc>
                  <a:txBody>
                    <a:bodyPr/>
                    <a:lstStyle/>
                    <a:p>
                      <a:pPr algn="ctr">
                        <a:lnSpc>
                          <a:spcPct val="115000"/>
                        </a:lnSpc>
                        <a:spcAft>
                          <a:spcPts val="0"/>
                        </a:spcAft>
                      </a:pPr>
                      <a:r>
                        <a:rPr lang="en-US" sz="1300" b="1" dirty="0">
                          <a:solidFill>
                            <a:schemeClr val="accent6">
                              <a:lumMod val="50000"/>
                            </a:schemeClr>
                          </a:solidFill>
                          <a:latin typeface="Comic Sans MS"/>
                          <a:ea typeface="Times New Roman"/>
                          <a:cs typeface="Arial"/>
                        </a:rPr>
                        <a:t>A9</a:t>
                      </a:r>
                      <a:endParaRPr lang="en-US" sz="1300" b="1" dirty="0">
                        <a:solidFill>
                          <a:schemeClr val="accent6">
                            <a:lumMod val="50000"/>
                          </a:schemeClr>
                        </a:solidFill>
                        <a:latin typeface="Calibri"/>
                        <a:ea typeface="Times New Roman"/>
                        <a:cs typeface="Arial"/>
                      </a:endParaRPr>
                    </a:p>
                  </a:txBody>
                  <a:tcPr marL="54090" marR="54090" marT="0" marB="0">
                    <a:lnL w="12700" cap="flat" cmpd="sng" algn="ctr">
                      <a:solidFill>
                        <a:srgbClr val="F7964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300" b="1">
                          <a:latin typeface="Comic Sans MS"/>
                          <a:ea typeface="Times New Roman"/>
                          <a:cs typeface="Arial"/>
                        </a:rPr>
                        <a:t>1250</a:t>
                      </a:r>
                      <a:endParaRPr lang="en-US" sz="1300" b="1">
                        <a:latin typeface="Calibri"/>
                        <a:ea typeface="Times New Roman"/>
                        <a:cs typeface="Arial"/>
                      </a:endParaRPr>
                    </a:p>
                  </a:txBody>
                  <a:tcPr marL="54090" marR="540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300" b="1">
                          <a:latin typeface="Comic Sans MS"/>
                          <a:ea typeface="Times New Roman"/>
                          <a:cs typeface="Arial"/>
                        </a:rPr>
                        <a:t>1591</a:t>
                      </a:r>
                      <a:endParaRPr lang="en-US" sz="1300" b="1">
                        <a:latin typeface="Calibri"/>
                        <a:ea typeface="Times New Roman"/>
                        <a:cs typeface="Arial"/>
                      </a:endParaRPr>
                    </a:p>
                  </a:txBody>
                  <a:tcPr marL="54090" marR="54090" marT="0" marB="0">
                    <a:lnL w="12700" cap="flat" cmpd="sng" algn="ctr">
                      <a:solidFill>
                        <a:srgbClr val="000000"/>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233169">
                <a:tc>
                  <a:txBody>
                    <a:bodyPr/>
                    <a:lstStyle/>
                    <a:p>
                      <a:pPr algn="ctr">
                        <a:lnSpc>
                          <a:spcPct val="115000"/>
                        </a:lnSpc>
                        <a:spcAft>
                          <a:spcPts val="0"/>
                        </a:spcAft>
                      </a:pPr>
                      <a:r>
                        <a:rPr lang="en-US" sz="1300" b="1" dirty="0">
                          <a:solidFill>
                            <a:schemeClr val="accent6">
                              <a:lumMod val="50000"/>
                            </a:schemeClr>
                          </a:solidFill>
                          <a:latin typeface="Comic Sans MS"/>
                          <a:ea typeface="Times New Roman"/>
                          <a:cs typeface="Arial"/>
                        </a:rPr>
                        <a:t>A10</a:t>
                      </a:r>
                      <a:endParaRPr lang="en-US" sz="1300" b="1" dirty="0">
                        <a:solidFill>
                          <a:schemeClr val="accent6">
                            <a:lumMod val="50000"/>
                          </a:schemeClr>
                        </a:solidFill>
                        <a:latin typeface="Calibri"/>
                        <a:ea typeface="Times New Roman"/>
                        <a:cs typeface="Arial"/>
                      </a:endParaRPr>
                    </a:p>
                  </a:txBody>
                  <a:tcPr marL="54090" marR="54090" marT="0" marB="0">
                    <a:lnL w="12700" cap="flat" cmpd="sng" algn="ctr">
                      <a:solidFill>
                        <a:srgbClr val="F7964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300" b="1" dirty="0">
                          <a:latin typeface="Comic Sans MS"/>
                          <a:ea typeface="Times New Roman"/>
                          <a:cs typeface="Arial"/>
                        </a:rPr>
                        <a:t>577</a:t>
                      </a:r>
                      <a:endParaRPr lang="en-US" sz="1300" b="1" dirty="0">
                        <a:latin typeface="Calibri"/>
                        <a:ea typeface="Times New Roman"/>
                        <a:cs typeface="Arial"/>
                      </a:endParaRPr>
                    </a:p>
                  </a:txBody>
                  <a:tcPr marL="54090" marR="540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300" b="1">
                          <a:latin typeface="Comic Sans MS"/>
                          <a:ea typeface="Times New Roman"/>
                          <a:cs typeface="Arial"/>
                        </a:rPr>
                        <a:t>730</a:t>
                      </a:r>
                      <a:endParaRPr lang="en-US" sz="1300" b="1">
                        <a:latin typeface="Calibri"/>
                        <a:ea typeface="Times New Roman"/>
                        <a:cs typeface="Arial"/>
                      </a:endParaRPr>
                    </a:p>
                  </a:txBody>
                  <a:tcPr marL="54090" marR="54090" marT="0" marB="0">
                    <a:lnL w="12700" cap="flat" cmpd="sng" algn="ctr">
                      <a:solidFill>
                        <a:srgbClr val="000000"/>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233169">
                <a:tc>
                  <a:txBody>
                    <a:bodyPr/>
                    <a:lstStyle/>
                    <a:p>
                      <a:pPr algn="ctr">
                        <a:lnSpc>
                          <a:spcPct val="115000"/>
                        </a:lnSpc>
                        <a:spcAft>
                          <a:spcPts val="0"/>
                        </a:spcAft>
                      </a:pPr>
                      <a:r>
                        <a:rPr lang="en-US" sz="1300" b="1" dirty="0">
                          <a:solidFill>
                            <a:schemeClr val="accent6">
                              <a:lumMod val="50000"/>
                            </a:schemeClr>
                          </a:solidFill>
                          <a:latin typeface="Comic Sans MS"/>
                          <a:ea typeface="Times New Roman"/>
                          <a:cs typeface="Arial"/>
                        </a:rPr>
                        <a:t>B1+C1</a:t>
                      </a:r>
                      <a:endParaRPr lang="en-US" sz="1300" b="1" dirty="0">
                        <a:solidFill>
                          <a:schemeClr val="accent6">
                            <a:lumMod val="50000"/>
                          </a:schemeClr>
                        </a:solidFill>
                        <a:latin typeface="Calibri"/>
                        <a:ea typeface="Times New Roman"/>
                        <a:cs typeface="Arial"/>
                      </a:endParaRPr>
                    </a:p>
                  </a:txBody>
                  <a:tcPr marL="54090" marR="54090" marT="0" marB="0">
                    <a:lnL w="12700" cap="flat" cmpd="sng" algn="ctr">
                      <a:solidFill>
                        <a:srgbClr val="F7964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300" b="1">
                          <a:latin typeface="Comic Sans MS"/>
                          <a:ea typeface="Times New Roman"/>
                          <a:cs typeface="Arial"/>
                        </a:rPr>
                        <a:t>905</a:t>
                      </a:r>
                      <a:endParaRPr lang="en-US" sz="1300" b="1">
                        <a:latin typeface="Calibri"/>
                        <a:ea typeface="Times New Roman"/>
                        <a:cs typeface="Arial"/>
                      </a:endParaRPr>
                    </a:p>
                  </a:txBody>
                  <a:tcPr marL="54090" marR="540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300" b="1">
                          <a:latin typeface="Comic Sans MS"/>
                          <a:ea typeface="Times New Roman"/>
                          <a:cs typeface="Arial"/>
                        </a:rPr>
                        <a:t>1158</a:t>
                      </a:r>
                      <a:endParaRPr lang="en-US" sz="1300" b="1">
                        <a:latin typeface="Calibri"/>
                        <a:ea typeface="Times New Roman"/>
                        <a:cs typeface="Arial"/>
                      </a:endParaRPr>
                    </a:p>
                  </a:txBody>
                  <a:tcPr marL="54090" marR="54090" marT="0" marB="0">
                    <a:lnL w="12700" cap="flat" cmpd="sng" algn="ctr">
                      <a:solidFill>
                        <a:srgbClr val="000000"/>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233169">
                <a:tc>
                  <a:txBody>
                    <a:bodyPr/>
                    <a:lstStyle/>
                    <a:p>
                      <a:pPr algn="ctr">
                        <a:lnSpc>
                          <a:spcPct val="115000"/>
                        </a:lnSpc>
                        <a:spcAft>
                          <a:spcPts val="0"/>
                        </a:spcAft>
                      </a:pPr>
                      <a:r>
                        <a:rPr lang="en-US" sz="1300" b="1" dirty="0">
                          <a:solidFill>
                            <a:schemeClr val="accent6">
                              <a:lumMod val="50000"/>
                            </a:schemeClr>
                          </a:solidFill>
                          <a:latin typeface="Comic Sans MS"/>
                          <a:ea typeface="Times New Roman"/>
                          <a:cs typeface="Arial"/>
                        </a:rPr>
                        <a:t>B2</a:t>
                      </a:r>
                      <a:endParaRPr lang="en-US" sz="1300" b="1" dirty="0">
                        <a:solidFill>
                          <a:schemeClr val="accent6">
                            <a:lumMod val="50000"/>
                          </a:schemeClr>
                        </a:solidFill>
                        <a:latin typeface="Calibri"/>
                        <a:ea typeface="Times New Roman"/>
                        <a:cs typeface="Arial"/>
                      </a:endParaRPr>
                    </a:p>
                  </a:txBody>
                  <a:tcPr marL="54090" marR="54090" marT="0" marB="0">
                    <a:lnL w="12700" cap="flat" cmpd="sng" algn="ctr">
                      <a:solidFill>
                        <a:srgbClr val="F7964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300" b="1">
                          <a:latin typeface="Comic Sans MS"/>
                          <a:ea typeface="Times New Roman"/>
                          <a:cs typeface="Arial"/>
                        </a:rPr>
                        <a:t>1915</a:t>
                      </a:r>
                      <a:endParaRPr lang="en-US" sz="1300" b="1">
                        <a:latin typeface="Calibri"/>
                        <a:ea typeface="Times New Roman"/>
                        <a:cs typeface="Arial"/>
                      </a:endParaRPr>
                    </a:p>
                  </a:txBody>
                  <a:tcPr marL="54090" marR="540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300" b="1" dirty="0">
                          <a:latin typeface="Comic Sans MS"/>
                          <a:ea typeface="Times New Roman"/>
                          <a:cs typeface="Arial"/>
                        </a:rPr>
                        <a:t>2470</a:t>
                      </a:r>
                      <a:endParaRPr lang="en-US" sz="1300" b="1" dirty="0">
                        <a:latin typeface="Calibri"/>
                        <a:ea typeface="Times New Roman"/>
                        <a:cs typeface="Arial"/>
                      </a:endParaRPr>
                    </a:p>
                  </a:txBody>
                  <a:tcPr marL="54090" marR="54090" marT="0" marB="0">
                    <a:lnL w="12700" cap="flat" cmpd="sng" algn="ctr">
                      <a:solidFill>
                        <a:srgbClr val="000000"/>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233169">
                <a:tc>
                  <a:txBody>
                    <a:bodyPr/>
                    <a:lstStyle/>
                    <a:p>
                      <a:pPr algn="ctr">
                        <a:lnSpc>
                          <a:spcPct val="115000"/>
                        </a:lnSpc>
                        <a:spcAft>
                          <a:spcPts val="0"/>
                        </a:spcAft>
                      </a:pPr>
                      <a:r>
                        <a:rPr lang="en-US" sz="1300" b="1" dirty="0">
                          <a:solidFill>
                            <a:schemeClr val="accent6">
                              <a:lumMod val="50000"/>
                            </a:schemeClr>
                          </a:solidFill>
                          <a:latin typeface="Comic Sans MS"/>
                          <a:ea typeface="Times New Roman"/>
                          <a:cs typeface="Arial"/>
                        </a:rPr>
                        <a:t>B9</a:t>
                      </a:r>
                      <a:endParaRPr lang="en-US" sz="1300" b="1" dirty="0">
                        <a:solidFill>
                          <a:schemeClr val="accent6">
                            <a:lumMod val="50000"/>
                          </a:schemeClr>
                        </a:solidFill>
                        <a:latin typeface="Calibri"/>
                        <a:ea typeface="Times New Roman"/>
                        <a:cs typeface="Arial"/>
                      </a:endParaRPr>
                    </a:p>
                  </a:txBody>
                  <a:tcPr marL="54090" marR="54090" marT="0" marB="0">
                    <a:lnL w="12700" cap="flat" cmpd="sng" algn="ctr">
                      <a:solidFill>
                        <a:srgbClr val="F7964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300" b="1">
                          <a:latin typeface="Comic Sans MS"/>
                          <a:ea typeface="Times New Roman"/>
                          <a:cs typeface="Arial"/>
                        </a:rPr>
                        <a:t>1582</a:t>
                      </a:r>
                      <a:endParaRPr lang="en-US" sz="1300" b="1">
                        <a:latin typeface="Calibri"/>
                        <a:ea typeface="Times New Roman"/>
                        <a:cs typeface="Arial"/>
                      </a:endParaRPr>
                    </a:p>
                  </a:txBody>
                  <a:tcPr marL="54090" marR="540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300" b="1">
                          <a:latin typeface="Comic Sans MS"/>
                          <a:ea typeface="Times New Roman"/>
                          <a:cs typeface="Arial"/>
                        </a:rPr>
                        <a:t>2040</a:t>
                      </a:r>
                      <a:endParaRPr lang="en-US" sz="1300" b="1">
                        <a:latin typeface="Calibri"/>
                        <a:ea typeface="Times New Roman"/>
                        <a:cs typeface="Arial"/>
                      </a:endParaRPr>
                    </a:p>
                  </a:txBody>
                  <a:tcPr marL="54090" marR="54090" marT="0" marB="0">
                    <a:lnL w="12700" cap="flat" cmpd="sng" algn="ctr">
                      <a:solidFill>
                        <a:srgbClr val="000000"/>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233169">
                <a:tc>
                  <a:txBody>
                    <a:bodyPr/>
                    <a:lstStyle/>
                    <a:p>
                      <a:pPr algn="ctr">
                        <a:lnSpc>
                          <a:spcPct val="115000"/>
                        </a:lnSpc>
                        <a:spcAft>
                          <a:spcPts val="0"/>
                        </a:spcAft>
                      </a:pPr>
                      <a:r>
                        <a:rPr lang="en-US" sz="1300" b="1" dirty="0">
                          <a:solidFill>
                            <a:schemeClr val="accent6">
                              <a:lumMod val="50000"/>
                            </a:schemeClr>
                          </a:solidFill>
                          <a:latin typeface="Comic Sans MS"/>
                          <a:ea typeface="Times New Roman"/>
                          <a:cs typeface="Arial"/>
                        </a:rPr>
                        <a:t>B10+C10</a:t>
                      </a:r>
                      <a:endParaRPr lang="en-US" sz="1300" b="1" dirty="0">
                        <a:solidFill>
                          <a:schemeClr val="accent6">
                            <a:lumMod val="50000"/>
                          </a:schemeClr>
                        </a:solidFill>
                        <a:latin typeface="Calibri"/>
                        <a:ea typeface="Times New Roman"/>
                        <a:cs typeface="Arial"/>
                      </a:endParaRPr>
                    </a:p>
                  </a:txBody>
                  <a:tcPr marL="54090" marR="54090" marT="0" marB="0">
                    <a:lnL w="12700" cap="flat" cmpd="sng" algn="ctr">
                      <a:solidFill>
                        <a:srgbClr val="F7964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300" b="1">
                          <a:latin typeface="Comic Sans MS"/>
                          <a:ea typeface="Times New Roman"/>
                          <a:cs typeface="Arial"/>
                        </a:rPr>
                        <a:t>754</a:t>
                      </a:r>
                      <a:endParaRPr lang="en-US" sz="1300" b="1">
                        <a:latin typeface="Calibri"/>
                        <a:ea typeface="Times New Roman"/>
                        <a:cs typeface="Arial"/>
                      </a:endParaRPr>
                    </a:p>
                  </a:txBody>
                  <a:tcPr marL="54090" marR="540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300" b="1">
                          <a:latin typeface="Comic Sans MS"/>
                          <a:ea typeface="Times New Roman"/>
                          <a:cs typeface="Arial"/>
                        </a:rPr>
                        <a:t>965</a:t>
                      </a:r>
                      <a:endParaRPr lang="en-US" sz="1300" b="1">
                        <a:latin typeface="Calibri"/>
                        <a:ea typeface="Times New Roman"/>
                        <a:cs typeface="Arial"/>
                      </a:endParaRPr>
                    </a:p>
                  </a:txBody>
                  <a:tcPr marL="54090" marR="54090" marT="0" marB="0">
                    <a:lnL w="12700" cap="flat" cmpd="sng" algn="ctr">
                      <a:solidFill>
                        <a:srgbClr val="000000"/>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233169">
                <a:tc>
                  <a:txBody>
                    <a:bodyPr/>
                    <a:lstStyle/>
                    <a:p>
                      <a:pPr algn="ctr">
                        <a:lnSpc>
                          <a:spcPct val="115000"/>
                        </a:lnSpc>
                        <a:spcAft>
                          <a:spcPts val="0"/>
                        </a:spcAft>
                      </a:pPr>
                      <a:r>
                        <a:rPr lang="en-US" sz="1300" b="1" dirty="0">
                          <a:solidFill>
                            <a:schemeClr val="accent6">
                              <a:lumMod val="50000"/>
                            </a:schemeClr>
                          </a:solidFill>
                          <a:latin typeface="Comic Sans MS"/>
                          <a:ea typeface="Times New Roman"/>
                          <a:cs typeface="Arial"/>
                        </a:rPr>
                        <a:t>D1</a:t>
                      </a:r>
                      <a:endParaRPr lang="en-US" sz="1300" b="1" dirty="0">
                        <a:solidFill>
                          <a:schemeClr val="accent6">
                            <a:lumMod val="50000"/>
                          </a:schemeClr>
                        </a:solidFill>
                        <a:latin typeface="Calibri"/>
                        <a:ea typeface="Times New Roman"/>
                        <a:cs typeface="Arial"/>
                      </a:endParaRPr>
                    </a:p>
                  </a:txBody>
                  <a:tcPr marL="54090" marR="54090" marT="0" marB="0">
                    <a:lnL w="12700" cap="flat" cmpd="sng" algn="ctr">
                      <a:solidFill>
                        <a:srgbClr val="F7964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300" b="1">
                          <a:latin typeface="Comic Sans MS"/>
                          <a:ea typeface="Times New Roman"/>
                          <a:cs typeface="Arial"/>
                        </a:rPr>
                        <a:t>597</a:t>
                      </a:r>
                      <a:endParaRPr lang="en-US" sz="1300" b="1">
                        <a:latin typeface="Calibri"/>
                        <a:ea typeface="Times New Roman"/>
                        <a:cs typeface="Arial"/>
                      </a:endParaRPr>
                    </a:p>
                  </a:txBody>
                  <a:tcPr marL="54090" marR="540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300" b="1">
                          <a:latin typeface="Comic Sans MS"/>
                          <a:ea typeface="Times New Roman"/>
                          <a:cs typeface="Arial"/>
                        </a:rPr>
                        <a:t>763</a:t>
                      </a:r>
                      <a:endParaRPr lang="en-US" sz="1300" b="1">
                        <a:latin typeface="Calibri"/>
                        <a:ea typeface="Times New Roman"/>
                        <a:cs typeface="Arial"/>
                      </a:endParaRPr>
                    </a:p>
                  </a:txBody>
                  <a:tcPr marL="54090" marR="54090" marT="0" marB="0">
                    <a:lnL w="12700" cap="flat" cmpd="sng" algn="ctr">
                      <a:solidFill>
                        <a:srgbClr val="000000"/>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233169">
                <a:tc>
                  <a:txBody>
                    <a:bodyPr/>
                    <a:lstStyle/>
                    <a:p>
                      <a:pPr algn="ctr">
                        <a:lnSpc>
                          <a:spcPct val="115000"/>
                        </a:lnSpc>
                        <a:spcAft>
                          <a:spcPts val="0"/>
                        </a:spcAft>
                      </a:pPr>
                      <a:r>
                        <a:rPr lang="en-US" sz="1300" b="1" dirty="0">
                          <a:solidFill>
                            <a:schemeClr val="accent6">
                              <a:lumMod val="50000"/>
                            </a:schemeClr>
                          </a:solidFill>
                          <a:latin typeface="Comic Sans MS"/>
                          <a:ea typeface="Times New Roman"/>
                          <a:cs typeface="Arial"/>
                        </a:rPr>
                        <a:t>D2</a:t>
                      </a:r>
                      <a:endParaRPr lang="en-US" sz="1300" b="1" dirty="0">
                        <a:solidFill>
                          <a:schemeClr val="accent6">
                            <a:lumMod val="50000"/>
                          </a:schemeClr>
                        </a:solidFill>
                        <a:latin typeface="Calibri"/>
                        <a:ea typeface="Times New Roman"/>
                        <a:cs typeface="Arial"/>
                      </a:endParaRPr>
                    </a:p>
                  </a:txBody>
                  <a:tcPr marL="54090" marR="54090" marT="0" marB="0">
                    <a:lnL w="12700" cap="flat" cmpd="sng" algn="ctr">
                      <a:solidFill>
                        <a:srgbClr val="F7964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300" b="1">
                          <a:latin typeface="Comic Sans MS"/>
                          <a:ea typeface="Times New Roman"/>
                          <a:cs typeface="Arial"/>
                        </a:rPr>
                        <a:t>1261</a:t>
                      </a:r>
                      <a:endParaRPr lang="en-US" sz="1300" b="1">
                        <a:latin typeface="Calibri"/>
                        <a:ea typeface="Times New Roman"/>
                        <a:cs typeface="Arial"/>
                      </a:endParaRPr>
                    </a:p>
                  </a:txBody>
                  <a:tcPr marL="54090" marR="540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300" b="1">
                          <a:latin typeface="Comic Sans MS"/>
                          <a:ea typeface="Times New Roman"/>
                          <a:cs typeface="Arial"/>
                        </a:rPr>
                        <a:t>1625</a:t>
                      </a:r>
                      <a:endParaRPr lang="en-US" sz="1300" b="1">
                        <a:latin typeface="Calibri"/>
                        <a:ea typeface="Times New Roman"/>
                        <a:cs typeface="Arial"/>
                      </a:endParaRPr>
                    </a:p>
                  </a:txBody>
                  <a:tcPr marL="54090" marR="54090" marT="0" marB="0">
                    <a:lnL w="12700" cap="flat" cmpd="sng" algn="ctr">
                      <a:solidFill>
                        <a:srgbClr val="000000"/>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233169">
                <a:tc>
                  <a:txBody>
                    <a:bodyPr/>
                    <a:lstStyle/>
                    <a:p>
                      <a:pPr algn="ctr">
                        <a:lnSpc>
                          <a:spcPct val="115000"/>
                        </a:lnSpc>
                        <a:spcAft>
                          <a:spcPts val="0"/>
                        </a:spcAft>
                      </a:pPr>
                      <a:r>
                        <a:rPr lang="en-US" sz="1300" b="1" dirty="0">
                          <a:solidFill>
                            <a:schemeClr val="accent6">
                              <a:lumMod val="50000"/>
                            </a:schemeClr>
                          </a:solidFill>
                          <a:latin typeface="Comic Sans MS"/>
                          <a:ea typeface="Times New Roman"/>
                          <a:cs typeface="Arial"/>
                        </a:rPr>
                        <a:t>D3+D5</a:t>
                      </a:r>
                      <a:endParaRPr lang="en-US" sz="1300" b="1" dirty="0">
                        <a:solidFill>
                          <a:schemeClr val="accent6">
                            <a:lumMod val="50000"/>
                          </a:schemeClr>
                        </a:solidFill>
                        <a:latin typeface="Calibri"/>
                        <a:ea typeface="Times New Roman"/>
                        <a:cs typeface="Arial"/>
                      </a:endParaRPr>
                    </a:p>
                  </a:txBody>
                  <a:tcPr marL="54090" marR="54090" marT="0" marB="0">
                    <a:lnL w="12700" cap="flat" cmpd="sng" algn="ctr">
                      <a:solidFill>
                        <a:srgbClr val="F7964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300" b="1">
                          <a:latin typeface="Comic Sans MS"/>
                          <a:ea typeface="Times New Roman"/>
                          <a:cs typeface="Arial"/>
                        </a:rPr>
                        <a:t>1759</a:t>
                      </a:r>
                      <a:endParaRPr lang="en-US" sz="1300" b="1">
                        <a:latin typeface="Calibri"/>
                        <a:ea typeface="Times New Roman"/>
                        <a:cs typeface="Arial"/>
                      </a:endParaRPr>
                    </a:p>
                  </a:txBody>
                  <a:tcPr marL="54090" marR="540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300" b="1">
                          <a:latin typeface="Comic Sans MS"/>
                          <a:ea typeface="Times New Roman"/>
                          <a:cs typeface="Arial"/>
                        </a:rPr>
                        <a:t>2271</a:t>
                      </a:r>
                      <a:endParaRPr lang="en-US" sz="1300" b="1">
                        <a:latin typeface="Calibri"/>
                        <a:ea typeface="Times New Roman"/>
                        <a:cs typeface="Arial"/>
                      </a:endParaRPr>
                    </a:p>
                  </a:txBody>
                  <a:tcPr marL="54090" marR="54090" marT="0" marB="0">
                    <a:lnL w="12700" cap="flat" cmpd="sng" algn="ctr">
                      <a:solidFill>
                        <a:srgbClr val="000000"/>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233169">
                <a:tc>
                  <a:txBody>
                    <a:bodyPr/>
                    <a:lstStyle/>
                    <a:p>
                      <a:pPr algn="ctr">
                        <a:lnSpc>
                          <a:spcPct val="115000"/>
                        </a:lnSpc>
                        <a:spcAft>
                          <a:spcPts val="0"/>
                        </a:spcAft>
                      </a:pPr>
                      <a:r>
                        <a:rPr lang="en-US" sz="1300" b="1" dirty="0">
                          <a:solidFill>
                            <a:schemeClr val="accent6">
                              <a:lumMod val="50000"/>
                            </a:schemeClr>
                          </a:solidFill>
                          <a:latin typeface="Comic Sans MS"/>
                          <a:ea typeface="Times New Roman"/>
                          <a:cs typeface="Arial"/>
                        </a:rPr>
                        <a:t>D6+D8</a:t>
                      </a:r>
                      <a:endParaRPr lang="en-US" sz="1300" b="1" dirty="0">
                        <a:solidFill>
                          <a:schemeClr val="accent6">
                            <a:lumMod val="50000"/>
                          </a:schemeClr>
                        </a:solidFill>
                        <a:latin typeface="Calibri"/>
                        <a:ea typeface="Times New Roman"/>
                        <a:cs typeface="Arial"/>
                      </a:endParaRPr>
                    </a:p>
                  </a:txBody>
                  <a:tcPr marL="54090" marR="54090" marT="0" marB="0">
                    <a:lnL w="12700" cap="flat" cmpd="sng" algn="ctr">
                      <a:solidFill>
                        <a:srgbClr val="F7964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300" b="1">
                          <a:latin typeface="Comic Sans MS"/>
                          <a:ea typeface="Times New Roman"/>
                          <a:cs typeface="Arial"/>
                        </a:rPr>
                        <a:t>1707</a:t>
                      </a:r>
                      <a:endParaRPr lang="en-US" sz="1300" b="1">
                        <a:latin typeface="Calibri"/>
                        <a:ea typeface="Times New Roman"/>
                        <a:cs typeface="Arial"/>
                      </a:endParaRPr>
                    </a:p>
                  </a:txBody>
                  <a:tcPr marL="54090" marR="540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300" b="1">
                          <a:latin typeface="Comic Sans MS"/>
                          <a:ea typeface="Times New Roman"/>
                          <a:cs typeface="Arial"/>
                        </a:rPr>
                        <a:t>2203</a:t>
                      </a:r>
                      <a:endParaRPr lang="en-US" sz="1300" b="1">
                        <a:latin typeface="Calibri"/>
                        <a:ea typeface="Times New Roman"/>
                        <a:cs typeface="Arial"/>
                      </a:endParaRPr>
                    </a:p>
                  </a:txBody>
                  <a:tcPr marL="54090" marR="54090" marT="0" marB="0">
                    <a:lnL w="12700" cap="flat" cmpd="sng" algn="ctr">
                      <a:solidFill>
                        <a:srgbClr val="000000"/>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233169">
                <a:tc>
                  <a:txBody>
                    <a:bodyPr/>
                    <a:lstStyle/>
                    <a:p>
                      <a:pPr algn="ctr">
                        <a:lnSpc>
                          <a:spcPct val="115000"/>
                        </a:lnSpc>
                        <a:spcAft>
                          <a:spcPts val="0"/>
                        </a:spcAft>
                      </a:pPr>
                      <a:r>
                        <a:rPr lang="en-US" sz="1300" b="1" dirty="0">
                          <a:solidFill>
                            <a:schemeClr val="accent6">
                              <a:lumMod val="50000"/>
                            </a:schemeClr>
                          </a:solidFill>
                          <a:latin typeface="Comic Sans MS"/>
                          <a:ea typeface="Times New Roman"/>
                          <a:cs typeface="Arial"/>
                        </a:rPr>
                        <a:t>D9</a:t>
                      </a:r>
                      <a:endParaRPr lang="en-US" sz="1300" b="1" dirty="0">
                        <a:solidFill>
                          <a:schemeClr val="accent6">
                            <a:lumMod val="50000"/>
                          </a:schemeClr>
                        </a:solidFill>
                        <a:latin typeface="Calibri"/>
                        <a:ea typeface="Times New Roman"/>
                        <a:cs typeface="Arial"/>
                      </a:endParaRPr>
                    </a:p>
                  </a:txBody>
                  <a:tcPr marL="54090" marR="54090" marT="0" marB="0">
                    <a:lnL w="12700" cap="flat" cmpd="sng" algn="ctr">
                      <a:solidFill>
                        <a:srgbClr val="F7964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300" b="1">
                          <a:latin typeface="Comic Sans MS"/>
                          <a:ea typeface="Times New Roman"/>
                          <a:cs typeface="Arial"/>
                        </a:rPr>
                        <a:t>1293</a:t>
                      </a:r>
                      <a:endParaRPr lang="en-US" sz="1300" b="1">
                        <a:latin typeface="Calibri"/>
                        <a:ea typeface="Times New Roman"/>
                        <a:cs typeface="Arial"/>
                      </a:endParaRPr>
                    </a:p>
                  </a:txBody>
                  <a:tcPr marL="54090" marR="540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300" b="1">
                          <a:latin typeface="Comic Sans MS"/>
                          <a:ea typeface="Times New Roman"/>
                          <a:cs typeface="Arial"/>
                        </a:rPr>
                        <a:t>1667</a:t>
                      </a:r>
                      <a:endParaRPr lang="en-US" sz="1300" b="1">
                        <a:latin typeface="Calibri"/>
                        <a:ea typeface="Times New Roman"/>
                        <a:cs typeface="Arial"/>
                      </a:endParaRPr>
                    </a:p>
                  </a:txBody>
                  <a:tcPr marL="54090" marR="54090" marT="0" marB="0">
                    <a:lnL w="12700" cap="flat" cmpd="sng" algn="ctr">
                      <a:solidFill>
                        <a:srgbClr val="000000"/>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233169">
                <a:tc>
                  <a:txBody>
                    <a:bodyPr/>
                    <a:lstStyle/>
                    <a:p>
                      <a:pPr algn="ctr">
                        <a:lnSpc>
                          <a:spcPct val="115000"/>
                        </a:lnSpc>
                        <a:spcAft>
                          <a:spcPts val="0"/>
                        </a:spcAft>
                      </a:pPr>
                      <a:r>
                        <a:rPr lang="en-US" sz="1300" b="1" dirty="0">
                          <a:solidFill>
                            <a:schemeClr val="accent6">
                              <a:lumMod val="50000"/>
                            </a:schemeClr>
                          </a:solidFill>
                          <a:latin typeface="Comic Sans MS"/>
                          <a:ea typeface="Times New Roman"/>
                          <a:cs typeface="Arial"/>
                        </a:rPr>
                        <a:t>D10</a:t>
                      </a:r>
                      <a:endParaRPr lang="en-US" sz="1300" b="1" dirty="0">
                        <a:solidFill>
                          <a:schemeClr val="accent6">
                            <a:lumMod val="50000"/>
                          </a:schemeClr>
                        </a:solidFill>
                        <a:latin typeface="Calibri"/>
                        <a:ea typeface="Times New Roman"/>
                        <a:cs typeface="Arial"/>
                      </a:endParaRPr>
                    </a:p>
                  </a:txBody>
                  <a:tcPr marL="54090" marR="54090" marT="0" marB="0">
                    <a:lnL w="12700" cap="flat" cmpd="sng" algn="ctr">
                      <a:solidFill>
                        <a:srgbClr val="F7964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300" b="1">
                          <a:latin typeface="Comic Sans MS"/>
                          <a:ea typeface="Times New Roman"/>
                          <a:cs typeface="Arial"/>
                        </a:rPr>
                        <a:t>636</a:t>
                      </a:r>
                      <a:endParaRPr lang="en-US" sz="1300" b="1">
                        <a:latin typeface="Calibri"/>
                        <a:ea typeface="Times New Roman"/>
                        <a:cs typeface="Arial"/>
                      </a:endParaRPr>
                    </a:p>
                  </a:txBody>
                  <a:tcPr marL="54090" marR="540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300" b="1">
                          <a:latin typeface="Comic Sans MS"/>
                          <a:ea typeface="Times New Roman"/>
                          <a:cs typeface="Arial"/>
                        </a:rPr>
                        <a:t>814</a:t>
                      </a:r>
                      <a:endParaRPr lang="en-US" sz="1300" b="1">
                        <a:latin typeface="Calibri"/>
                        <a:ea typeface="Times New Roman"/>
                        <a:cs typeface="Arial"/>
                      </a:endParaRPr>
                    </a:p>
                  </a:txBody>
                  <a:tcPr marL="54090" marR="54090" marT="0" marB="0">
                    <a:lnL w="12700" cap="flat" cmpd="sng" algn="ctr">
                      <a:solidFill>
                        <a:srgbClr val="000000"/>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233169">
                <a:tc>
                  <a:txBody>
                    <a:bodyPr/>
                    <a:lstStyle/>
                    <a:p>
                      <a:pPr algn="ctr">
                        <a:lnSpc>
                          <a:spcPct val="115000"/>
                        </a:lnSpc>
                        <a:spcAft>
                          <a:spcPts val="0"/>
                        </a:spcAft>
                      </a:pPr>
                      <a:r>
                        <a:rPr lang="en-US" sz="1300" b="1" dirty="0">
                          <a:solidFill>
                            <a:schemeClr val="accent6">
                              <a:lumMod val="50000"/>
                            </a:schemeClr>
                          </a:solidFill>
                          <a:latin typeface="Comic Sans MS"/>
                          <a:ea typeface="Times New Roman"/>
                          <a:cs typeface="Arial"/>
                        </a:rPr>
                        <a:t>E1</a:t>
                      </a:r>
                      <a:endParaRPr lang="en-US" sz="1300" b="1" dirty="0">
                        <a:solidFill>
                          <a:schemeClr val="accent6">
                            <a:lumMod val="50000"/>
                          </a:schemeClr>
                        </a:solidFill>
                        <a:latin typeface="Calibri"/>
                        <a:ea typeface="Times New Roman"/>
                        <a:cs typeface="Arial"/>
                      </a:endParaRPr>
                    </a:p>
                  </a:txBody>
                  <a:tcPr marL="54090" marR="54090" marT="0" marB="0">
                    <a:lnL w="12700" cap="flat" cmpd="sng" algn="ctr">
                      <a:solidFill>
                        <a:srgbClr val="F7964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300" b="1">
                          <a:latin typeface="Comic Sans MS"/>
                          <a:ea typeface="Times New Roman"/>
                          <a:cs typeface="Arial"/>
                        </a:rPr>
                        <a:t>612</a:t>
                      </a:r>
                      <a:endParaRPr lang="en-US" sz="1300" b="1">
                        <a:latin typeface="Calibri"/>
                        <a:ea typeface="Times New Roman"/>
                        <a:cs typeface="Arial"/>
                      </a:endParaRPr>
                    </a:p>
                  </a:txBody>
                  <a:tcPr marL="54090" marR="540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300" b="1">
                          <a:latin typeface="Comic Sans MS"/>
                          <a:ea typeface="Times New Roman"/>
                          <a:cs typeface="Arial"/>
                        </a:rPr>
                        <a:t>781</a:t>
                      </a:r>
                      <a:endParaRPr lang="en-US" sz="1300" b="1">
                        <a:latin typeface="Calibri"/>
                        <a:ea typeface="Times New Roman"/>
                        <a:cs typeface="Arial"/>
                      </a:endParaRPr>
                    </a:p>
                  </a:txBody>
                  <a:tcPr marL="54090" marR="54090" marT="0" marB="0">
                    <a:lnL w="12700" cap="flat" cmpd="sng" algn="ctr">
                      <a:solidFill>
                        <a:srgbClr val="000000"/>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233169">
                <a:tc>
                  <a:txBody>
                    <a:bodyPr/>
                    <a:lstStyle/>
                    <a:p>
                      <a:pPr algn="ctr">
                        <a:lnSpc>
                          <a:spcPct val="115000"/>
                        </a:lnSpc>
                        <a:spcAft>
                          <a:spcPts val="0"/>
                        </a:spcAft>
                      </a:pPr>
                      <a:r>
                        <a:rPr lang="en-US" sz="1300" b="1" dirty="0">
                          <a:solidFill>
                            <a:schemeClr val="accent6">
                              <a:lumMod val="50000"/>
                            </a:schemeClr>
                          </a:solidFill>
                          <a:latin typeface="Comic Sans MS"/>
                          <a:ea typeface="Times New Roman"/>
                          <a:cs typeface="Arial"/>
                        </a:rPr>
                        <a:t>E2</a:t>
                      </a:r>
                      <a:endParaRPr lang="en-US" sz="1300" b="1" dirty="0">
                        <a:solidFill>
                          <a:schemeClr val="accent6">
                            <a:lumMod val="50000"/>
                          </a:schemeClr>
                        </a:solidFill>
                        <a:latin typeface="Calibri"/>
                        <a:ea typeface="Times New Roman"/>
                        <a:cs typeface="Arial"/>
                      </a:endParaRPr>
                    </a:p>
                  </a:txBody>
                  <a:tcPr marL="54090" marR="54090" marT="0" marB="0">
                    <a:lnL w="12700" cap="flat" cmpd="sng" algn="ctr">
                      <a:solidFill>
                        <a:srgbClr val="F7964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300" b="1">
                          <a:latin typeface="Comic Sans MS"/>
                          <a:ea typeface="Times New Roman"/>
                          <a:cs typeface="Arial"/>
                        </a:rPr>
                        <a:t>1037</a:t>
                      </a:r>
                      <a:endParaRPr lang="en-US" sz="1300" b="1">
                        <a:latin typeface="Calibri"/>
                        <a:ea typeface="Times New Roman"/>
                        <a:cs typeface="Arial"/>
                      </a:endParaRPr>
                    </a:p>
                  </a:txBody>
                  <a:tcPr marL="54090" marR="540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300" b="1">
                          <a:latin typeface="Comic Sans MS"/>
                          <a:ea typeface="Times New Roman"/>
                          <a:cs typeface="Arial"/>
                        </a:rPr>
                        <a:t>1263</a:t>
                      </a:r>
                      <a:endParaRPr lang="en-US" sz="1300" b="1">
                        <a:latin typeface="Calibri"/>
                        <a:ea typeface="Times New Roman"/>
                        <a:cs typeface="Arial"/>
                      </a:endParaRPr>
                    </a:p>
                  </a:txBody>
                  <a:tcPr marL="54090" marR="54090" marT="0" marB="0">
                    <a:lnL w="12700" cap="flat" cmpd="sng" algn="ctr">
                      <a:solidFill>
                        <a:srgbClr val="000000"/>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233169">
                <a:tc>
                  <a:txBody>
                    <a:bodyPr/>
                    <a:lstStyle/>
                    <a:p>
                      <a:pPr algn="ctr">
                        <a:lnSpc>
                          <a:spcPct val="115000"/>
                        </a:lnSpc>
                        <a:spcAft>
                          <a:spcPts val="0"/>
                        </a:spcAft>
                      </a:pPr>
                      <a:r>
                        <a:rPr lang="en-US" sz="1300" b="1" dirty="0">
                          <a:solidFill>
                            <a:schemeClr val="accent6">
                              <a:lumMod val="50000"/>
                            </a:schemeClr>
                          </a:solidFill>
                          <a:latin typeface="Comic Sans MS"/>
                          <a:ea typeface="Times New Roman"/>
                          <a:cs typeface="Arial"/>
                        </a:rPr>
                        <a:t>E3+E5</a:t>
                      </a:r>
                      <a:endParaRPr lang="en-US" sz="1300" b="1" dirty="0">
                        <a:solidFill>
                          <a:schemeClr val="accent6">
                            <a:lumMod val="50000"/>
                          </a:schemeClr>
                        </a:solidFill>
                        <a:latin typeface="Calibri"/>
                        <a:ea typeface="Times New Roman"/>
                        <a:cs typeface="Arial"/>
                      </a:endParaRPr>
                    </a:p>
                  </a:txBody>
                  <a:tcPr marL="54090" marR="54090" marT="0" marB="0">
                    <a:lnL w="12700" cap="flat" cmpd="sng" algn="ctr">
                      <a:solidFill>
                        <a:srgbClr val="F7964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300" b="1">
                          <a:latin typeface="Comic Sans MS"/>
                          <a:ea typeface="Times New Roman"/>
                          <a:cs typeface="Arial"/>
                        </a:rPr>
                        <a:t>1236</a:t>
                      </a:r>
                      <a:endParaRPr lang="en-US" sz="1300" b="1">
                        <a:latin typeface="Calibri"/>
                        <a:ea typeface="Times New Roman"/>
                        <a:cs typeface="Arial"/>
                      </a:endParaRPr>
                    </a:p>
                  </a:txBody>
                  <a:tcPr marL="54090" marR="540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300" b="1">
                          <a:latin typeface="Comic Sans MS"/>
                          <a:ea typeface="Times New Roman"/>
                          <a:cs typeface="Arial"/>
                        </a:rPr>
                        <a:t>1592</a:t>
                      </a:r>
                      <a:endParaRPr lang="en-US" sz="1300" b="1">
                        <a:latin typeface="Calibri"/>
                        <a:ea typeface="Times New Roman"/>
                        <a:cs typeface="Arial"/>
                      </a:endParaRPr>
                    </a:p>
                  </a:txBody>
                  <a:tcPr marL="54090" marR="54090" marT="0" marB="0">
                    <a:lnL w="12700" cap="flat" cmpd="sng" algn="ctr">
                      <a:solidFill>
                        <a:srgbClr val="000000"/>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233169">
                <a:tc>
                  <a:txBody>
                    <a:bodyPr/>
                    <a:lstStyle/>
                    <a:p>
                      <a:pPr algn="ctr">
                        <a:lnSpc>
                          <a:spcPct val="115000"/>
                        </a:lnSpc>
                        <a:spcAft>
                          <a:spcPts val="0"/>
                        </a:spcAft>
                      </a:pPr>
                      <a:r>
                        <a:rPr lang="en-US" sz="1300" b="1" dirty="0">
                          <a:solidFill>
                            <a:schemeClr val="accent6">
                              <a:lumMod val="50000"/>
                            </a:schemeClr>
                          </a:solidFill>
                          <a:latin typeface="Comic Sans MS"/>
                          <a:ea typeface="Times New Roman"/>
                          <a:cs typeface="Arial"/>
                        </a:rPr>
                        <a:t>E6+E8</a:t>
                      </a:r>
                      <a:endParaRPr lang="en-US" sz="1300" b="1" dirty="0">
                        <a:solidFill>
                          <a:schemeClr val="accent6">
                            <a:lumMod val="50000"/>
                          </a:schemeClr>
                        </a:solidFill>
                        <a:latin typeface="Calibri"/>
                        <a:ea typeface="Times New Roman"/>
                        <a:cs typeface="Arial"/>
                      </a:endParaRPr>
                    </a:p>
                  </a:txBody>
                  <a:tcPr marL="54090" marR="54090" marT="0" marB="0">
                    <a:lnL w="12700" cap="flat" cmpd="sng" algn="ctr">
                      <a:solidFill>
                        <a:srgbClr val="F7964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300" b="1">
                          <a:latin typeface="Comic Sans MS"/>
                          <a:ea typeface="Times New Roman"/>
                          <a:cs typeface="Arial"/>
                        </a:rPr>
                        <a:t>1200</a:t>
                      </a:r>
                      <a:endParaRPr lang="en-US" sz="1300" b="1">
                        <a:latin typeface="Calibri"/>
                        <a:ea typeface="Times New Roman"/>
                        <a:cs typeface="Arial"/>
                      </a:endParaRPr>
                    </a:p>
                  </a:txBody>
                  <a:tcPr marL="54090" marR="540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300" b="1">
                          <a:latin typeface="Comic Sans MS"/>
                          <a:ea typeface="Times New Roman"/>
                          <a:cs typeface="Arial"/>
                        </a:rPr>
                        <a:t>1546</a:t>
                      </a:r>
                      <a:endParaRPr lang="en-US" sz="1300" b="1">
                        <a:latin typeface="Calibri"/>
                        <a:ea typeface="Times New Roman"/>
                        <a:cs typeface="Arial"/>
                      </a:endParaRPr>
                    </a:p>
                  </a:txBody>
                  <a:tcPr marL="54090" marR="54090" marT="0" marB="0">
                    <a:lnL w="12700" cap="flat" cmpd="sng" algn="ctr">
                      <a:solidFill>
                        <a:srgbClr val="000000"/>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233169">
                <a:tc>
                  <a:txBody>
                    <a:bodyPr/>
                    <a:lstStyle/>
                    <a:p>
                      <a:pPr algn="ctr">
                        <a:lnSpc>
                          <a:spcPct val="115000"/>
                        </a:lnSpc>
                        <a:spcAft>
                          <a:spcPts val="0"/>
                        </a:spcAft>
                      </a:pPr>
                      <a:r>
                        <a:rPr lang="en-US" sz="1300" b="1" dirty="0">
                          <a:solidFill>
                            <a:schemeClr val="accent6">
                              <a:lumMod val="50000"/>
                            </a:schemeClr>
                          </a:solidFill>
                          <a:latin typeface="Comic Sans MS"/>
                          <a:ea typeface="Times New Roman"/>
                          <a:cs typeface="Arial"/>
                        </a:rPr>
                        <a:t>E9</a:t>
                      </a:r>
                      <a:endParaRPr lang="en-US" sz="1300" b="1" dirty="0">
                        <a:solidFill>
                          <a:schemeClr val="accent6">
                            <a:lumMod val="50000"/>
                          </a:schemeClr>
                        </a:solidFill>
                        <a:latin typeface="Calibri"/>
                        <a:ea typeface="Times New Roman"/>
                        <a:cs typeface="Arial"/>
                      </a:endParaRPr>
                    </a:p>
                  </a:txBody>
                  <a:tcPr marL="54090" marR="54090" marT="0" marB="0">
                    <a:lnL w="12700" cap="flat" cmpd="sng" algn="ctr">
                      <a:solidFill>
                        <a:srgbClr val="F7964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300" b="1">
                          <a:latin typeface="Comic Sans MS"/>
                          <a:ea typeface="Times New Roman"/>
                          <a:cs typeface="Arial"/>
                        </a:rPr>
                        <a:t>942</a:t>
                      </a:r>
                      <a:endParaRPr lang="en-US" sz="1300" b="1">
                        <a:latin typeface="Calibri"/>
                        <a:ea typeface="Times New Roman"/>
                        <a:cs typeface="Arial"/>
                      </a:endParaRPr>
                    </a:p>
                  </a:txBody>
                  <a:tcPr marL="54090" marR="540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300" b="1">
                          <a:latin typeface="Comic Sans MS"/>
                          <a:ea typeface="Times New Roman"/>
                          <a:cs typeface="Arial"/>
                        </a:rPr>
                        <a:t>1213</a:t>
                      </a:r>
                      <a:endParaRPr lang="en-US" sz="1300" b="1">
                        <a:latin typeface="Calibri"/>
                        <a:ea typeface="Times New Roman"/>
                        <a:cs typeface="Arial"/>
                      </a:endParaRPr>
                    </a:p>
                  </a:txBody>
                  <a:tcPr marL="54090" marR="54090" marT="0" marB="0">
                    <a:lnL w="12700" cap="flat" cmpd="sng" algn="ctr">
                      <a:solidFill>
                        <a:srgbClr val="000000"/>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233169">
                <a:tc>
                  <a:txBody>
                    <a:bodyPr/>
                    <a:lstStyle/>
                    <a:p>
                      <a:pPr algn="ctr">
                        <a:lnSpc>
                          <a:spcPct val="115000"/>
                        </a:lnSpc>
                        <a:spcAft>
                          <a:spcPts val="0"/>
                        </a:spcAft>
                      </a:pPr>
                      <a:r>
                        <a:rPr lang="en-US" sz="1300" b="1" dirty="0">
                          <a:solidFill>
                            <a:schemeClr val="accent6">
                              <a:lumMod val="50000"/>
                            </a:schemeClr>
                          </a:solidFill>
                          <a:latin typeface="Comic Sans MS"/>
                          <a:ea typeface="Times New Roman"/>
                          <a:cs typeface="Arial"/>
                        </a:rPr>
                        <a:t>E10</a:t>
                      </a:r>
                      <a:endParaRPr lang="en-US" sz="1300" b="1" dirty="0">
                        <a:solidFill>
                          <a:schemeClr val="accent6">
                            <a:lumMod val="50000"/>
                          </a:schemeClr>
                        </a:solidFill>
                        <a:latin typeface="Calibri"/>
                        <a:ea typeface="Times New Roman"/>
                        <a:cs typeface="Arial"/>
                      </a:endParaRPr>
                    </a:p>
                  </a:txBody>
                  <a:tcPr marL="54090" marR="54090" marT="0" marB="0">
                    <a:lnL w="12700" cap="flat" cmpd="sng" algn="ctr">
                      <a:solidFill>
                        <a:srgbClr val="F7964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300" b="1">
                          <a:latin typeface="Comic Sans MS"/>
                          <a:ea typeface="Times New Roman"/>
                          <a:cs typeface="Arial"/>
                        </a:rPr>
                        <a:t>596</a:t>
                      </a:r>
                      <a:endParaRPr lang="en-US" sz="1300" b="1">
                        <a:latin typeface="Calibri"/>
                        <a:ea typeface="Times New Roman"/>
                        <a:cs typeface="Arial"/>
                      </a:endParaRPr>
                    </a:p>
                  </a:txBody>
                  <a:tcPr marL="54090" marR="540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300" b="1" dirty="0">
                          <a:latin typeface="Comic Sans MS"/>
                          <a:ea typeface="Times New Roman"/>
                          <a:cs typeface="Arial"/>
                        </a:rPr>
                        <a:t>735</a:t>
                      </a:r>
                      <a:endParaRPr lang="en-US" sz="1300" b="1" dirty="0">
                        <a:latin typeface="Calibri"/>
                        <a:ea typeface="Times New Roman"/>
                        <a:cs typeface="Arial"/>
                      </a:endParaRPr>
                    </a:p>
                  </a:txBody>
                  <a:tcPr marL="54090" marR="54090" marT="0" marB="0">
                    <a:lnL w="12700" cap="flat" cmpd="sng" algn="ctr">
                      <a:solidFill>
                        <a:srgbClr val="000000"/>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88640"/>
            <a:ext cx="8686800" cy="838200"/>
          </a:xfrm>
        </p:spPr>
        <p:txBody>
          <a:bodyPr>
            <a:normAutofit/>
          </a:bodyPr>
          <a:lstStyle/>
          <a:p>
            <a:r>
              <a:rPr lang="en-US" dirty="0" smtClean="0"/>
              <a:t>Design of footings </a:t>
            </a:r>
            <a:endParaRPr lang="ar-JO" dirty="0"/>
          </a:p>
        </p:txBody>
      </p:sp>
      <p:sp>
        <p:nvSpPr>
          <p:cNvPr id="3" name="عنصر نائب للمحتوى 2"/>
          <p:cNvSpPr>
            <a:spLocks noGrp="1"/>
          </p:cNvSpPr>
          <p:nvPr>
            <p:ph idx="1"/>
          </p:nvPr>
        </p:nvSpPr>
        <p:spPr>
          <a:xfrm>
            <a:off x="251520" y="1412776"/>
            <a:ext cx="8686800" cy="4968552"/>
          </a:xfrm>
        </p:spPr>
        <p:txBody>
          <a:bodyPr>
            <a:noAutofit/>
          </a:bodyPr>
          <a:lstStyle/>
          <a:p>
            <a:pPr algn="l">
              <a:buNone/>
            </a:pPr>
            <a:r>
              <a:rPr lang="en-US" sz="2800" dirty="0" smtClean="0"/>
              <a:t>After calculating the loads on each column, we have decided to use </a:t>
            </a:r>
            <a:r>
              <a:rPr lang="en-US" sz="2800" dirty="0" smtClean="0">
                <a:solidFill>
                  <a:srgbClr val="FF0000"/>
                </a:solidFill>
              </a:rPr>
              <a:t>PILE FOUNDATION SYSTEM </a:t>
            </a:r>
            <a:r>
              <a:rPr lang="en-US" sz="2800" dirty="0" smtClean="0"/>
              <a:t>due </a:t>
            </a:r>
            <a:r>
              <a:rPr lang="en-US" sz="2800" dirty="0" smtClean="0"/>
              <a:t>to the heavy loads existed, the soil bearing capacity is medium, so this had led us also to use this system.</a:t>
            </a:r>
            <a:br>
              <a:rPr lang="en-US" sz="2800" dirty="0" smtClean="0"/>
            </a:br>
            <a:r>
              <a:rPr lang="en-US" sz="2800" dirty="0" smtClean="0"/>
              <a:t>In this design we made many iterations to achieve the perfect design.</a:t>
            </a:r>
            <a:endParaRPr lang="ar-JO" sz="2800" dirty="0" smtClean="0"/>
          </a:p>
          <a:p>
            <a:pPr algn="l">
              <a:buNone/>
            </a:pPr>
            <a:r>
              <a:rPr lang="en-US" sz="2800" dirty="0" smtClean="0"/>
              <a:t/>
            </a:r>
            <a:br>
              <a:rPr lang="en-US" sz="2800" dirty="0" smtClean="0"/>
            </a:br>
            <a:r>
              <a:rPr lang="en-US" sz="2800" dirty="0" smtClean="0"/>
              <a:t>Using one pile or two piles in one cap is not preferred because of the instability in this case, so we have tried to use 5 piles in one cap or more depending on the loads on each column.</a:t>
            </a:r>
            <a:br>
              <a:rPr lang="en-US" sz="2800" dirty="0" smtClean="0"/>
            </a:br>
            <a:endParaRPr lang="ar-JO" sz="28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fontScale="92500" lnSpcReduction="10000"/>
          </a:bodyPr>
          <a:lstStyle/>
          <a:p>
            <a:pPr algn="l">
              <a:buNone/>
            </a:pPr>
            <a:r>
              <a:rPr lang="en-US" sz="2800" dirty="0" smtClean="0"/>
              <a:t>Number of piles in the one cap was restricted by the geometry of the whole system. The over </a:t>
            </a:r>
            <a:r>
              <a:rPr lang="en-US" sz="2800" dirty="0" smtClean="0"/>
              <a:t>lapping between </a:t>
            </a:r>
            <a:r>
              <a:rPr lang="en-US" sz="2800" dirty="0" smtClean="0"/>
              <a:t>piles was the main reason in this case. The minimum distance between two piles was 2.5 the </a:t>
            </a:r>
            <a:r>
              <a:rPr lang="en-US" sz="2800" dirty="0" smtClean="0"/>
              <a:t>diameter </a:t>
            </a:r>
            <a:r>
              <a:rPr lang="en-US" sz="2800" dirty="0" smtClean="0"/>
              <a:t>of the </a:t>
            </a:r>
            <a:r>
              <a:rPr lang="en-US" sz="2800" dirty="0" smtClean="0"/>
              <a:t>pile</a:t>
            </a:r>
            <a:endParaRPr lang="ar-JO" sz="2800" dirty="0" smtClean="0"/>
          </a:p>
          <a:p>
            <a:pPr algn="l">
              <a:buNone/>
            </a:pPr>
            <a:endParaRPr lang="en-US" sz="2800" dirty="0" smtClean="0"/>
          </a:p>
          <a:p>
            <a:pPr algn="l">
              <a:buNone/>
            </a:pPr>
            <a:r>
              <a:rPr lang="en-US" sz="2800" dirty="0" smtClean="0"/>
              <a:t>So the loads and the minimum distance between two piles were the two main factors in the design.</a:t>
            </a:r>
          </a:p>
          <a:p>
            <a:pPr algn="l">
              <a:buNone/>
            </a:pPr>
            <a:r>
              <a:rPr lang="en-US" sz="2800" dirty="0" smtClean="0"/>
              <a:t>The diameter of the pile is 100 cm and it is the same in every pile, also we tried in this case to achieve practical design.</a:t>
            </a:r>
            <a:br>
              <a:rPr lang="en-US" sz="2800" dirty="0" smtClean="0"/>
            </a:br>
            <a:endParaRPr lang="ar-JO" sz="28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pPr algn="l">
              <a:buNone/>
            </a:pPr>
            <a:r>
              <a:rPr lang="en-US" dirty="0" smtClean="0"/>
              <a:t>The footing under the shear walls area was designed in a different way. Due to the heavy loads and the limited area, piles are not chosen. We have designed it as </a:t>
            </a:r>
            <a:r>
              <a:rPr lang="en-US" dirty="0" smtClean="0">
                <a:solidFill>
                  <a:srgbClr val="FF0000"/>
                </a:solidFill>
              </a:rPr>
              <a:t>MAT FOUNDATION</a:t>
            </a:r>
            <a:r>
              <a:rPr lang="en-US" dirty="0" smtClean="0"/>
              <a:t>.</a:t>
            </a:r>
            <a:endParaRPr lang="ar-JO" dirty="0" smtClean="0"/>
          </a:p>
          <a:p>
            <a:pPr algn="l">
              <a:buNone/>
            </a:pPr>
            <a:r>
              <a:rPr lang="en-US" dirty="0" smtClean="0"/>
              <a:t>The area of mat foundation is approximately 180 m</a:t>
            </a:r>
            <a:r>
              <a:rPr lang="en-US" b="1" baseline="30000" dirty="0" smtClean="0"/>
              <a:t>2</a:t>
            </a:r>
            <a:endParaRPr lang="ar-JO" b="1" baseline="300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60648"/>
            <a:ext cx="8686800" cy="838200"/>
          </a:xfrm>
        </p:spPr>
        <p:txBody>
          <a:bodyPr/>
          <a:lstStyle/>
          <a:p>
            <a:r>
              <a:rPr lang="en-US" dirty="0" smtClean="0"/>
              <a:t>Pile Design </a:t>
            </a:r>
            <a:endParaRPr lang="ar-JO" dirty="0"/>
          </a:p>
        </p:txBody>
      </p:sp>
      <p:sp>
        <p:nvSpPr>
          <p:cNvPr id="3" name="عنصر نائب للمحتوى 2"/>
          <p:cNvSpPr>
            <a:spLocks noGrp="1"/>
          </p:cNvSpPr>
          <p:nvPr>
            <p:ph idx="1"/>
          </p:nvPr>
        </p:nvSpPr>
        <p:spPr>
          <a:xfrm>
            <a:off x="304800" y="1554163"/>
            <a:ext cx="8686800" cy="1226766"/>
          </a:xfrm>
        </p:spPr>
        <p:txBody>
          <a:bodyPr/>
          <a:lstStyle/>
          <a:p>
            <a:pPr algn="l">
              <a:buNone/>
            </a:pPr>
            <a:r>
              <a:rPr lang="en-US" dirty="0" smtClean="0"/>
              <a:t>The design of the piles was done by ALL PILE program. </a:t>
            </a:r>
          </a:p>
          <a:p>
            <a:pPr algn="l">
              <a:buNone/>
            </a:pPr>
            <a:endParaRPr lang="en-US" dirty="0" smtClean="0"/>
          </a:p>
          <a:p>
            <a:pPr algn="l">
              <a:buNone/>
            </a:pPr>
            <a:endParaRPr lang="ar-JO" dirty="0"/>
          </a:p>
        </p:txBody>
      </p:sp>
      <p:pic>
        <p:nvPicPr>
          <p:cNvPr id="37891" name="Picture 3"/>
          <p:cNvPicPr>
            <a:picLocks noChangeAspect="1" noChangeArrowheads="1"/>
          </p:cNvPicPr>
          <p:nvPr/>
        </p:nvPicPr>
        <p:blipFill>
          <a:blip r:embed="rId2" cstate="print"/>
          <a:srcRect/>
          <a:stretch>
            <a:fillRect/>
          </a:stretch>
        </p:blipFill>
        <p:spPr bwMode="auto">
          <a:xfrm>
            <a:off x="2411760" y="2564904"/>
            <a:ext cx="4032448" cy="399202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51520" y="0"/>
            <a:ext cx="8686800" cy="838200"/>
          </a:xfrm>
        </p:spPr>
        <p:txBody>
          <a:bodyPr/>
          <a:lstStyle/>
          <a:p>
            <a:pPr algn="ctr"/>
            <a:r>
              <a:rPr lang="en-US" dirty="0" smtClean="0"/>
              <a:t>Pile drilling</a:t>
            </a:r>
            <a:endParaRPr lang="ar-JO" dirty="0"/>
          </a:p>
        </p:txBody>
      </p:sp>
      <p:pic>
        <p:nvPicPr>
          <p:cNvPr id="4" name="Picture 5" descr="Auger_Foundation_Pile_Drill_Rig"/>
          <p:cNvPicPr>
            <a:picLocks noChangeAspect="1" noChangeArrowheads="1"/>
          </p:cNvPicPr>
          <p:nvPr/>
        </p:nvPicPr>
        <p:blipFill>
          <a:blip r:embed="rId2" cstate="print"/>
          <a:srcRect/>
          <a:stretch>
            <a:fillRect/>
          </a:stretch>
        </p:blipFill>
        <p:spPr bwMode="auto">
          <a:xfrm>
            <a:off x="971600" y="1438002"/>
            <a:ext cx="7128792" cy="52921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83568" y="188640"/>
            <a:ext cx="8686800" cy="838200"/>
          </a:xfrm>
        </p:spPr>
        <p:txBody>
          <a:bodyPr/>
          <a:lstStyle/>
          <a:p>
            <a:pPr algn="ctr"/>
            <a:r>
              <a:rPr lang="en-US" dirty="0" smtClean="0"/>
              <a:t>Pile system</a:t>
            </a:r>
            <a:endParaRPr lang="ar-JO" dirty="0"/>
          </a:p>
        </p:txBody>
      </p:sp>
      <p:pic>
        <p:nvPicPr>
          <p:cNvPr id="4" name="Picture 4" descr="foot7"/>
          <p:cNvPicPr>
            <a:picLocks noChangeAspect="1" noChangeArrowheads="1"/>
          </p:cNvPicPr>
          <p:nvPr/>
        </p:nvPicPr>
        <p:blipFill>
          <a:blip r:embed="rId2" cstate="print">
            <a:lum/>
          </a:blip>
          <a:srcRect l="7692" t="3773" b="1888"/>
          <a:stretch>
            <a:fillRect/>
          </a:stretch>
        </p:blipFill>
        <p:spPr bwMode="auto">
          <a:xfrm>
            <a:off x="3203848" y="1556792"/>
            <a:ext cx="3505200" cy="48815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123728" y="0"/>
            <a:ext cx="7920880" cy="838200"/>
          </a:xfrm>
        </p:spPr>
        <p:txBody>
          <a:bodyPr/>
          <a:lstStyle/>
          <a:p>
            <a:r>
              <a:rPr lang="en-US" dirty="0" smtClean="0"/>
              <a:t>piles design results</a:t>
            </a:r>
            <a:endParaRPr lang="ar-JO" dirty="0"/>
          </a:p>
        </p:txBody>
      </p:sp>
      <p:graphicFrame>
        <p:nvGraphicFramePr>
          <p:cNvPr id="4" name="جدول 3"/>
          <p:cNvGraphicFramePr>
            <a:graphicFrameLocks noGrp="1"/>
          </p:cNvGraphicFramePr>
          <p:nvPr/>
        </p:nvGraphicFramePr>
        <p:xfrm>
          <a:off x="1619672" y="1345823"/>
          <a:ext cx="6192688" cy="4895133"/>
        </p:xfrm>
        <a:graphic>
          <a:graphicData uri="http://schemas.openxmlformats.org/drawingml/2006/table">
            <a:tbl>
              <a:tblPr/>
              <a:tblGrid>
                <a:gridCol w="800337"/>
                <a:gridCol w="1214027"/>
                <a:gridCol w="1191012"/>
                <a:gridCol w="1029909"/>
                <a:gridCol w="1059829"/>
                <a:gridCol w="897574"/>
              </a:tblGrid>
              <a:tr h="527336">
                <a:tc>
                  <a:txBody>
                    <a:bodyPr/>
                    <a:lstStyle/>
                    <a:p>
                      <a:pPr algn="ctr">
                        <a:lnSpc>
                          <a:spcPct val="115000"/>
                        </a:lnSpc>
                        <a:spcAft>
                          <a:spcPts val="0"/>
                        </a:spcAft>
                      </a:pPr>
                      <a:r>
                        <a:rPr lang="en-US" sz="1200" b="1" dirty="0">
                          <a:latin typeface="Comic Sans MS"/>
                          <a:ea typeface="Times New Roman"/>
                          <a:cs typeface="Arial"/>
                        </a:rPr>
                        <a:t>Col.</a:t>
                      </a:r>
                      <a:endParaRPr lang="en-US" sz="1200" b="1" dirty="0">
                        <a:latin typeface="Calibri"/>
                        <a:ea typeface="Times New Roman"/>
                        <a:cs typeface="Arial"/>
                      </a:endParaRPr>
                    </a:p>
                  </a:txBody>
                  <a:tcPr marL="55604" marR="55604" marT="0" marB="0">
                    <a:lnL w="12700" cap="flat" cmpd="sng" algn="ctr">
                      <a:solidFill>
                        <a:srgbClr val="F7964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c>
                  <a:txBody>
                    <a:bodyPr/>
                    <a:lstStyle/>
                    <a:p>
                      <a:pPr algn="ctr">
                        <a:lnSpc>
                          <a:spcPct val="115000"/>
                        </a:lnSpc>
                        <a:spcAft>
                          <a:spcPts val="0"/>
                        </a:spcAft>
                      </a:pPr>
                      <a:r>
                        <a:rPr lang="en-US" sz="1200" b="1">
                          <a:latin typeface="Comic Sans MS"/>
                          <a:ea typeface="Times New Roman"/>
                          <a:cs typeface="Arial"/>
                        </a:rPr>
                        <a:t>Service Load (tons)</a:t>
                      </a:r>
                      <a:endParaRPr lang="en-US" sz="1200" b="1">
                        <a:latin typeface="Calibri"/>
                        <a:ea typeface="Times New Roman"/>
                        <a:cs typeface="Arial"/>
                      </a:endParaRPr>
                    </a:p>
                  </a:txBody>
                  <a:tcPr marL="55604" marR="55604" marT="0" marB="0">
                    <a:lnL w="12700" cap="flat" cmpd="sng" algn="ctr">
                      <a:solidFill>
                        <a:srgbClr val="000000"/>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c>
                  <a:txBody>
                    <a:bodyPr/>
                    <a:lstStyle/>
                    <a:p>
                      <a:pPr algn="ctr">
                        <a:lnSpc>
                          <a:spcPct val="115000"/>
                        </a:lnSpc>
                        <a:spcAft>
                          <a:spcPts val="0"/>
                        </a:spcAft>
                      </a:pPr>
                      <a:r>
                        <a:rPr lang="en-US" sz="1200" b="1">
                          <a:latin typeface="Comic Sans MS"/>
                          <a:ea typeface="Times New Roman"/>
                          <a:cs typeface="Arial"/>
                        </a:rPr>
                        <a:t>Ultimate Loads(tons)</a:t>
                      </a:r>
                      <a:endParaRPr lang="en-US" sz="1200" b="1">
                        <a:latin typeface="Calibri"/>
                        <a:ea typeface="Times New Roman"/>
                        <a:cs typeface="Arial"/>
                      </a:endParaRPr>
                    </a:p>
                  </a:txBody>
                  <a:tcPr marL="55604" marR="55604" marT="0" marB="0">
                    <a:lnL>
                      <a:noFill/>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c>
                  <a:txBody>
                    <a:bodyPr/>
                    <a:lstStyle/>
                    <a:p>
                      <a:pPr algn="ctr">
                        <a:lnSpc>
                          <a:spcPct val="115000"/>
                        </a:lnSpc>
                        <a:spcAft>
                          <a:spcPts val="0"/>
                        </a:spcAft>
                      </a:pPr>
                      <a:r>
                        <a:rPr lang="en-US" sz="1200" b="1">
                          <a:latin typeface="Comic Sans MS"/>
                          <a:ea typeface="Times New Roman"/>
                          <a:cs typeface="Arial"/>
                        </a:rPr>
                        <a:t>No. of Piles</a:t>
                      </a:r>
                      <a:endParaRPr lang="en-US" sz="1200" b="1">
                        <a:latin typeface="Calibri"/>
                        <a:ea typeface="Times New Roman"/>
                        <a:cs typeface="Arial"/>
                      </a:endParaRPr>
                    </a:p>
                  </a:txBody>
                  <a:tcPr marL="55604" marR="556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c>
                  <a:txBody>
                    <a:bodyPr/>
                    <a:lstStyle/>
                    <a:p>
                      <a:pPr algn="ctr">
                        <a:lnSpc>
                          <a:spcPct val="115000"/>
                        </a:lnSpc>
                        <a:spcAft>
                          <a:spcPts val="0"/>
                        </a:spcAft>
                      </a:pPr>
                      <a:r>
                        <a:rPr lang="en-US" sz="1200" b="1">
                          <a:latin typeface="Comic Sans MS"/>
                          <a:ea typeface="Times New Roman"/>
                          <a:cs typeface="Arial"/>
                        </a:rPr>
                        <a:t>Length(m)</a:t>
                      </a:r>
                      <a:endParaRPr lang="en-US" sz="1200" b="1">
                        <a:latin typeface="Calibri"/>
                        <a:ea typeface="Times New Roman"/>
                        <a:cs typeface="Arial"/>
                      </a:endParaRPr>
                    </a:p>
                  </a:txBody>
                  <a:tcPr marL="55604" marR="556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c>
                  <a:txBody>
                    <a:bodyPr/>
                    <a:lstStyle/>
                    <a:p>
                      <a:pPr algn="ctr">
                        <a:lnSpc>
                          <a:spcPct val="115000"/>
                        </a:lnSpc>
                        <a:spcAft>
                          <a:spcPts val="0"/>
                        </a:spcAft>
                      </a:pPr>
                      <a:r>
                        <a:rPr lang="en-US" sz="1200" b="1">
                          <a:latin typeface="Comic Sans MS"/>
                          <a:ea typeface="Times New Roman"/>
                          <a:cs typeface="Arial"/>
                        </a:rPr>
                        <a:t>Diameter</a:t>
                      </a:r>
                      <a:endParaRPr lang="en-US" sz="1200" b="1">
                        <a:latin typeface="Calibri"/>
                        <a:ea typeface="Times New Roman"/>
                        <a:cs typeface="Arial"/>
                      </a:endParaRPr>
                    </a:p>
                    <a:p>
                      <a:pPr algn="ctr">
                        <a:lnSpc>
                          <a:spcPct val="115000"/>
                        </a:lnSpc>
                        <a:spcAft>
                          <a:spcPts val="0"/>
                        </a:spcAft>
                      </a:pPr>
                      <a:r>
                        <a:rPr lang="en-US" sz="1200" b="1">
                          <a:latin typeface="Comic Sans MS"/>
                          <a:ea typeface="Times New Roman"/>
                          <a:cs typeface="Arial"/>
                        </a:rPr>
                        <a:t>(cm)</a:t>
                      </a:r>
                      <a:endParaRPr lang="en-US" sz="1200" b="1">
                        <a:latin typeface="Calibri"/>
                        <a:ea typeface="Times New Roman"/>
                        <a:cs typeface="Arial"/>
                      </a:endParaRPr>
                    </a:p>
                  </a:txBody>
                  <a:tcPr marL="55604" marR="55604" marT="0" marB="0">
                    <a:lnL w="12700" cap="flat" cmpd="sng" algn="ctr">
                      <a:solidFill>
                        <a:srgbClr val="000000"/>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r>
              <a:tr h="218815">
                <a:tc>
                  <a:txBody>
                    <a:bodyPr/>
                    <a:lstStyle/>
                    <a:p>
                      <a:pPr algn="ctr">
                        <a:lnSpc>
                          <a:spcPct val="115000"/>
                        </a:lnSpc>
                        <a:spcAft>
                          <a:spcPts val="0"/>
                        </a:spcAft>
                      </a:pPr>
                      <a:r>
                        <a:rPr lang="en-US" sz="1200" b="1" dirty="0">
                          <a:solidFill>
                            <a:schemeClr val="accent6">
                              <a:lumMod val="50000"/>
                            </a:schemeClr>
                          </a:solidFill>
                          <a:latin typeface="Comic Sans MS"/>
                          <a:ea typeface="Times New Roman"/>
                          <a:cs typeface="Arial"/>
                        </a:rPr>
                        <a:t>A1</a:t>
                      </a:r>
                      <a:endParaRPr lang="en-US" sz="1200" b="1" dirty="0">
                        <a:solidFill>
                          <a:schemeClr val="accent6">
                            <a:lumMod val="50000"/>
                          </a:schemeClr>
                        </a:solidFill>
                        <a:latin typeface="Calibri"/>
                        <a:ea typeface="Times New Roman"/>
                        <a:cs typeface="Arial"/>
                      </a:endParaRPr>
                    </a:p>
                  </a:txBody>
                  <a:tcPr marL="55604" marR="55604" marT="0" marB="0">
                    <a:lnL w="12700" cap="flat" cmpd="sng" algn="ctr">
                      <a:solidFill>
                        <a:srgbClr val="F7964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a:latin typeface="Comic Sans MS"/>
                          <a:ea typeface="Times New Roman"/>
                          <a:cs typeface="Arial"/>
                        </a:rPr>
                        <a:t>555</a:t>
                      </a:r>
                      <a:endParaRPr lang="en-US" sz="1200" b="1">
                        <a:latin typeface="Calibri"/>
                        <a:ea typeface="Times New Roman"/>
                        <a:cs typeface="Arial"/>
                      </a:endParaRPr>
                    </a:p>
                  </a:txBody>
                  <a:tcPr marL="55604" marR="55604" marT="0" marB="0">
                    <a:lnL w="12700" cap="flat" cmpd="sng" algn="ctr">
                      <a:solidFill>
                        <a:srgbClr val="000000"/>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a:latin typeface="Comic Sans MS"/>
                          <a:ea typeface="Times New Roman"/>
                          <a:cs typeface="Arial"/>
                        </a:rPr>
                        <a:t>702</a:t>
                      </a:r>
                      <a:endParaRPr lang="en-US" sz="1200" b="1">
                        <a:latin typeface="Calibri"/>
                        <a:ea typeface="Times New Roman"/>
                        <a:cs typeface="Arial"/>
                      </a:endParaRPr>
                    </a:p>
                  </a:txBody>
                  <a:tcPr marL="55604" marR="55604" marT="0" marB="0">
                    <a:lnL>
                      <a:noFill/>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dirty="0">
                          <a:solidFill>
                            <a:srgbClr val="FF0000"/>
                          </a:solidFill>
                          <a:latin typeface="Comic Sans MS"/>
                          <a:ea typeface="Times New Roman"/>
                          <a:cs typeface="Arial"/>
                        </a:rPr>
                        <a:t>5</a:t>
                      </a:r>
                      <a:endParaRPr lang="en-US" sz="1200" b="1" dirty="0">
                        <a:solidFill>
                          <a:srgbClr val="FF0000"/>
                        </a:solidFill>
                        <a:latin typeface="Calibri"/>
                        <a:ea typeface="Times New Roman"/>
                        <a:cs typeface="Arial"/>
                      </a:endParaRPr>
                    </a:p>
                  </a:txBody>
                  <a:tcPr marL="55604" marR="556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dirty="0">
                          <a:solidFill>
                            <a:srgbClr val="FF0000"/>
                          </a:solidFill>
                          <a:latin typeface="Comic Sans MS"/>
                          <a:ea typeface="Times New Roman"/>
                          <a:cs typeface="Arial"/>
                        </a:rPr>
                        <a:t>16</a:t>
                      </a:r>
                      <a:endParaRPr lang="en-US" sz="1200" b="1" dirty="0">
                        <a:solidFill>
                          <a:srgbClr val="FF0000"/>
                        </a:solidFill>
                        <a:latin typeface="Calibri"/>
                        <a:ea typeface="Times New Roman"/>
                        <a:cs typeface="Arial"/>
                      </a:endParaRPr>
                    </a:p>
                  </a:txBody>
                  <a:tcPr marL="55604" marR="556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a:latin typeface="Comic Sans MS"/>
                          <a:ea typeface="Times New Roman"/>
                          <a:cs typeface="Arial"/>
                        </a:rPr>
                        <a:t>100</a:t>
                      </a:r>
                      <a:endParaRPr lang="en-US" sz="1200" b="1">
                        <a:latin typeface="Calibri"/>
                        <a:ea typeface="Times New Roman"/>
                        <a:cs typeface="Arial"/>
                      </a:endParaRPr>
                    </a:p>
                  </a:txBody>
                  <a:tcPr marL="55604" marR="55604" marT="0" marB="0">
                    <a:lnL w="12700" cap="flat" cmpd="sng" algn="ctr">
                      <a:solidFill>
                        <a:srgbClr val="000000"/>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218815">
                <a:tc>
                  <a:txBody>
                    <a:bodyPr/>
                    <a:lstStyle/>
                    <a:p>
                      <a:pPr algn="ctr">
                        <a:lnSpc>
                          <a:spcPct val="115000"/>
                        </a:lnSpc>
                        <a:spcAft>
                          <a:spcPts val="0"/>
                        </a:spcAft>
                      </a:pPr>
                      <a:r>
                        <a:rPr lang="en-US" sz="1200" b="1" dirty="0">
                          <a:solidFill>
                            <a:schemeClr val="accent6">
                              <a:lumMod val="50000"/>
                            </a:schemeClr>
                          </a:solidFill>
                          <a:latin typeface="Comic Sans MS"/>
                          <a:ea typeface="Times New Roman"/>
                          <a:cs typeface="Arial"/>
                        </a:rPr>
                        <a:t>A2</a:t>
                      </a:r>
                      <a:endParaRPr lang="en-US" sz="1200" b="1" dirty="0">
                        <a:solidFill>
                          <a:schemeClr val="accent6">
                            <a:lumMod val="50000"/>
                          </a:schemeClr>
                        </a:solidFill>
                        <a:latin typeface="Calibri"/>
                        <a:ea typeface="Times New Roman"/>
                        <a:cs typeface="Arial"/>
                      </a:endParaRPr>
                    </a:p>
                  </a:txBody>
                  <a:tcPr marL="55604" marR="55604" marT="0" marB="0">
                    <a:lnL w="12700" cap="flat" cmpd="sng" algn="ctr">
                      <a:solidFill>
                        <a:srgbClr val="F7964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a:latin typeface="Comic Sans MS"/>
                          <a:ea typeface="Times New Roman"/>
                          <a:cs typeface="Arial"/>
                        </a:rPr>
                        <a:t>1115</a:t>
                      </a:r>
                      <a:endParaRPr lang="en-US" sz="1200" b="1">
                        <a:latin typeface="Calibri"/>
                        <a:ea typeface="Times New Roman"/>
                        <a:cs typeface="Arial"/>
                      </a:endParaRPr>
                    </a:p>
                  </a:txBody>
                  <a:tcPr marL="55604" marR="55604" marT="0" marB="0">
                    <a:lnL w="12700" cap="flat" cmpd="sng" algn="ctr">
                      <a:solidFill>
                        <a:srgbClr val="000000"/>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a:latin typeface="Comic Sans MS"/>
                          <a:ea typeface="Times New Roman"/>
                          <a:cs typeface="Arial"/>
                        </a:rPr>
                        <a:t>1419</a:t>
                      </a:r>
                      <a:endParaRPr lang="en-US" sz="1200" b="1">
                        <a:latin typeface="Calibri"/>
                        <a:ea typeface="Times New Roman"/>
                        <a:cs typeface="Arial"/>
                      </a:endParaRPr>
                    </a:p>
                  </a:txBody>
                  <a:tcPr marL="55604" marR="55604" marT="0" marB="0">
                    <a:lnL>
                      <a:noFill/>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dirty="0">
                          <a:solidFill>
                            <a:srgbClr val="FF0000"/>
                          </a:solidFill>
                          <a:latin typeface="Comic Sans MS"/>
                          <a:ea typeface="Times New Roman"/>
                          <a:cs typeface="Arial"/>
                        </a:rPr>
                        <a:t>5</a:t>
                      </a:r>
                      <a:endParaRPr lang="en-US" sz="1200" b="1" dirty="0">
                        <a:solidFill>
                          <a:srgbClr val="FF0000"/>
                        </a:solidFill>
                        <a:latin typeface="Calibri"/>
                        <a:ea typeface="Times New Roman"/>
                        <a:cs typeface="Arial"/>
                      </a:endParaRPr>
                    </a:p>
                  </a:txBody>
                  <a:tcPr marL="55604" marR="556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dirty="0">
                          <a:solidFill>
                            <a:srgbClr val="FF0000"/>
                          </a:solidFill>
                          <a:latin typeface="Comic Sans MS"/>
                          <a:ea typeface="Times New Roman"/>
                          <a:cs typeface="Arial"/>
                        </a:rPr>
                        <a:t>26</a:t>
                      </a:r>
                      <a:endParaRPr lang="en-US" sz="1200" b="1" dirty="0">
                        <a:solidFill>
                          <a:srgbClr val="FF0000"/>
                        </a:solidFill>
                        <a:latin typeface="Calibri"/>
                        <a:ea typeface="Times New Roman"/>
                        <a:cs typeface="Arial"/>
                      </a:endParaRPr>
                    </a:p>
                  </a:txBody>
                  <a:tcPr marL="55604" marR="556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a:latin typeface="Comic Sans MS"/>
                          <a:ea typeface="Times New Roman"/>
                          <a:cs typeface="Arial"/>
                        </a:rPr>
                        <a:t>100</a:t>
                      </a:r>
                      <a:endParaRPr lang="en-US" sz="1200" b="1">
                        <a:latin typeface="Calibri"/>
                        <a:ea typeface="Times New Roman"/>
                        <a:cs typeface="Arial"/>
                      </a:endParaRPr>
                    </a:p>
                  </a:txBody>
                  <a:tcPr marL="55604" marR="55604" marT="0" marB="0">
                    <a:lnL w="12700" cap="flat" cmpd="sng" algn="ctr">
                      <a:solidFill>
                        <a:srgbClr val="000000"/>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218815">
                <a:tc>
                  <a:txBody>
                    <a:bodyPr/>
                    <a:lstStyle/>
                    <a:p>
                      <a:pPr algn="ctr">
                        <a:lnSpc>
                          <a:spcPct val="115000"/>
                        </a:lnSpc>
                        <a:spcAft>
                          <a:spcPts val="0"/>
                        </a:spcAft>
                      </a:pPr>
                      <a:r>
                        <a:rPr lang="en-US" sz="1200" b="1" dirty="0">
                          <a:solidFill>
                            <a:schemeClr val="accent6">
                              <a:lumMod val="50000"/>
                            </a:schemeClr>
                          </a:solidFill>
                          <a:latin typeface="Comic Sans MS"/>
                          <a:ea typeface="Times New Roman"/>
                          <a:cs typeface="Arial"/>
                        </a:rPr>
                        <a:t>A9</a:t>
                      </a:r>
                      <a:endParaRPr lang="en-US" sz="1200" b="1" dirty="0">
                        <a:solidFill>
                          <a:schemeClr val="accent6">
                            <a:lumMod val="50000"/>
                          </a:schemeClr>
                        </a:solidFill>
                        <a:latin typeface="Calibri"/>
                        <a:ea typeface="Times New Roman"/>
                        <a:cs typeface="Arial"/>
                      </a:endParaRPr>
                    </a:p>
                  </a:txBody>
                  <a:tcPr marL="55604" marR="55604" marT="0" marB="0">
                    <a:lnL w="12700" cap="flat" cmpd="sng" algn="ctr">
                      <a:solidFill>
                        <a:srgbClr val="F7964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a:latin typeface="Comic Sans MS"/>
                          <a:ea typeface="Times New Roman"/>
                          <a:cs typeface="Arial"/>
                        </a:rPr>
                        <a:t>1250</a:t>
                      </a:r>
                      <a:endParaRPr lang="en-US" sz="1200" b="1">
                        <a:latin typeface="Calibri"/>
                        <a:ea typeface="Times New Roman"/>
                        <a:cs typeface="Arial"/>
                      </a:endParaRPr>
                    </a:p>
                  </a:txBody>
                  <a:tcPr marL="55604" marR="55604" marT="0" marB="0">
                    <a:lnL w="12700" cap="flat" cmpd="sng" algn="ctr">
                      <a:solidFill>
                        <a:srgbClr val="000000"/>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a:latin typeface="Comic Sans MS"/>
                          <a:ea typeface="Times New Roman"/>
                          <a:cs typeface="Arial"/>
                        </a:rPr>
                        <a:t>1591</a:t>
                      </a:r>
                      <a:endParaRPr lang="en-US" sz="1200" b="1">
                        <a:latin typeface="Calibri"/>
                        <a:ea typeface="Times New Roman"/>
                        <a:cs typeface="Arial"/>
                      </a:endParaRPr>
                    </a:p>
                  </a:txBody>
                  <a:tcPr marL="55604" marR="55604" marT="0" marB="0">
                    <a:lnL>
                      <a:noFill/>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dirty="0">
                          <a:solidFill>
                            <a:srgbClr val="FF0000"/>
                          </a:solidFill>
                          <a:latin typeface="Comic Sans MS"/>
                          <a:ea typeface="Times New Roman"/>
                          <a:cs typeface="Arial"/>
                        </a:rPr>
                        <a:t>6</a:t>
                      </a:r>
                      <a:endParaRPr lang="en-US" sz="1200" b="1" dirty="0">
                        <a:solidFill>
                          <a:srgbClr val="FF0000"/>
                        </a:solidFill>
                        <a:latin typeface="Calibri"/>
                        <a:ea typeface="Times New Roman"/>
                        <a:cs typeface="Arial"/>
                      </a:endParaRPr>
                    </a:p>
                  </a:txBody>
                  <a:tcPr marL="55604" marR="556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dirty="0">
                          <a:solidFill>
                            <a:srgbClr val="FF0000"/>
                          </a:solidFill>
                          <a:latin typeface="Comic Sans MS"/>
                          <a:ea typeface="Times New Roman"/>
                          <a:cs typeface="Arial"/>
                        </a:rPr>
                        <a:t>26</a:t>
                      </a:r>
                      <a:endParaRPr lang="en-US" sz="1200" b="1" dirty="0">
                        <a:solidFill>
                          <a:srgbClr val="FF0000"/>
                        </a:solidFill>
                        <a:latin typeface="Calibri"/>
                        <a:ea typeface="Times New Roman"/>
                        <a:cs typeface="Arial"/>
                      </a:endParaRPr>
                    </a:p>
                  </a:txBody>
                  <a:tcPr marL="55604" marR="556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a:latin typeface="Comic Sans MS"/>
                          <a:ea typeface="Times New Roman"/>
                          <a:cs typeface="Arial"/>
                        </a:rPr>
                        <a:t>100</a:t>
                      </a:r>
                      <a:endParaRPr lang="en-US" sz="1200" b="1">
                        <a:latin typeface="Calibri"/>
                        <a:ea typeface="Times New Roman"/>
                        <a:cs typeface="Arial"/>
                      </a:endParaRPr>
                    </a:p>
                  </a:txBody>
                  <a:tcPr marL="55604" marR="55604" marT="0" marB="0">
                    <a:lnL w="12700" cap="flat" cmpd="sng" algn="ctr">
                      <a:solidFill>
                        <a:srgbClr val="000000"/>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218815">
                <a:tc>
                  <a:txBody>
                    <a:bodyPr/>
                    <a:lstStyle/>
                    <a:p>
                      <a:pPr algn="ctr">
                        <a:lnSpc>
                          <a:spcPct val="115000"/>
                        </a:lnSpc>
                        <a:spcAft>
                          <a:spcPts val="0"/>
                        </a:spcAft>
                      </a:pPr>
                      <a:r>
                        <a:rPr lang="en-US" sz="1200" b="1" dirty="0">
                          <a:solidFill>
                            <a:schemeClr val="accent6">
                              <a:lumMod val="50000"/>
                            </a:schemeClr>
                          </a:solidFill>
                          <a:latin typeface="Comic Sans MS"/>
                          <a:ea typeface="Times New Roman"/>
                          <a:cs typeface="Arial"/>
                        </a:rPr>
                        <a:t>A10</a:t>
                      </a:r>
                      <a:endParaRPr lang="en-US" sz="1200" b="1" dirty="0">
                        <a:solidFill>
                          <a:schemeClr val="accent6">
                            <a:lumMod val="50000"/>
                          </a:schemeClr>
                        </a:solidFill>
                        <a:latin typeface="Calibri"/>
                        <a:ea typeface="Times New Roman"/>
                        <a:cs typeface="Arial"/>
                      </a:endParaRPr>
                    </a:p>
                  </a:txBody>
                  <a:tcPr marL="55604" marR="55604" marT="0" marB="0">
                    <a:lnL w="12700" cap="flat" cmpd="sng" algn="ctr">
                      <a:solidFill>
                        <a:srgbClr val="F7964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a:latin typeface="Comic Sans MS"/>
                          <a:ea typeface="Times New Roman"/>
                          <a:cs typeface="Arial"/>
                        </a:rPr>
                        <a:t>577</a:t>
                      </a:r>
                      <a:endParaRPr lang="en-US" sz="1200" b="1">
                        <a:latin typeface="Calibri"/>
                        <a:ea typeface="Times New Roman"/>
                        <a:cs typeface="Arial"/>
                      </a:endParaRPr>
                    </a:p>
                  </a:txBody>
                  <a:tcPr marL="55604" marR="55604" marT="0" marB="0">
                    <a:lnL w="12700" cap="flat" cmpd="sng" algn="ctr">
                      <a:solidFill>
                        <a:srgbClr val="000000"/>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a:latin typeface="Comic Sans MS"/>
                          <a:ea typeface="Times New Roman"/>
                          <a:cs typeface="Arial"/>
                        </a:rPr>
                        <a:t>730</a:t>
                      </a:r>
                      <a:endParaRPr lang="en-US" sz="1200" b="1">
                        <a:latin typeface="Calibri"/>
                        <a:ea typeface="Times New Roman"/>
                        <a:cs typeface="Arial"/>
                      </a:endParaRPr>
                    </a:p>
                  </a:txBody>
                  <a:tcPr marL="55604" marR="55604" marT="0" marB="0">
                    <a:lnL>
                      <a:noFill/>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dirty="0">
                          <a:solidFill>
                            <a:srgbClr val="FF0000"/>
                          </a:solidFill>
                          <a:latin typeface="Comic Sans MS"/>
                          <a:ea typeface="Times New Roman"/>
                          <a:cs typeface="Arial"/>
                        </a:rPr>
                        <a:t>5</a:t>
                      </a:r>
                      <a:endParaRPr lang="en-US" sz="1200" b="1" dirty="0">
                        <a:solidFill>
                          <a:srgbClr val="FF0000"/>
                        </a:solidFill>
                        <a:latin typeface="Calibri"/>
                        <a:ea typeface="Times New Roman"/>
                        <a:cs typeface="Arial"/>
                      </a:endParaRPr>
                    </a:p>
                  </a:txBody>
                  <a:tcPr marL="55604" marR="556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dirty="0">
                          <a:solidFill>
                            <a:srgbClr val="FF0000"/>
                          </a:solidFill>
                          <a:latin typeface="Comic Sans MS"/>
                          <a:ea typeface="Times New Roman"/>
                          <a:cs typeface="Arial"/>
                        </a:rPr>
                        <a:t>17</a:t>
                      </a:r>
                      <a:endParaRPr lang="en-US" sz="1200" b="1" dirty="0">
                        <a:solidFill>
                          <a:srgbClr val="FF0000"/>
                        </a:solidFill>
                        <a:latin typeface="Calibri"/>
                        <a:ea typeface="Times New Roman"/>
                        <a:cs typeface="Arial"/>
                      </a:endParaRPr>
                    </a:p>
                  </a:txBody>
                  <a:tcPr marL="55604" marR="556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a:latin typeface="Comic Sans MS"/>
                          <a:ea typeface="Times New Roman"/>
                          <a:cs typeface="Arial"/>
                        </a:rPr>
                        <a:t>100</a:t>
                      </a:r>
                      <a:endParaRPr lang="en-US" sz="1200" b="1">
                        <a:latin typeface="Calibri"/>
                        <a:ea typeface="Times New Roman"/>
                        <a:cs typeface="Arial"/>
                      </a:endParaRPr>
                    </a:p>
                  </a:txBody>
                  <a:tcPr marL="55604" marR="55604" marT="0" marB="0">
                    <a:lnL w="12700" cap="flat" cmpd="sng" algn="ctr">
                      <a:solidFill>
                        <a:srgbClr val="000000"/>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218815">
                <a:tc>
                  <a:txBody>
                    <a:bodyPr/>
                    <a:lstStyle/>
                    <a:p>
                      <a:pPr algn="ctr">
                        <a:lnSpc>
                          <a:spcPct val="115000"/>
                        </a:lnSpc>
                        <a:spcAft>
                          <a:spcPts val="0"/>
                        </a:spcAft>
                      </a:pPr>
                      <a:r>
                        <a:rPr lang="en-US" sz="1200" b="1" dirty="0">
                          <a:solidFill>
                            <a:schemeClr val="accent6">
                              <a:lumMod val="50000"/>
                            </a:schemeClr>
                          </a:solidFill>
                          <a:latin typeface="Comic Sans MS"/>
                          <a:ea typeface="Times New Roman"/>
                          <a:cs typeface="Arial"/>
                        </a:rPr>
                        <a:t>B1+C1</a:t>
                      </a:r>
                      <a:endParaRPr lang="en-US" sz="1200" b="1" dirty="0">
                        <a:solidFill>
                          <a:schemeClr val="accent6">
                            <a:lumMod val="50000"/>
                          </a:schemeClr>
                        </a:solidFill>
                        <a:latin typeface="Calibri"/>
                        <a:ea typeface="Times New Roman"/>
                        <a:cs typeface="Arial"/>
                      </a:endParaRPr>
                    </a:p>
                  </a:txBody>
                  <a:tcPr marL="55604" marR="55604" marT="0" marB="0">
                    <a:lnL w="12700" cap="flat" cmpd="sng" algn="ctr">
                      <a:solidFill>
                        <a:srgbClr val="F7964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a:latin typeface="Comic Sans MS"/>
                          <a:ea typeface="Times New Roman"/>
                          <a:cs typeface="Arial"/>
                        </a:rPr>
                        <a:t>905</a:t>
                      </a:r>
                      <a:endParaRPr lang="en-US" sz="1200" b="1">
                        <a:latin typeface="Calibri"/>
                        <a:ea typeface="Times New Roman"/>
                        <a:cs typeface="Arial"/>
                      </a:endParaRPr>
                    </a:p>
                  </a:txBody>
                  <a:tcPr marL="55604" marR="55604" marT="0" marB="0">
                    <a:lnL w="12700" cap="flat" cmpd="sng" algn="ctr">
                      <a:solidFill>
                        <a:srgbClr val="000000"/>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a:latin typeface="Comic Sans MS"/>
                          <a:ea typeface="Times New Roman"/>
                          <a:cs typeface="Arial"/>
                        </a:rPr>
                        <a:t>1158</a:t>
                      </a:r>
                      <a:endParaRPr lang="en-US" sz="1200" b="1">
                        <a:latin typeface="Calibri"/>
                        <a:ea typeface="Times New Roman"/>
                        <a:cs typeface="Arial"/>
                      </a:endParaRPr>
                    </a:p>
                  </a:txBody>
                  <a:tcPr marL="55604" marR="55604" marT="0" marB="0">
                    <a:lnL>
                      <a:noFill/>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dirty="0">
                          <a:solidFill>
                            <a:srgbClr val="FF0000"/>
                          </a:solidFill>
                          <a:latin typeface="Comic Sans MS"/>
                          <a:ea typeface="Times New Roman"/>
                          <a:cs typeface="Arial"/>
                        </a:rPr>
                        <a:t>5</a:t>
                      </a:r>
                      <a:endParaRPr lang="en-US" sz="1200" b="1" dirty="0">
                        <a:solidFill>
                          <a:srgbClr val="FF0000"/>
                        </a:solidFill>
                        <a:latin typeface="Calibri"/>
                        <a:ea typeface="Times New Roman"/>
                        <a:cs typeface="Arial"/>
                      </a:endParaRPr>
                    </a:p>
                  </a:txBody>
                  <a:tcPr marL="55604" marR="556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dirty="0">
                          <a:solidFill>
                            <a:srgbClr val="FF0000"/>
                          </a:solidFill>
                          <a:latin typeface="Comic Sans MS"/>
                          <a:ea typeface="Times New Roman"/>
                          <a:cs typeface="Arial"/>
                        </a:rPr>
                        <a:t>23</a:t>
                      </a:r>
                      <a:endParaRPr lang="en-US" sz="1200" b="1" dirty="0">
                        <a:solidFill>
                          <a:srgbClr val="FF0000"/>
                        </a:solidFill>
                        <a:latin typeface="Calibri"/>
                        <a:ea typeface="Times New Roman"/>
                        <a:cs typeface="Arial"/>
                      </a:endParaRPr>
                    </a:p>
                  </a:txBody>
                  <a:tcPr marL="55604" marR="556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a:latin typeface="Comic Sans MS"/>
                          <a:ea typeface="Times New Roman"/>
                          <a:cs typeface="Arial"/>
                        </a:rPr>
                        <a:t>100</a:t>
                      </a:r>
                      <a:endParaRPr lang="en-US" sz="1200" b="1">
                        <a:latin typeface="Calibri"/>
                        <a:ea typeface="Times New Roman"/>
                        <a:cs typeface="Arial"/>
                      </a:endParaRPr>
                    </a:p>
                  </a:txBody>
                  <a:tcPr marL="55604" marR="55604" marT="0" marB="0">
                    <a:lnL w="12700" cap="flat" cmpd="sng" algn="ctr">
                      <a:solidFill>
                        <a:srgbClr val="000000"/>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218815">
                <a:tc>
                  <a:txBody>
                    <a:bodyPr/>
                    <a:lstStyle/>
                    <a:p>
                      <a:pPr algn="ctr">
                        <a:lnSpc>
                          <a:spcPct val="115000"/>
                        </a:lnSpc>
                        <a:spcAft>
                          <a:spcPts val="0"/>
                        </a:spcAft>
                      </a:pPr>
                      <a:r>
                        <a:rPr lang="en-US" sz="1200" b="1" dirty="0">
                          <a:solidFill>
                            <a:schemeClr val="accent6">
                              <a:lumMod val="50000"/>
                            </a:schemeClr>
                          </a:solidFill>
                          <a:latin typeface="Comic Sans MS"/>
                          <a:ea typeface="Times New Roman"/>
                          <a:cs typeface="Arial"/>
                        </a:rPr>
                        <a:t>B2</a:t>
                      </a:r>
                      <a:endParaRPr lang="en-US" sz="1200" b="1" dirty="0">
                        <a:solidFill>
                          <a:schemeClr val="accent6">
                            <a:lumMod val="50000"/>
                          </a:schemeClr>
                        </a:solidFill>
                        <a:latin typeface="Calibri"/>
                        <a:ea typeface="Times New Roman"/>
                        <a:cs typeface="Arial"/>
                      </a:endParaRPr>
                    </a:p>
                  </a:txBody>
                  <a:tcPr marL="55604" marR="55604" marT="0" marB="0">
                    <a:lnL w="12700" cap="flat" cmpd="sng" algn="ctr">
                      <a:solidFill>
                        <a:srgbClr val="F7964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a:latin typeface="Comic Sans MS"/>
                          <a:ea typeface="Times New Roman"/>
                          <a:cs typeface="Arial"/>
                        </a:rPr>
                        <a:t>1915</a:t>
                      </a:r>
                      <a:endParaRPr lang="en-US" sz="1200" b="1">
                        <a:latin typeface="Calibri"/>
                        <a:ea typeface="Times New Roman"/>
                        <a:cs typeface="Arial"/>
                      </a:endParaRPr>
                    </a:p>
                  </a:txBody>
                  <a:tcPr marL="55604" marR="55604" marT="0" marB="0">
                    <a:lnL w="12700" cap="flat" cmpd="sng" algn="ctr">
                      <a:solidFill>
                        <a:srgbClr val="000000"/>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a:latin typeface="Comic Sans MS"/>
                          <a:ea typeface="Times New Roman"/>
                          <a:cs typeface="Arial"/>
                        </a:rPr>
                        <a:t>2470</a:t>
                      </a:r>
                      <a:endParaRPr lang="en-US" sz="1200" b="1">
                        <a:latin typeface="Calibri"/>
                        <a:ea typeface="Times New Roman"/>
                        <a:cs typeface="Arial"/>
                      </a:endParaRPr>
                    </a:p>
                  </a:txBody>
                  <a:tcPr marL="55604" marR="55604" marT="0" marB="0">
                    <a:lnL>
                      <a:noFill/>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dirty="0">
                          <a:solidFill>
                            <a:srgbClr val="FF0000"/>
                          </a:solidFill>
                          <a:latin typeface="Comic Sans MS"/>
                          <a:ea typeface="Times New Roman"/>
                          <a:cs typeface="Arial"/>
                        </a:rPr>
                        <a:t>9</a:t>
                      </a:r>
                      <a:endParaRPr lang="en-US" sz="1200" b="1" dirty="0">
                        <a:solidFill>
                          <a:srgbClr val="FF0000"/>
                        </a:solidFill>
                        <a:latin typeface="Calibri"/>
                        <a:ea typeface="Times New Roman"/>
                        <a:cs typeface="Arial"/>
                      </a:endParaRPr>
                    </a:p>
                  </a:txBody>
                  <a:tcPr marL="55604" marR="556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dirty="0">
                          <a:solidFill>
                            <a:srgbClr val="FF0000"/>
                          </a:solidFill>
                          <a:latin typeface="Comic Sans MS"/>
                          <a:ea typeface="Times New Roman"/>
                          <a:cs typeface="Arial"/>
                        </a:rPr>
                        <a:t>26</a:t>
                      </a:r>
                      <a:endParaRPr lang="en-US" sz="1200" b="1" dirty="0">
                        <a:solidFill>
                          <a:srgbClr val="FF0000"/>
                        </a:solidFill>
                        <a:latin typeface="Calibri"/>
                        <a:ea typeface="Times New Roman"/>
                        <a:cs typeface="Arial"/>
                      </a:endParaRPr>
                    </a:p>
                  </a:txBody>
                  <a:tcPr marL="55604" marR="556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a:latin typeface="Comic Sans MS"/>
                          <a:ea typeface="Times New Roman"/>
                          <a:cs typeface="Arial"/>
                        </a:rPr>
                        <a:t>100</a:t>
                      </a:r>
                      <a:endParaRPr lang="en-US" sz="1200" b="1">
                        <a:latin typeface="Calibri"/>
                        <a:ea typeface="Times New Roman"/>
                        <a:cs typeface="Arial"/>
                      </a:endParaRPr>
                    </a:p>
                  </a:txBody>
                  <a:tcPr marL="55604" marR="55604" marT="0" marB="0">
                    <a:lnL w="12700" cap="flat" cmpd="sng" algn="ctr">
                      <a:solidFill>
                        <a:srgbClr val="000000"/>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218815">
                <a:tc>
                  <a:txBody>
                    <a:bodyPr/>
                    <a:lstStyle/>
                    <a:p>
                      <a:pPr algn="ctr">
                        <a:lnSpc>
                          <a:spcPct val="115000"/>
                        </a:lnSpc>
                        <a:spcAft>
                          <a:spcPts val="0"/>
                        </a:spcAft>
                      </a:pPr>
                      <a:r>
                        <a:rPr lang="en-US" sz="1200" b="1" dirty="0">
                          <a:solidFill>
                            <a:schemeClr val="accent6">
                              <a:lumMod val="50000"/>
                            </a:schemeClr>
                          </a:solidFill>
                          <a:latin typeface="Comic Sans MS"/>
                          <a:ea typeface="Times New Roman"/>
                          <a:cs typeface="Arial"/>
                        </a:rPr>
                        <a:t>B9</a:t>
                      </a:r>
                      <a:endParaRPr lang="en-US" sz="1200" b="1" dirty="0">
                        <a:solidFill>
                          <a:schemeClr val="accent6">
                            <a:lumMod val="50000"/>
                          </a:schemeClr>
                        </a:solidFill>
                        <a:latin typeface="Calibri"/>
                        <a:ea typeface="Times New Roman"/>
                        <a:cs typeface="Arial"/>
                      </a:endParaRPr>
                    </a:p>
                  </a:txBody>
                  <a:tcPr marL="55604" marR="55604" marT="0" marB="0">
                    <a:lnL w="12700" cap="flat" cmpd="sng" algn="ctr">
                      <a:solidFill>
                        <a:srgbClr val="F7964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a:latin typeface="Comic Sans MS"/>
                          <a:ea typeface="Times New Roman"/>
                          <a:cs typeface="Arial"/>
                        </a:rPr>
                        <a:t>1582</a:t>
                      </a:r>
                      <a:endParaRPr lang="en-US" sz="1200" b="1">
                        <a:latin typeface="Calibri"/>
                        <a:ea typeface="Times New Roman"/>
                        <a:cs typeface="Arial"/>
                      </a:endParaRPr>
                    </a:p>
                  </a:txBody>
                  <a:tcPr marL="55604" marR="55604" marT="0" marB="0">
                    <a:lnL w="12700" cap="flat" cmpd="sng" algn="ctr">
                      <a:solidFill>
                        <a:srgbClr val="000000"/>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a:latin typeface="Comic Sans MS"/>
                          <a:ea typeface="Times New Roman"/>
                          <a:cs typeface="Arial"/>
                        </a:rPr>
                        <a:t>2040</a:t>
                      </a:r>
                      <a:endParaRPr lang="en-US" sz="1200" b="1">
                        <a:latin typeface="Calibri"/>
                        <a:ea typeface="Times New Roman"/>
                        <a:cs typeface="Arial"/>
                      </a:endParaRPr>
                    </a:p>
                  </a:txBody>
                  <a:tcPr marL="55604" marR="55604" marT="0" marB="0">
                    <a:lnL>
                      <a:noFill/>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dirty="0">
                          <a:solidFill>
                            <a:srgbClr val="FF0000"/>
                          </a:solidFill>
                          <a:latin typeface="Comic Sans MS"/>
                          <a:ea typeface="Times New Roman"/>
                          <a:cs typeface="Arial"/>
                        </a:rPr>
                        <a:t>8</a:t>
                      </a:r>
                      <a:endParaRPr lang="en-US" sz="1200" b="1" dirty="0">
                        <a:solidFill>
                          <a:srgbClr val="FF0000"/>
                        </a:solidFill>
                        <a:latin typeface="Calibri"/>
                        <a:ea typeface="Times New Roman"/>
                        <a:cs typeface="Arial"/>
                      </a:endParaRPr>
                    </a:p>
                  </a:txBody>
                  <a:tcPr marL="55604" marR="556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dirty="0">
                          <a:solidFill>
                            <a:srgbClr val="FF0000"/>
                          </a:solidFill>
                          <a:latin typeface="Comic Sans MS"/>
                          <a:ea typeface="Times New Roman"/>
                          <a:cs typeface="Arial"/>
                        </a:rPr>
                        <a:t>25</a:t>
                      </a:r>
                      <a:endParaRPr lang="en-US" sz="1200" b="1" dirty="0">
                        <a:solidFill>
                          <a:srgbClr val="FF0000"/>
                        </a:solidFill>
                        <a:latin typeface="Calibri"/>
                        <a:ea typeface="Times New Roman"/>
                        <a:cs typeface="Arial"/>
                      </a:endParaRPr>
                    </a:p>
                  </a:txBody>
                  <a:tcPr marL="55604" marR="556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a:latin typeface="Comic Sans MS"/>
                          <a:ea typeface="Times New Roman"/>
                          <a:cs typeface="Arial"/>
                        </a:rPr>
                        <a:t>100</a:t>
                      </a:r>
                      <a:endParaRPr lang="en-US" sz="1200" b="1">
                        <a:latin typeface="Calibri"/>
                        <a:ea typeface="Times New Roman"/>
                        <a:cs typeface="Arial"/>
                      </a:endParaRPr>
                    </a:p>
                  </a:txBody>
                  <a:tcPr marL="55604" marR="55604" marT="0" marB="0">
                    <a:lnL w="12700" cap="flat" cmpd="sng" algn="ctr">
                      <a:solidFill>
                        <a:srgbClr val="000000"/>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218815">
                <a:tc>
                  <a:txBody>
                    <a:bodyPr/>
                    <a:lstStyle/>
                    <a:p>
                      <a:pPr algn="ctr">
                        <a:lnSpc>
                          <a:spcPct val="115000"/>
                        </a:lnSpc>
                        <a:spcAft>
                          <a:spcPts val="0"/>
                        </a:spcAft>
                      </a:pPr>
                      <a:r>
                        <a:rPr lang="en-US" sz="1200" b="1" dirty="0">
                          <a:solidFill>
                            <a:schemeClr val="accent6">
                              <a:lumMod val="50000"/>
                            </a:schemeClr>
                          </a:solidFill>
                          <a:latin typeface="Comic Sans MS"/>
                          <a:ea typeface="Times New Roman"/>
                          <a:cs typeface="Arial"/>
                        </a:rPr>
                        <a:t>B10+C10</a:t>
                      </a:r>
                      <a:endParaRPr lang="en-US" sz="1200" b="1" dirty="0">
                        <a:solidFill>
                          <a:schemeClr val="accent6">
                            <a:lumMod val="50000"/>
                          </a:schemeClr>
                        </a:solidFill>
                        <a:latin typeface="Calibri"/>
                        <a:ea typeface="Times New Roman"/>
                        <a:cs typeface="Arial"/>
                      </a:endParaRPr>
                    </a:p>
                  </a:txBody>
                  <a:tcPr marL="55604" marR="55604" marT="0" marB="0">
                    <a:lnL w="12700" cap="flat" cmpd="sng" algn="ctr">
                      <a:solidFill>
                        <a:srgbClr val="F7964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a:latin typeface="Comic Sans MS"/>
                          <a:ea typeface="Times New Roman"/>
                          <a:cs typeface="Arial"/>
                        </a:rPr>
                        <a:t>754</a:t>
                      </a:r>
                      <a:endParaRPr lang="en-US" sz="1200" b="1">
                        <a:latin typeface="Calibri"/>
                        <a:ea typeface="Times New Roman"/>
                        <a:cs typeface="Arial"/>
                      </a:endParaRPr>
                    </a:p>
                  </a:txBody>
                  <a:tcPr marL="55604" marR="55604" marT="0" marB="0">
                    <a:lnL w="12700" cap="flat" cmpd="sng" algn="ctr">
                      <a:solidFill>
                        <a:srgbClr val="000000"/>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a:latin typeface="Comic Sans MS"/>
                          <a:ea typeface="Times New Roman"/>
                          <a:cs typeface="Arial"/>
                        </a:rPr>
                        <a:t>965</a:t>
                      </a:r>
                      <a:endParaRPr lang="en-US" sz="1200" b="1">
                        <a:latin typeface="Calibri"/>
                        <a:ea typeface="Times New Roman"/>
                        <a:cs typeface="Arial"/>
                      </a:endParaRPr>
                    </a:p>
                  </a:txBody>
                  <a:tcPr marL="55604" marR="55604" marT="0" marB="0">
                    <a:lnL>
                      <a:noFill/>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dirty="0">
                          <a:solidFill>
                            <a:srgbClr val="FF0000"/>
                          </a:solidFill>
                          <a:latin typeface="Comic Sans MS"/>
                          <a:ea typeface="Times New Roman"/>
                          <a:cs typeface="Arial"/>
                        </a:rPr>
                        <a:t>5</a:t>
                      </a:r>
                      <a:endParaRPr lang="en-US" sz="1200" b="1" dirty="0">
                        <a:solidFill>
                          <a:srgbClr val="FF0000"/>
                        </a:solidFill>
                        <a:latin typeface="Calibri"/>
                        <a:ea typeface="Times New Roman"/>
                        <a:cs typeface="Arial"/>
                      </a:endParaRPr>
                    </a:p>
                  </a:txBody>
                  <a:tcPr marL="55604" marR="556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dirty="0">
                          <a:solidFill>
                            <a:srgbClr val="FF0000"/>
                          </a:solidFill>
                          <a:latin typeface="Comic Sans MS"/>
                          <a:ea typeface="Times New Roman"/>
                          <a:cs typeface="Arial"/>
                        </a:rPr>
                        <a:t>20</a:t>
                      </a:r>
                      <a:endParaRPr lang="en-US" sz="1200" b="1" dirty="0">
                        <a:solidFill>
                          <a:srgbClr val="FF0000"/>
                        </a:solidFill>
                        <a:latin typeface="Calibri"/>
                        <a:ea typeface="Times New Roman"/>
                        <a:cs typeface="Arial"/>
                      </a:endParaRPr>
                    </a:p>
                  </a:txBody>
                  <a:tcPr marL="55604" marR="556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a:latin typeface="Comic Sans MS"/>
                          <a:ea typeface="Times New Roman"/>
                          <a:cs typeface="Arial"/>
                        </a:rPr>
                        <a:t>100</a:t>
                      </a:r>
                      <a:endParaRPr lang="en-US" sz="1200" b="1">
                        <a:latin typeface="Calibri"/>
                        <a:ea typeface="Times New Roman"/>
                        <a:cs typeface="Arial"/>
                      </a:endParaRPr>
                    </a:p>
                  </a:txBody>
                  <a:tcPr marL="55604" marR="55604" marT="0" marB="0">
                    <a:lnL w="12700" cap="flat" cmpd="sng" algn="ctr">
                      <a:solidFill>
                        <a:srgbClr val="000000"/>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218815">
                <a:tc>
                  <a:txBody>
                    <a:bodyPr/>
                    <a:lstStyle/>
                    <a:p>
                      <a:pPr algn="ctr">
                        <a:lnSpc>
                          <a:spcPct val="115000"/>
                        </a:lnSpc>
                        <a:spcAft>
                          <a:spcPts val="0"/>
                        </a:spcAft>
                      </a:pPr>
                      <a:r>
                        <a:rPr lang="en-US" sz="1200" b="1" dirty="0">
                          <a:solidFill>
                            <a:schemeClr val="accent6">
                              <a:lumMod val="50000"/>
                            </a:schemeClr>
                          </a:solidFill>
                          <a:latin typeface="Comic Sans MS"/>
                          <a:ea typeface="Times New Roman"/>
                          <a:cs typeface="Arial"/>
                        </a:rPr>
                        <a:t>D1</a:t>
                      </a:r>
                      <a:endParaRPr lang="en-US" sz="1200" b="1" dirty="0">
                        <a:solidFill>
                          <a:schemeClr val="accent6">
                            <a:lumMod val="50000"/>
                          </a:schemeClr>
                        </a:solidFill>
                        <a:latin typeface="Calibri"/>
                        <a:ea typeface="Times New Roman"/>
                        <a:cs typeface="Arial"/>
                      </a:endParaRPr>
                    </a:p>
                  </a:txBody>
                  <a:tcPr marL="55604" marR="55604" marT="0" marB="0">
                    <a:lnL w="12700" cap="flat" cmpd="sng" algn="ctr">
                      <a:solidFill>
                        <a:srgbClr val="F7964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a:latin typeface="Comic Sans MS"/>
                          <a:ea typeface="Times New Roman"/>
                          <a:cs typeface="Arial"/>
                        </a:rPr>
                        <a:t>597</a:t>
                      </a:r>
                      <a:endParaRPr lang="en-US" sz="1200" b="1">
                        <a:latin typeface="Calibri"/>
                        <a:ea typeface="Times New Roman"/>
                        <a:cs typeface="Arial"/>
                      </a:endParaRPr>
                    </a:p>
                  </a:txBody>
                  <a:tcPr marL="55604" marR="55604" marT="0" marB="0">
                    <a:lnL w="12700" cap="flat" cmpd="sng" algn="ctr">
                      <a:solidFill>
                        <a:srgbClr val="000000"/>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a:latin typeface="Comic Sans MS"/>
                          <a:ea typeface="Times New Roman"/>
                          <a:cs typeface="Arial"/>
                        </a:rPr>
                        <a:t>763</a:t>
                      </a:r>
                      <a:endParaRPr lang="en-US" sz="1200" b="1">
                        <a:latin typeface="Calibri"/>
                        <a:ea typeface="Times New Roman"/>
                        <a:cs typeface="Arial"/>
                      </a:endParaRPr>
                    </a:p>
                  </a:txBody>
                  <a:tcPr marL="55604" marR="55604" marT="0" marB="0">
                    <a:lnL>
                      <a:noFill/>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a:solidFill>
                            <a:srgbClr val="FF0000"/>
                          </a:solidFill>
                          <a:latin typeface="Comic Sans MS"/>
                          <a:ea typeface="Times New Roman"/>
                          <a:cs typeface="Arial"/>
                        </a:rPr>
                        <a:t>5</a:t>
                      </a:r>
                      <a:endParaRPr lang="en-US" sz="1200" b="1">
                        <a:solidFill>
                          <a:srgbClr val="FF0000"/>
                        </a:solidFill>
                        <a:latin typeface="Calibri"/>
                        <a:ea typeface="Times New Roman"/>
                        <a:cs typeface="Arial"/>
                      </a:endParaRPr>
                    </a:p>
                  </a:txBody>
                  <a:tcPr marL="55604" marR="556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dirty="0">
                          <a:solidFill>
                            <a:srgbClr val="FF0000"/>
                          </a:solidFill>
                          <a:latin typeface="Comic Sans MS"/>
                          <a:ea typeface="Times New Roman"/>
                          <a:cs typeface="Arial"/>
                        </a:rPr>
                        <a:t>17</a:t>
                      </a:r>
                      <a:endParaRPr lang="en-US" sz="1200" b="1" dirty="0">
                        <a:solidFill>
                          <a:srgbClr val="FF0000"/>
                        </a:solidFill>
                        <a:latin typeface="Calibri"/>
                        <a:ea typeface="Times New Roman"/>
                        <a:cs typeface="Arial"/>
                      </a:endParaRPr>
                    </a:p>
                  </a:txBody>
                  <a:tcPr marL="55604" marR="556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a:latin typeface="Comic Sans MS"/>
                          <a:ea typeface="Times New Roman"/>
                          <a:cs typeface="Arial"/>
                        </a:rPr>
                        <a:t>100</a:t>
                      </a:r>
                      <a:endParaRPr lang="en-US" sz="1200" b="1">
                        <a:latin typeface="Calibri"/>
                        <a:ea typeface="Times New Roman"/>
                        <a:cs typeface="Arial"/>
                      </a:endParaRPr>
                    </a:p>
                  </a:txBody>
                  <a:tcPr marL="55604" marR="55604" marT="0" marB="0">
                    <a:lnL w="12700" cap="flat" cmpd="sng" algn="ctr">
                      <a:solidFill>
                        <a:srgbClr val="000000"/>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218815">
                <a:tc>
                  <a:txBody>
                    <a:bodyPr/>
                    <a:lstStyle/>
                    <a:p>
                      <a:pPr algn="ctr">
                        <a:lnSpc>
                          <a:spcPct val="115000"/>
                        </a:lnSpc>
                        <a:spcAft>
                          <a:spcPts val="0"/>
                        </a:spcAft>
                      </a:pPr>
                      <a:r>
                        <a:rPr lang="en-US" sz="1200" b="1">
                          <a:solidFill>
                            <a:schemeClr val="accent6">
                              <a:lumMod val="50000"/>
                            </a:schemeClr>
                          </a:solidFill>
                          <a:latin typeface="Comic Sans MS"/>
                          <a:ea typeface="Times New Roman"/>
                          <a:cs typeface="Arial"/>
                        </a:rPr>
                        <a:t>D2</a:t>
                      </a:r>
                      <a:endParaRPr lang="en-US" sz="1200" b="1">
                        <a:solidFill>
                          <a:schemeClr val="accent6">
                            <a:lumMod val="50000"/>
                          </a:schemeClr>
                        </a:solidFill>
                        <a:latin typeface="Calibri"/>
                        <a:ea typeface="Times New Roman"/>
                        <a:cs typeface="Arial"/>
                      </a:endParaRPr>
                    </a:p>
                  </a:txBody>
                  <a:tcPr marL="55604" marR="55604" marT="0" marB="0">
                    <a:lnL w="12700" cap="flat" cmpd="sng" algn="ctr">
                      <a:solidFill>
                        <a:srgbClr val="F7964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a:latin typeface="Comic Sans MS"/>
                          <a:ea typeface="Times New Roman"/>
                          <a:cs typeface="Arial"/>
                        </a:rPr>
                        <a:t>1261</a:t>
                      </a:r>
                      <a:endParaRPr lang="en-US" sz="1200" b="1">
                        <a:latin typeface="Calibri"/>
                        <a:ea typeface="Times New Roman"/>
                        <a:cs typeface="Arial"/>
                      </a:endParaRPr>
                    </a:p>
                  </a:txBody>
                  <a:tcPr marL="55604" marR="55604" marT="0" marB="0">
                    <a:lnL w="12700" cap="flat" cmpd="sng" algn="ctr">
                      <a:solidFill>
                        <a:srgbClr val="000000"/>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a:latin typeface="Comic Sans MS"/>
                          <a:ea typeface="Times New Roman"/>
                          <a:cs typeface="Arial"/>
                        </a:rPr>
                        <a:t>1625</a:t>
                      </a:r>
                      <a:endParaRPr lang="en-US" sz="1200" b="1">
                        <a:latin typeface="Calibri"/>
                        <a:ea typeface="Times New Roman"/>
                        <a:cs typeface="Arial"/>
                      </a:endParaRPr>
                    </a:p>
                  </a:txBody>
                  <a:tcPr marL="55604" marR="55604" marT="0" marB="0">
                    <a:lnL>
                      <a:noFill/>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dirty="0">
                          <a:solidFill>
                            <a:srgbClr val="FF0000"/>
                          </a:solidFill>
                          <a:latin typeface="Comic Sans MS"/>
                          <a:ea typeface="Times New Roman"/>
                          <a:cs typeface="Arial"/>
                        </a:rPr>
                        <a:t>6</a:t>
                      </a:r>
                      <a:endParaRPr lang="en-US" sz="1200" b="1" dirty="0">
                        <a:solidFill>
                          <a:srgbClr val="FF0000"/>
                        </a:solidFill>
                        <a:latin typeface="Calibri"/>
                        <a:ea typeface="Times New Roman"/>
                        <a:cs typeface="Arial"/>
                      </a:endParaRPr>
                    </a:p>
                  </a:txBody>
                  <a:tcPr marL="55604" marR="556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a:solidFill>
                            <a:srgbClr val="FF0000"/>
                          </a:solidFill>
                          <a:latin typeface="Comic Sans MS"/>
                          <a:ea typeface="Times New Roman"/>
                          <a:cs typeface="Arial"/>
                        </a:rPr>
                        <a:t>26</a:t>
                      </a:r>
                      <a:endParaRPr lang="en-US" sz="1200" b="1">
                        <a:solidFill>
                          <a:srgbClr val="FF0000"/>
                        </a:solidFill>
                        <a:latin typeface="Calibri"/>
                        <a:ea typeface="Times New Roman"/>
                        <a:cs typeface="Arial"/>
                      </a:endParaRPr>
                    </a:p>
                  </a:txBody>
                  <a:tcPr marL="55604" marR="556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a:latin typeface="Comic Sans MS"/>
                          <a:ea typeface="Times New Roman"/>
                          <a:cs typeface="Arial"/>
                        </a:rPr>
                        <a:t>100</a:t>
                      </a:r>
                      <a:endParaRPr lang="en-US" sz="1200" b="1">
                        <a:latin typeface="Calibri"/>
                        <a:ea typeface="Times New Roman"/>
                        <a:cs typeface="Arial"/>
                      </a:endParaRPr>
                    </a:p>
                  </a:txBody>
                  <a:tcPr marL="55604" marR="55604" marT="0" marB="0">
                    <a:lnL w="12700" cap="flat" cmpd="sng" algn="ctr">
                      <a:solidFill>
                        <a:srgbClr val="000000"/>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218815">
                <a:tc>
                  <a:txBody>
                    <a:bodyPr/>
                    <a:lstStyle/>
                    <a:p>
                      <a:pPr algn="ctr">
                        <a:lnSpc>
                          <a:spcPct val="115000"/>
                        </a:lnSpc>
                        <a:spcAft>
                          <a:spcPts val="0"/>
                        </a:spcAft>
                      </a:pPr>
                      <a:r>
                        <a:rPr lang="en-US" sz="1200" b="1" dirty="0">
                          <a:solidFill>
                            <a:schemeClr val="accent6">
                              <a:lumMod val="50000"/>
                            </a:schemeClr>
                          </a:solidFill>
                          <a:latin typeface="Comic Sans MS"/>
                          <a:ea typeface="Times New Roman"/>
                          <a:cs typeface="Arial"/>
                        </a:rPr>
                        <a:t>D3+D5</a:t>
                      </a:r>
                      <a:endParaRPr lang="en-US" sz="1200" b="1" dirty="0">
                        <a:solidFill>
                          <a:schemeClr val="accent6">
                            <a:lumMod val="50000"/>
                          </a:schemeClr>
                        </a:solidFill>
                        <a:latin typeface="Calibri"/>
                        <a:ea typeface="Times New Roman"/>
                        <a:cs typeface="Arial"/>
                      </a:endParaRPr>
                    </a:p>
                  </a:txBody>
                  <a:tcPr marL="55604" marR="55604" marT="0" marB="0">
                    <a:lnL w="12700" cap="flat" cmpd="sng" algn="ctr">
                      <a:solidFill>
                        <a:srgbClr val="F7964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a:latin typeface="Comic Sans MS"/>
                          <a:ea typeface="Times New Roman"/>
                          <a:cs typeface="Arial"/>
                        </a:rPr>
                        <a:t>1759</a:t>
                      </a:r>
                      <a:endParaRPr lang="en-US" sz="1200" b="1">
                        <a:latin typeface="Calibri"/>
                        <a:ea typeface="Times New Roman"/>
                        <a:cs typeface="Arial"/>
                      </a:endParaRPr>
                    </a:p>
                  </a:txBody>
                  <a:tcPr marL="55604" marR="55604" marT="0" marB="0">
                    <a:lnL w="12700" cap="flat" cmpd="sng" algn="ctr">
                      <a:solidFill>
                        <a:srgbClr val="000000"/>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a:latin typeface="Comic Sans MS"/>
                          <a:ea typeface="Times New Roman"/>
                          <a:cs typeface="Arial"/>
                        </a:rPr>
                        <a:t>2271</a:t>
                      </a:r>
                      <a:endParaRPr lang="en-US" sz="1200" b="1">
                        <a:latin typeface="Calibri"/>
                        <a:ea typeface="Times New Roman"/>
                        <a:cs typeface="Arial"/>
                      </a:endParaRPr>
                    </a:p>
                  </a:txBody>
                  <a:tcPr marL="55604" marR="55604" marT="0" marB="0">
                    <a:lnL>
                      <a:noFill/>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dirty="0">
                          <a:solidFill>
                            <a:srgbClr val="FF0000"/>
                          </a:solidFill>
                          <a:latin typeface="Comic Sans MS"/>
                          <a:ea typeface="Times New Roman"/>
                          <a:cs typeface="Arial"/>
                        </a:rPr>
                        <a:t>7</a:t>
                      </a:r>
                      <a:endParaRPr lang="en-US" sz="1200" b="1" dirty="0">
                        <a:solidFill>
                          <a:srgbClr val="FF0000"/>
                        </a:solidFill>
                        <a:latin typeface="Calibri"/>
                        <a:ea typeface="Times New Roman"/>
                        <a:cs typeface="Arial"/>
                      </a:endParaRPr>
                    </a:p>
                  </a:txBody>
                  <a:tcPr marL="55604" marR="556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dirty="0">
                          <a:solidFill>
                            <a:srgbClr val="FF0000"/>
                          </a:solidFill>
                          <a:latin typeface="Comic Sans MS"/>
                          <a:ea typeface="Times New Roman"/>
                          <a:cs typeface="Arial"/>
                        </a:rPr>
                        <a:t>27</a:t>
                      </a:r>
                      <a:endParaRPr lang="en-US" sz="1200" b="1" dirty="0">
                        <a:solidFill>
                          <a:srgbClr val="FF0000"/>
                        </a:solidFill>
                        <a:latin typeface="Calibri"/>
                        <a:ea typeface="Times New Roman"/>
                        <a:cs typeface="Arial"/>
                      </a:endParaRPr>
                    </a:p>
                  </a:txBody>
                  <a:tcPr marL="55604" marR="556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a:latin typeface="Comic Sans MS"/>
                          <a:ea typeface="Times New Roman"/>
                          <a:cs typeface="Arial"/>
                        </a:rPr>
                        <a:t>100</a:t>
                      </a:r>
                      <a:endParaRPr lang="en-US" sz="1200" b="1">
                        <a:latin typeface="Calibri"/>
                        <a:ea typeface="Times New Roman"/>
                        <a:cs typeface="Arial"/>
                      </a:endParaRPr>
                    </a:p>
                  </a:txBody>
                  <a:tcPr marL="55604" marR="55604" marT="0" marB="0">
                    <a:lnL w="12700" cap="flat" cmpd="sng" algn="ctr">
                      <a:solidFill>
                        <a:srgbClr val="000000"/>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218815">
                <a:tc>
                  <a:txBody>
                    <a:bodyPr/>
                    <a:lstStyle/>
                    <a:p>
                      <a:pPr algn="ctr">
                        <a:lnSpc>
                          <a:spcPct val="115000"/>
                        </a:lnSpc>
                        <a:spcAft>
                          <a:spcPts val="0"/>
                        </a:spcAft>
                      </a:pPr>
                      <a:r>
                        <a:rPr lang="en-US" sz="1200" b="1" dirty="0">
                          <a:solidFill>
                            <a:schemeClr val="accent6">
                              <a:lumMod val="50000"/>
                            </a:schemeClr>
                          </a:solidFill>
                          <a:latin typeface="Comic Sans MS"/>
                          <a:ea typeface="Times New Roman"/>
                          <a:cs typeface="Arial"/>
                        </a:rPr>
                        <a:t>D6+D8</a:t>
                      </a:r>
                      <a:endParaRPr lang="en-US" sz="1200" b="1" dirty="0">
                        <a:solidFill>
                          <a:schemeClr val="accent6">
                            <a:lumMod val="50000"/>
                          </a:schemeClr>
                        </a:solidFill>
                        <a:latin typeface="Calibri"/>
                        <a:ea typeface="Times New Roman"/>
                        <a:cs typeface="Arial"/>
                      </a:endParaRPr>
                    </a:p>
                  </a:txBody>
                  <a:tcPr marL="55604" marR="55604" marT="0" marB="0">
                    <a:lnL w="12700" cap="flat" cmpd="sng" algn="ctr">
                      <a:solidFill>
                        <a:srgbClr val="F7964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a:latin typeface="Comic Sans MS"/>
                          <a:ea typeface="Times New Roman"/>
                          <a:cs typeface="Arial"/>
                        </a:rPr>
                        <a:t>1707</a:t>
                      </a:r>
                      <a:endParaRPr lang="en-US" sz="1200" b="1">
                        <a:latin typeface="Calibri"/>
                        <a:ea typeface="Times New Roman"/>
                        <a:cs typeface="Arial"/>
                      </a:endParaRPr>
                    </a:p>
                  </a:txBody>
                  <a:tcPr marL="55604" marR="55604" marT="0" marB="0">
                    <a:lnL w="12700" cap="flat" cmpd="sng" algn="ctr">
                      <a:solidFill>
                        <a:srgbClr val="000000"/>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a:latin typeface="Comic Sans MS"/>
                          <a:ea typeface="Times New Roman"/>
                          <a:cs typeface="Arial"/>
                        </a:rPr>
                        <a:t>2203</a:t>
                      </a:r>
                      <a:endParaRPr lang="en-US" sz="1200" b="1">
                        <a:latin typeface="Calibri"/>
                        <a:ea typeface="Times New Roman"/>
                        <a:cs typeface="Arial"/>
                      </a:endParaRPr>
                    </a:p>
                  </a:txBody>
                  <a:tcPr marL="55604" marR="55604" marT="0" marB="0">
                    <a:lnL>
                      <a:noFill/>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dirty="0">
                          <a:solidFill>
                            <a:srgbClr val="FF0000"/>
                          </a:solidFill>
                          <a:latin typeface="Comic Sans MS"/>
                          <a:ea typeface="Times New Roman"/>
                          <a:cs typeface="Arial"/>
                        </a:rPr>
                        <a:t>7</a:t>
                      </a:r>
                      <a:endParaRPr lang="en-US" sz="1200" b="1" dirty="0">
                        <a:solidFill>
                          <a:srgbClr val="FF0000"/>
                        </a:solidFill>
                        <a:latin typeface="Calibri"/>
                        <a:ea typeface="Times New Roman"/>
                        <a:cs typeface="Arial"/>
                      </a:endParaRPr>
                    </a:p>
                  </a:txBody>
                  <a:tcPr marL="55604" marR="556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dirty="0">
                          <a:solidFill>
                            <a:srgbClr val="FF0000"/>
                          </a:solidFill>
                          <a:latin typeface="Comic Sans MS"/>
                          <a:ea typeface="Times New Roman"/>
                          <a:cs typeface="Arial"/>
                        </a:rPr>
                        <a:t>27</a:t>
                      </a:r>
                      <a:endParaRPr lang="en-US" sz="1200" b="1" dirty="0">
                        <a:solidFill>
                          <a:srgbClr val="FF0000"/>
                        </a:solidFill>
                        <a:latin typeface="Calibri"/>
                        <a:ea typeface="Times New Roman"/>
                        <a:cs typeface="Arial"/>
                      </a:endParaRPr>
                    </a:p>
                  </a:txBody>
                  <a:tcPr marL="55604" marR="556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a:latin typeface="Comic Sans MS"/>
                          <a:ea typeface="Times New Roman"/>
                          <a:cs typeface="Arial"/>
                        </a:rPr>
                        <a:t>100</a:t>
                      </a:r>
                      <a:endParaRPr lang="en-US" sz="1200" b="1">
                        <a:latin typeface="Calibri"/>
                        <a:ea typeface="Times New Roman"/>
                        <a:cs typeface="Arial"/>
                      </a:endParaRPr>
                    </a:p>
                  </a:txBody>
                  <a:tcPr marL="55604" marR="55604" marT="0" marB="0">
                    <a:lnL w="12700" cap="flat" cmpd="sng" algn="ctr">
                      <a:solidFill>
                        <a:srgbClr val="000000"/>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218815">
                <a:tc>
                  <a:txBody>
                    <a:bodyPr/>
                    <a:lstStyle/>
                    <a:p>
                      <a:pPr algn="ctr">
                        <a:lnSpc>
                          <a:spcPct val="115000"/>
                        </a:lnSpc>
                        <a:spcAft>
                          <a:spcPts val="0"/>
                        </a:spcAft>
                      </a:pPr>
                      <a:r>
                        <a:rPr lang="en-US" sz="1200" b="1" dirty="0">
                          <a:solidFill>
                            <a:schemeClr val="accent6">
                              <a:lumMod val="50000"/>
                            </a:schemeClr>
                          </a:solidFill>
                          <a:latin typeface="Comic Sans MS"/>
                          <a:ea typeface="Times New Roman"/>
                          <a:cs typeface="Arial"/>
                        </a:rPr>
                        <a:t>D9</a:t>
                      </a:r>
                      <a:endParaRPr lang="en-US" sz="1200" b="1" dirty="0">
                        <a:solidFill>
                          <a:schemeClr val="accent6">
                            <a:lumMod val="50000"/>
                          </a:schemeClr>
                        </a:solidFill>
                        <a:latin typeface="Calibri"/>
                        <a:ea typeface="Times New Roman"/>
                        <a:cs typeface="Arial"/>
                      </a:endParaRPr>
                    </a:p>
                  </a:txBody>
                  <a:tcPr marL="55604" marR="55604" marT="0" marB="0">
                    <a:lnL w="12700" cap="flat" cmpd="sng" algn="ctr">
                      <a:solidFill>
                        <a:srgbClr val="F7964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a:latin typeface="Comic Sans MS"/>
                          <a:ea typeface="Times New Roman"/>
                          <a:cs typeface="Arial"/>
                        </a:rPr>
                        <a:t>1293</a:t>
                      </a:r>
                      <a:endParaRPr lang="en-US" sz="1200" b="1">
                        <a:latin typeface="Calibri"/>
                        <a:ea typeface="Times New Roman"/>
                        <a:cs typeface="Arial"/>
                      </a:endParaRPr>
                    </a:p>
                  </a:txBody>
                  <a:tcPr marL="55604" marR="55604" marT="0" marB="0">
                    <a:lnL w="12700" cap="flat" cmpd="sng" algn="ctr">
                      <a:solidFill>
                        <a:srgbClr val="000000"/>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a:latin typeface="Comic Sans MS"/>
                          <a:ea typeface="Times New Roman"/>
                          <a:cs typeface="Arial"/>
                        </a:rPr>
                        <a:t>1667</a:t>
                      </a:r>
                      <a:endParaRPr lang="en-US" sz="1200" b="1">
                        <a:latin typeface="Calibri"/>
                        <a:ea typeface="Times New Roman"/>
                        <a:cs typeface="Arial"/>
                      </a:endParaRPr>
                    </a:p>
                  </a:txBody>
                  <a:tcPr marL="55604" marR="55604" marT="0" marB="0">
                    <a:lnL>
                      <a:noFill/>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dirty="0">
                          <a:solidFill>
                            <a:srgbClr val="FF0000"/>
                          </a:solidFill>
                          <a:latin typeface="Comic Sans MS"/>
                          <a:ea typeface="Times New Roman"/>
                          <a:cs typeface="Arial"/>
                        </a:rPr>
                        <a:t>6</a:t>
                      </a:r>
                      <a:endParaRPr lang="en-US" sz="1200" b="1" dirty="0">
                        <a:solidFill>
                          <a:srgbClr val="FF0000"/>
                        </a:solidFill>
                        <a:latin typeface="Calibri"/>
                        <a:ea typeface="Times New Roman"/>
                        <a:cs typeface="Arial"/>
                      </a:endParaRPr>
                    </a:p>
                  </a:txBody>
                  <a:tcPr marL="55604" marR="556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dirty="0">
                          <a:solidFill>
                            <a:srgbClr val="FF0000"/>
                          </a:solidFill>
                          <a:latin typeface="Comic Sans MS"/>
                          <a:ea typeface="Times New Roman"/>
                          <a:cs typeface="Arial"/>
                        </a:rPr>
                        <a:t>26</a:t>
                      </a:r>
                      <a:endParaRPr lang="en-US" sz="1200" b="1" dirty="0">
                        <a:solidFill>
                          <a:srgbClr val="FF0000"/>
                        </a:solidFill>
                        <a:latin typeface="Calibri"/>
                        <a:ea typeface="Times New Roman"/>
                        <a:cs typeface="Arial"/>
                      </a:endParaRPr>
                    </a:p>
                  </a:txBody>
                  <a:tcPr marL="55604" marR="556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a:latin typeface="Comic Sans MS"/>
                          <a:ea typeface="Times New Roman"/>
                          <a:cs typeface="Arial"/>
                        </a:rPr>
                        <a:t>100</a:t>
                      </a:r>
                      <a:endParaRPr lang="en-US" sz="1200" b="1">
                        <a:latin typeface="Calibri"/>
                        <a:ea typeface="Times New Roman"/>
                        <a:cs typeface="Arial"/>
                      </a:endParaRPr>
                    </a:p>
                  </a:txBody>
                  <a:tcPr marL="55604" marR="55604" marT="0" marB="0">
                    <a:lnL w="12700" cap="flat" cmpd="sng" algn="ctr">
                      <a:solidFill>
                        <a:srgbClr val="000000"/>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218815">
                <a:tc>
                  <a:txBody>
                    <a:bodyPr/>
                    <a:lstStyle/>
                    <a:p>
                      <a:pPr algn="ctr">
                        <a:lnSpc>
                          <a:spcPct val="115000"/>
                        </a:lnSpc>
                        <a:spcAft>
                          <a:spcPts val="0"/>
                        </a:spcAft>
                      </a:pPr>
                      <a:r>
                        <a:rPr lang="en-US" sz="1200" b="1" dirty="0">
                          <a:solidFill>
                            <a:schemeClr val="accent6">
                              <a:lumMod val="50000"/>
                            </a:schemeClr>
                          </a:solidFill>
                          <a:latin typeface="Comic Sans MS"/>
                          <a:ea typeface="Times New Roman"/>
                          <a:cs typeface="Arial"/>
                        </a:rPr>
                        <a:t>D10</a:t>
                      </a:r>
                      <a:endParaRPr lang="en-US" sz="1200" b="1" dirty="0">
                        <a:solidFill>
                          <a:schemeClr val="accent6">
                            <a:lumMod val="50000"/>
                          </a:schemeClr>
                        </a:solidFill>
                        <a:latin typeface="Calibri"/>
                        <a:ea typeface="Times New Roman"/>
                        <a:cs typeface="Arial"/>
                      </a:endParaRPr>
                    </a:p>
                  </a:txBody>
                  <a:tcPr marL="55604" marR="55604" marT="0" marB="0">
                    <a:lnL w="12700" cap="flat" cmpd="sng" algn="ctr">
                      <a:solidFill>
                        <a:srgbClr val="F7964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a:latin typeface="Comic Sans MS"/>
                          <a:ea typeface="Times New Roman"/>
                          <a:cs typeface="Arial"/>
                        </a:rPr>
                        <a:t>636</a:t>
                      </a:r>
                      <a:endParaRPr lang="en-US" sz="1200" b="1">
                        <a:latin typeface="Calibri"/>
                        <a:ea typeface="Times New Roman"/>
                        <a:cs typeface="Arial"/>
                      </a:endParaRPr>
                    </a:p>
                  </a:txBody>
                  <a:tcPr marL="55604" marR="55604" marT="0" marB="0">
                    <a:lnL w="12700" cap="flat" cmpd="sng" algn="ctr">
                      <a:solidFill>
                        <a:srgbClr val="000000"/>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a:latin typeface="Comic Sans MS"/>
                          <a:ea typeface="Times New Roman"/>
                          <a:cs typeface="Arial"/>
                        </a:rPr>
                        <a:t>814</a:t>
                      </a:r>
                      <a:endParaRPr lang="en-US" sz="1200" b="1">
                        <a:latin typeface="Calibri"/>
                        <a:ea typeface="Times New Roman"/>
                        <a:cs typeface="Arial"/>
                      </a:endParaRPr>
                    </a:p>
                  </a:txBody>
                  <a:tcPr marL="55604" marR="55604" marT="0" marB="0">
                    <a:lnL>
                      <a:noFill/>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dirty="0">
                          <a:solidFill>
                            <a:srgbClr val="FF0000"/>
                          </a:solidFill>
                          <a:latin typeface="Comic Sans MS"/>
                          <a:ea typeface="Times New Roman"/>
                          <a:cs typeface="Arial"/>
                        </a:rPr>
                        <a:t>5</a:t>
                      </a:r>
                      <a:endParaRPr lang="en-US" sz="1200" b="1" dirty="0">
                        <a:solidFill>
                          <a:srgbClr val="FF0000"/>
                        </a:solidFill>
                        <a:latin typeface="Calibri"/>
                        <a:ea typeface="Times New Roman"/>
                        <a:cs typeface="Arial"/>
                      </a:endParaRPr>
                    </a:p>
                  </a:txBody>
                  <a:tcPr marL="55604" marR="556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dirty="0">
                          <a:solidFill>
                            <a:srgbClr val="FF0000"/>
                          </a:solidFill>
                          <a:latin typeface="Comic Sans MS"/>
                          <a:ea typeface="Times New Roman"/>
                          <a:cs typeface="Arial"/>
                        </a:rPr>
                        <a:t>18</a:t>
                      </a:r>
                      <a:endParaRPr lang="en-US" sz="1200" b="1" dirty="0">
                        <a:solidFill>
                          <a:srgbClr val="FF0000"/>
                        </a:solidFill>
                        <a:latin typeface="Calibri"/>
                        <a:ea typeface="Times New Roman"/>
                        <a:cs typeface="Arial"/>
                      </a:endParaRPr>
                    </a:p>
                  </a:txBody>
                  <a:tcPr marL="55604" marR="556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a:latin typeface="Comic Sans MS"/>
                          <a:ea typeface="Times New Roman"/>
                          <a:cs typeface="Arial"/>
                        </a:rPr>
                        <a:t>100</a:t>
                      </a:r>
                      <a:endParaRPr lang="en-US" sz="1200" b="1">
                        <a:latin typeface="Calibri"/>
                        <a:ea typeface="Times New Roman"/>
                        <a:cs typeface="Arial"/>
                      </a:endParaRPr>
                    </a:p>
                  </a:txBody>
                  <a:tcPr marL="55604" marR="55604" marT="0" marB="0">
                    <a:lnL w="12700" cap="flat" cmpd="sng" algn="ctr">
                      <a:solidFill>
                        <a:srgbClr val="000000"/>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218815">
                <a:tc>
                  <a:txBody>
                    <a:bodyPr/>
                    <a:lstStyle/>
                    <a:p>
                      <a:pPr algn="ctr">
                        <a:lnSpc>
                          <a:spcPct val="115000"/>
                        </a:lnSpc>
                        <a:spcAft>
                          <a:spcPts val="0"/>
                        </a:spcAft>
                      </a:pPr>
                      <a:r>
                        <a:rPr lang="en-US" sz="1200" b="1" dirty="0">
                          <a:solidFill>
                            <a:schemeClr val="accent6">
                              <a:lumMod val="50000"/>
                            </a:schemeClr>
                          </a:solidFill>
                          <a:latin typeface="Comic Sans MS"/>
                          <a:ea typeface="Times New Roman"/>
                          <a:cs typeface="Arial"/>
                        </a:rPr>
                        <a:t>E1</a:t>
                      </a:r>
                      <a:endParaRPr lang="en-US" sz="1200" b="1" dirty="0">
                        <a:solidFill>
                          <a:schemeClr val="accent6">
                            <a:lumMod val="50000"/>
                          </a:schemeClr>
                        </a:solidFill>
                        <a:latin typeface="Calibri"/>
                        <a:ea typeface="Times New Roman"/>
                        <a:cs typeface="Arial"/>
                      </a:endParaRPr>
                    </a:p>
                  </a:txBody>
                  <a:tcPr marL="55604" marR="55604" marT="0" marB="0">
                    <a:lnL w="12700" cap="flat" cmpd="sng" algn="ctr">
                      <a:solidFill>
                        <a:srgbClr val="F7964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a:latin typeface="Comic Sans MS"/>
                          <a:ea typeface="Times New Roman"/>
                          <a:cs typeface="Arial"/>
                        </a:rPr>
                        <a:t>612</a:t>
                      </a:r>
                      <a:endParaRPr lang="en-US" sz="1200" b="1">
                        <a:latin typeface="Calibri"/>
                        <a:ea typeface="Times New Roman"/>
                        <a:cs typeface="Arial"/>
                      </a:endParaRPr>
                    </a:p>
                  </a:txBody>
                  <a:tcPr marL="55604" marR="55604" marT="0" marB="0">
                    <a:lnL w="12700" cap="flat" cmpd="sng" algn="ctr">
                      <a:solidFill>
                        <a:srgbClr val="000000"/>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a:latin typeface="Comic Sans MS"/>
                          <a:ea typeface="Times New Roman"/>
                          <a:cs typeface="Arial"/>
                        </a:rPr>
                        <a:t>781</a:t>
                      </a:r>
                      <a:endParaRPr lang="en-US" sz="1200" b="1">
                        <a:latin typeface="Calibri"/>
                        <a:ea typeface="Times New Roman"/>
                        <a:cs typeface="Arial"/>
                      </a:endParaRPr>
                    </a:p>
                  </a:txBody>
                  <a:tcPr marL="55604" marR="55604" marT="0" marB="0">
                    <a:lnL>
                      <a:noFill/>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dirty="0">
                          <a:solidFill>
                            <a:srgbClr val="FF0000"/>
                          </a:solidFill>
                          <a:latin typeface="Comic Sans MS"/>
                          <a:ea typeface="Times New Roman"/>
                          <a:cs typeface="Arial"/>
                        </a:rPr>
                        <a:t>5</a:t>
                      </a:r>
                      <a:endParaRPr lang="en-US" sz="1200" b="1" dirty="0">
                        <a:solidFill>
                          <a:srgbClr val="FF0000"/>
                        </a:solidFill>
                        <a:latin typeface="Calibri"/>
                        <a:ea typeface="Times New Roman"/>
                        <a:cs typeface="Arial"/>
                      </a:endParaRPr>
                    </a:p>
                  </a:txBody>
                  <a:tcPr marL="55604" marR="556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dirty="0">
                          <a:solidFill>
                            <a:srgbClr val="FF0000"/>
                          </a:solidFill>
                          <a:latin typeface="Comic Sans MS"/>
                          <a:ea typeface="Times New Roman"/>
                          <a:cs typeface="Arial"/>
                        </a:rPr>
                        <a:t>17</a:t>
                      </a:r>
                      <a:endParaRPr lang="en-US" sz="1200" b="1" dirty="0">
                        <a:solidFill>
                          <a:srgbClr val="FF0000"/>
                        </a:solidFill>
                        <a:latin typeface="Calibri"/>
                        <a:ea typeface="Times New Roman"/>
                        <a:cs typeface="Arial"/>
                      </a:endParaRPr>
                    </a:p>
                  </a:txBody>
                  <a:tcPr marL="55604" marR="556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a:latin typeface="Comic Sans MS"/>
                          <a:ea typeface="Times New Roman"/>
                          <a:cs typeface="Arial"/>
                        </a:rPr>
                        <a:t>100</a:t>
                      </a:r>
                      <a:endParaRPr lang="en-US" sz="1200" b="1">
                        <a:latin typeface="Calibri"/>
                        <a:ea typeface="Times New Roman"/>
                        <a:cs typeface="Arial"/>
                      </a:endParaRPr>
                    </a:p>
                  </a:txBody>
                  <a:tcPr marL="55604" marR="55604" marT="0" marB="0">
                    <a:lnL w="12700" cap="flat" cmpd="sng" algn="ctr">
                      <a:solidFill>
                        <a:srgbClr val="000000"/>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218815">
                <a:tc>
                  <a:txBody>
                    <a:bodyPr/>
                    <a:lstStyle/>
                    <a:p>
                      <a:pPr algn="ctr">
                        <a:lnSpc>
                          <a:spcPct val="115000"/>
                        </a:lnSpc>
                        <a:spcAft>
                          <a:spcPts val="0"/>
                        </a:spcAft>
                      </a:pPr>
                      <a:r>
                        <a:rPr lang="en-US" sz="1200" b="1" dirty="0">
                          <a:solidFill>
                            <a:schemeClr val="accent6">
                              <a:lumMod val="50000"/>
                            </a:schemeClr>
                          </a:solidFill>
                          <a:latin typeface="Comic Sans MS"/>
                          <a:ea typeface="Times New Roman"/>
                          <a:cs typeface="Arial"/>
                        </a:rPr>
                        <a:t>E2</a:t>
                      </a:r>
                      <a:endParaRPr lang="en-US" sz="1200" b="1" dirty="0">
                        <a:solidFill>
                          <a:schemeClr val="accent6">
                            <a:lumMod val="50000"/>
                          </a:schemeClr>
                        </a:solidFill>
                        <a:latin typeface="Calibri"/>
                        <a:ea typeface="Times New Roman"/>
                        <a:cs typeface="Arial"/>
                      </a:endParaRPr>
                    </a:p>
                  </a:txBody>
                  <a:tcPr marL="55604" marR="55604" marT="0" marB="0">
                    <a:lnL w="12700" cap="flat" cmpd="sng" algn="ctr">
                      <a:solidFill>
                        <a:srgbClr val="F7964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a:latin typeface="Comic Sans MS"/>
                          <a:ea typeface="Times New Roman"/>
                          <a:cs typeface="Arial"/>
                        </a:rPr>
                        <a:t>1037</a:t>
                      </a:r>
                      <a:endParaRPr lang="en-US" sz="1200" b="1">
                        <a:latin typeface="Calibri"/>
                        <a:ea typeface="Times New Roman"/>
                        <a:cs typeface="Arial"/>
                      </a:endParaRPr>
                    </a:p>
                  </a:txBody>
                  <a:tcPr marL="55604" marR="55604" marT="0" marB="0">
                    <a:lnL w="12700" cap="flat" cmpd="sng" algn="ctr">
                      <a:solidFill>
                        <a:srgbClr val="000000"/>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a:latin typeface="Comic Sans MS"/>
                          <a:ea typeface="Times New Roman"/>
                          <a:cs typeface="Arial"/>
                        </a:rPr>
                        <a:t>1263</a:t>
                      </a:r>
                      <a:endParaRPr lang="en-US" sz="1200" b="1">
                        <a:latin typeface="Calibri"/>
                        <a:ea typeface="Times New Roman"/>
                        <a:cs typeface="Arial"/>
                      </a:endParaRPr>
                    </a:p>
                  </a:txBody>
                  <a:tcPr marL="55604" marR="55604" marT="0" marB="0">
                    <a:lnL>
                      <a:noFill/>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dirty="0">
                          <a:solidFill>
                            <a:srgbClr val="FF0000"/>
                          </a:solidFill>
                          <a:latin typeface="Comic Sans MS"/>
                          <a:ea typeface="Times New Roman"/>
                          <a:cs typeface="Arial"/>
                        </a:rPr>
                        <a:t>5</a:t>
                      </a:r>
                      <a:endParaRPr lang="en-US" sz="1200" b="1" dirty="0">
                        <a:solidFill>
                          <a:srgbClr val="FF0000"/>
                        </a:solidFill>
                        <a:latin typeface="Calibri"/>
                        <a:ea typeface="Times New Roman"/>
                        <a:cs typeface="Arial"/>
                      </a:endParaRPr>
                    </a:p>
                  </a:txBody>
                  <a:tcPr marL="55604" marR="556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dirty="0">
                          <a:solidFill>
                            <a:srgbClr val="FF0000"/>
                          </a:solidFill>
                          <a:latin typeface="Comic Sans MS"/>
                          <a:ea typeface="Times New Roman"/>
                          <a:cs typeface="Arial"/>
                        </a:rPr>
                        <a:t>26</a:t>
                      </a:r>
                      <a:endParaRPr lang="en-US" sz="1200" b="1" dirty="0">
                        <a:solidFill>
                          <a:srgbClr val="FF0000"/>
                        </a:solidFill>
                        <a:latin typeface="Calibri"/>
                        <a:ea typeface="Times New Roman"/>
                        <a:cs typeface="Arial"/>
                      </a:endParaRPr>
                    </a:p>
                  </a:txBody>
                  <a:tcPr marL="55604" marR="556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a:latin typeface="Comic Sans MS"/>
                          <a:ea typeface="Times New Roman"/>
                          <a:cs typeface="Arial"/>
                        </a:rPr>
                        <a:t>100</a:t>
                      </a:r>
                      <a:endParaRPr lang="en-US" sz="1200" b="1">
                        <a:latin typeface="Calibri"/>
                        <a:ea typeface="Times New Roman"/>
                        <a:cs typeface="Arial"/>
                      </a:endParaRPr>
                    </a:p>
                  </a:txBody>
                  <a:tcPr marL="55604" marR="55604" marT="0" marB="0">
                    <a:lnL w="12700" cap="flat" cmpd="sng" algn="ctr">
                      <a:solidFill>
                        <a:srgbClr val="000000"/>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218815">
                <a:tc>
                  <a:txBody>
                    <a:bodyPr/>
                    <a:lstStyle/>
                    <a:p>
                      <a:pPr algn="ctr">
                        <a:lnSpc>
                          <a:spcPct val="115000"/>
                        </a:lnSpc>
                        <a:spcAft>
                          <a:spcPts val="0"/>
                        </a:spcAft>
                      </a:pPr>
                      <a:r>
                        <a:rPr lang="en-US" sz="1200" b="1" dirty="0">
                          <a:solidFill>
                            <a:schemeClr val="accent6">
                              <a:lumMod val="50000"/>
                            </a:schemeClr>
                          </a:solidFill>
                          <a:latin typeface="Comic Sans MS"/>
                          <a:ea typeface="Times New Roman"/>
                          <a:cs typeface="Arial"/>
                        </a:rPr>
                        <a:t>E3+E5</a:t>
                      </a:r>
                      <a:endParaRPr lang="en-US" sz="1200" b="1" dirty="0">
                        <a:solidFill>
                          <a:schemeClr val="accent6">
                            <a:lumMod val="50000"/>
                          </a:schemeClr>
                        </a:solidFill>
                        <a:latin typeface="Calibri"/>
                        <a:ea typeface="Times New Roman"/>
                        <a:cs typeface="Arial"/>
                      </a:endParaRPr>
                    </a:p>
                  </a:txBody>
                  <a:tcPr marL="55604" marR="55604" marT="0" marB="0">
                    <a:lnL w="12700" cap="flat" cmpd="sng" algn="ctr">
                      <a:solidFill>
                        <a:srgbClr val="F7964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a:latin typeface="Comic Sans MS"/>
                          <a:ea typeface="Times New Roman"/>
                          <a:cs typeface="Arial"/>
                        </a:rPr>
                        <a:t>1236</a:t>
                      </a:r>
                      <a:endParaRPr lang="en-US" sz="1200" b="1">
                        <a:latin typeface="Calibri"/>
                        <a:ea typeface="Times New Roman"/>
                        <a:cs typeface="Arial"/>
                      </a:endParaRPr>
                    </a:p>
                  </a:txBody>
                  <a:tcPr marL="55604" marR="55604" marT="0" marB="0">
                    <a:lnL w="12700" cap="flat" cmpd="sng" algn="ctr">
                      <a:solidFill>
                        <a:srgbClr val="000000"/>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a:latin typeface="Comic Sans MS"/>
                          <a:ea typeface="Times New Roman"/>
                          <a:cs typeface="Arial"/>
                        </a:rPr>
                        <a:t>1592</a:t>
                      </a:r>
                      <a:endParaRPr lang="en-US" sz="1200" b="1">
                        <a:latin typeface="Calibri"/>
                        <a:ea typeface="Times New Roman"/>
                        <a:cs typeface="Arial"/>
                      </a:endParaRPr>
                    </a:p>
                  </a:txBody>
                  <a:tcPr marL="55604" marR="55604" marT="0" marB="0">
                    <a:lnL>
                      <a:noFill/>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dirty="0">
                          <a:solidFill>
                            <a:srgbClr val="FF0000"/>
                          </a:solidFill>
                          <a:latin typeface="Comic Sans MS"/>
                          <a:ea typeface="Times New Roman"/>
                          <a:cs typeface="Arial"/>
                        </a:rPr>
                        <a:t>6</a:t>
                      </a:r>
                      <a:endParaRPr lang="en-US" sz="1200" b="1" dirty="0">
                        <a:solidFill>
                          <a:srgbClr val="FF0000"/>
                        </a:solidFill>
                        <a:latin typeface="Calibri"/>
                        <a:ea typeface="Times New Roman"/>
                        <a:cs typeface="Arial"/>
                      </a:endParaRPr>
                    </a:p>
                  </a:txBody>
                  <a:tcPr marL="55604" marR="556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dirty="0">
                          <a:solidFill>
                            <a:srgbClr val="FF0000"/>
                          </a:solidFill>
                          <a:latin typeface="Comic Sans MS"/>
                          <a:ea typeface="Times New Roman"/>
                          <a:cs typeface="Arial"/>
                        </a:rPr>
                        <a:t>26</a:t>
                      </a:r>
                      <a:endParaRPr lang="en-US" sz="1200" b="1" dirty="0">
                        <a:solidFill>
                          <a:srgbClr val="FF0000"/>
                        </a:solidFill>
                        <a:latin typeface="Calibri"/>
                        <a:ea typeface="Times New Roman"/>
                        <a:cs typeface="Arial"/>
                      </a:endParaRPr>
                    </a:p>
                  </a:txBody>
                  <a:tcPr marL="55604" marR="556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a:latin typeface="Comic Sans MS"/>
                          <a:ea typeface="Times New Roman"/>
                          <a:cs typeface="Arial"/>
                        </a:rPr>
                        <a:t>100</a:t>
                      </a:r>
                      <a:endParaRPr lang="en-US" sz="1200" b="1">
                        <a:latin typeface="Calibri"/>
                        <a:ea typeface="Times New Roman"/>
                        <a:cs typeface="Arial"/>
                      </a:endParaRPr>
                    </a:p>
                  </a:txBody>
                  <a:tcPr marL="55604" marR="55604" marT="0" marB="0">
                    <a:lnL w="12700" cap="flat" cmpd="sng" algn="ctr">
                      <a:solidFill>
                        <a:srgbClr val="000000"/>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218815">
                <a:tc>
                  <a:txBody>
                    <a:bodyPr/>
                    <a:lstStyle/>
                    <a:p>
                      <a:pPr algn="ctr">
                        <a:lnSpc>
                          <a:spcPct val="115000"/>
                        </a:lnSpc>
                        <a:spcAft>
                          <a:spcPts val="0"/>
                        </a:spcAft>
                      </a:pPr>
                      <a:r>
                        <a:rPr lang="en-US" sz="1200" b="1" dirty="0">
                          <a:solidFill>
                            <a:schemeClr val="accent6">
                              <a:lumMod val="50000"/>
                            </a:schemeClr>
                          </a:solidFill>
                          <a:latin typeface="Comic Sans MS"/>
                          <a:ea typeface="Times New Roman"/>
                          <a:cs typeface="Arial"/>
                        </a:rPr>
                        <a:t>E6+E8</a:t>
                      </a:r>
                      <a:endParaRPr lang="en-US" sz="1200" b="1" dirty="0">
                        <a:solidFill>
                          <a:schemeClr val="accent6">
                            <a:lumMod val="50000"/>
                          </a:schemeClr>
                        </a:solidFill>
                        <a:latin typeface="Calibri"/>
                        <a:ea typeface="Times New Roman"/>
                        <a:cs typeface="Arial"/>
                      </a:endParaRPr>
                    </a:p>
                  </a:txBody>
                  <a:tcPr marL="55604" marR="55604" marT="0" marB="0">
                    <a:lnL w="12700" cap="flat" cmpd="sng" algn="ctr">
                      <a:solidFill>
                        <a:srgbClr val="F7964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a:latin typeface="Comic Sans MS"/>
                          <a:ea typeface="Times New Roman"/>
                          <a:cs typeface="Arial"/>
                        </a:rPr>
                        <a:t>1200</a:t>
                      </a:r>
                      <a:endParaRPr lang="en-US" sz="1200" b="1">
                        <a:latin typeface="Calibri"/>
                        <a:ea typeface="Times New Roman"/>
                        <a:cs typeface="Arial"/>
                      </a:endParaRPr>
                    </a:p>
                  </a:txBody>
                  <a:tcPr marL="55604" marR="55604" marT="0" marB="0">
                    <a:lnL w="12700" cap="flat" cmpd="sng" algn="ctr">
                      <a:solidFill>
                        <a:srgbClr val="000000"/>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a:latin typeface="Comic Sans MS"/>
                          <a:ea typeface="Times New Roman"/>
                          <a:cs typeface="Arial"/>
                        </a:rPr>
                        <a:t>1546</a:t>
                      </a:r>
                      <a:endParaRPr lang="en-US" sz="1200" b="1">
                        <a:latin typeface="Calibri"/>
                        <a:ea typeface="Times New Roman"/>
                        <a:cs typeface="Arial"/>
                      </a:endParaRPr>
                    </a:p>
                  </a:txBody>
                  <a:tcPr marL="55604" marR="55604" marT="0" marB="0">
                    <a:lnL>
                      <a:noFill/>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dirty="0">
                          <a:solidFill>
                            <a:srgbClr val="FF0000"/>
                          </a:solidFill>
                          <a:latin typeface="Comic Sans MS"/>
                          <a:ea typeface="Times New Roman"/>
                          <a:cs typeface="Arial"/>
                        </a:rPr>
                        <a:t>6</a:t>
                      </a:r>
                      <a:endParaRPr lang="en-US" sz="1200" b="1" dirty="0">
                        <a:solidFill>
                          <a:srgbClr val="FF0000"/>
                        </a:solidFill>
                        <a:latin typeface="Calibri"/>
                        <a:ea typeface="Times New Roman"/>
                        <a:cs typeface="Arial"/>
                      </a:endParaRPr>
                    </a:p>
                  </a:txBody>
                  <a:tcPr marL="55604" marR="556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dirty="0">
                          <a:solidFill>
                            <a:srgbClr val="FF0000"/>
                          </a:solidFill>
                          <a:latin typeface="Comic Sans MS"/>
                          <a:ea typeface="Times New Roman"/>
                          <a:cs typeface="Arial"/>
                        </a:rPr>
                        <a:t>25</a:t>
                      </a:r>
                      <a:endParaRPr lang="en-US" sz="1200" b="1" dirty="0">
                        <a:solidFill>
                          <a:srgbClr val="FF0000"/>
                        </a:solidFill>
                        <a:latin typeface="Calibri"/>
                        <a:ea typeface="Times New Roman"/>
                        <a:cs typeface="Arial"/>
                      </a:endParaRPr>
                    </a:p>
                  </a:txBody>
                  <a:tcPr marL="55604" marR="556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a:latin typeface="Comic Sans MS"/>
                          <a:ea typeface="Times New Roman"/>
                          <a:cs typeface="Arial"/>
                        </a:rPr>
                        <a:t>100</a:t>
                      </a:r>
                      <a:endParaRPr lang="en-US" sz="1200" b="1">
                        <a:latin typeface="Calibri"/>
                        <a:ea typeface="Times New Roman"/>
                        <a:cs typeface="Arial"/>
                      </a:endParaRPr>
                    </a:p>
                  </a:txBody>
                  <a:tcPr marL="55604" marR="55604" marT="0" marB="0">
                    <a:lnL w="12700" cap="flat" cmpd="sng" algn="ctr">
                      <a:solidFill>
                        <a:srgbClr val="000000"/>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218815">
                <a:tc>
                  <a:txBody>
                    <a:bodyPr/>
                    <a:lstStyle/>
                    <a:p>
                      <a:pPr algn="ctr">
                        <a:lnSpc>
                          <a:spcPct val="115000"/>
                        </a:lnSpc>
                        <a:spcAft>
                          <a:spcPts val="0"/>
                        </a:spcAft>
                      </a:pPr>
                      <a:r>
                        <a:rPr lang="en-US" sz="1200" b="1" dirty="0">
                          <a:solidFill>
                            <a:schemeClr val="accent6">
                              <a:lumMod val="50000"/>
                            </a:schemeClr>
                          </a:solidFill>
                          <a:latin typeface="Comic Sans MS"/>
                          <a:ea typeface="Times New Roman"/>
                          <a:cs typeface="Arial"/>
                        </a:rPr>
                        <a:t>E9</a:t>
                      </a:r>
                      <a:endParaRPr lang="en-US" sz="1200" b="1" dirty="0">
                        <a:solidFill>
                          <a:schemeClr val="accent6">
                            <a:lumMod val="50000"/>
                          </a:schemeClr>
                        </a:solidFill>
                        <a:latin typeface="Calibri"/>
                        <a:ea typeface="Times New Roman"/>
                        <a:cs typeface="Arial"/>
                      </a:endParaRPr>
                    </a:p>
                  </a:txBody>
                  <a:tcPr marL="55604" marR="55604" marT="0" marB="0">
                    <a:lnL w="12700" cap="flat" cmpd="sng" algn="ctr">
                      <a:solidFill>
                        <a:srgbClr val="F7964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a:latin typeface="Comic Sans MS"/>
                          <a:ea typeface="Times New Roman"/>
                          <a:cs typeface="Arial"/>
                        </a:rPr>
                        <a:t>942</a:t>
                      </a:r>
                      <a:endParaRPr lang="en-US" sz="1200" b="1">
                        <a:latin typeface="Calibri"/>
                        <a:ea typeface="Times New Roman"/>
                        <a:cs typeface="Arial"/>
                      </a:endParaRPr>
                    </a:p>
                  </a:txBody>
                  <a:tcPr marL="55604" marR="55604" marT="0" marB="0">
                    <a:lnL w="12700" cap="flat" cmpd="sng" algn="ctr">
                      <a:solidFill>
                        <a:srgbClr val="000000"/>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a:latin typeface="Comic Sans MS"/>
                          <a:ea typeface="Times New Roman"/>
                          <a:cs typeface="Arial"/>
                        </a:rPr>
                        <a:t>1213</a:t>
                      </a:r>
                      <a:endParaRPr lang="en-US" sz="1200" b="1">
                        <a:latin typeface="Calibri"/>
                        <a:ea typeface="Times New Roman"/>
                        <a:cs typeface="Arial"/>
                      </a:endParaRPr>
                    </a:p>
                  </a:txBody>
                  <a:tcPr marL="55604" marR="55604" marT="0" marB="0">
                    <a:lnL>
                      <a:noFill/>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dirty="0">
                          <a:solidFill>
                            <a:srgbClr val="FF0000"/>
                          </a:solidFill>
                          <a:latin typeface="Comic Sans MS"/>
                          <a:ea typeface="Times New Roman"/>
                          <a:cs typeface="Arial"/>
                        </a:rPr>
                        <a:t>5</a:t>
                      </a:r>
                      <a:endParaRPr lang="en-US" sz="1200" b="1" dirty="0">
                        <a:solidFill>
                          <a:srgbClr val="FF0000"/>
                        </a:solidFill>
                        <a:latin typeface="Calibri"/>
                        <a:ea typeface="Times New Roman"/>
                        <a:cs typeface="Arial"/>
                      </a:endParaRPr>
                    </a:p>
                  </a:txBody>
                  <a:tcPr marL="55604" marR="556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dirty="0">
                          <a:solidFill>
                            <a:srgbClr val="FF0000"/>
                          </a:solidFill>
                          <a:latin typeface="Comic Sans MS"/>
                          <a:ea typeface="Times New Roman"/>
                          <a:cs typeface="Arial"/>
                        </a:rPr>
                        <a:t>24</a:t>
                      </a:r>
                      <a:endParaRPr lang="en-US" sz="1200" b="1" dirty="0">
                        <a:solidFill>
                          <a:srgbClr val="FF0000"/>
                        </a:solidFill>
                        <a:latin typeface="Calibri"/>
                        <a:ea typeface="Times New Roman"/>
                        <a:cs typeface="Arial"/>
                      </a:endParaRPr>
                    </a:p>
                  </a:txBody>
                  <a:tcPr marL="55604" marR="556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a:latin typeface="Comic Sans MS"/>
                          <a:ea typeface="Times New Roman"/>
                          <a:cs typeface="Arial"/>
                        </a:rPr>
                        <a:t>100</a:t>
                      </a:r>
                      <a:endParaRPr lang="en-US" sz="1200" b="1">
                        <a:latin typeface="Calibri"/>
                        <a:ea typeface="Times New Roman"/>
                        <a:cs typeface="Arial"/>
                      </a:endParaRPr>
                    </a:p>
                  </a:txBody>
                  <a:tcPr marL="55604" marR="55604" marT="0" marB="0">
                    <a:lnL w="12700" cap="flat" cmpd="sng" algn="ctr">
                      <a:solidFill>
                        <a:srgbClr val="000000"/>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206677">
                <a:tc>
                  <a:txBody>
                    <a:bodyPr/>
                    <a:lstStyle/>
                    <a:p>
                      <a:pPr algn="ctr">
                        <a:lnSpc>
                          <a:spcPct val="115000"/>
                        </a:lnSpc>
                        <a:spcAft>
                          <a:spcPts val="0"/>
                        </a:spcAft>
                      </a:pPr>
                      <a:r>
                        <a:rPr lang="en-US" sz="1200" b="1" dirty="0">
                          <a:solidFill>
                            <a:schemeClr val="accent6">
                              <a:lumMod val="50000"/>
                            </a:schemeClr>
                          </a:solidFill>
                          <a:latin typeface="Comic Sans MS"/>
                          <a:ea typeface="Times New Roman"/>
                          <a:cs typeface="Arial"/>
                        </a:rPr>
                        <a:t>E10</a:t>
                      </a:r>
                      <a:endParaRPr lang="en-US" sz="1200" b="1" dirty="0">
                        <a:solidFill>
                          <a:schemeClr val="accent6">
                            <a:lumMod val="50000"/>
                          </a:schemeClr>
                        </a:solidFill>
                        <a:latin typeface="Calibri"/>
                        <a:ea typeface="Times New Roman"/>
                        <a:cs typeface="Arial"/>
                      </a:endParaRPr>
                    </a:p>
                  </a:txBody>
                  <a:tcPr marL="55604" marR="55604" marT="0" marB="0">
                    <a:lnL w="12700" cap="flat" cmpd="sng" algn="ctr">
                      <a:solidFill>
                        <a:srgbClr val="F7964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a:latin typeface="Comic Sans MS"/>
                          <a:ea typeface="Times New Roman"/>
                          <a:cs typeface="Arial"/>
                        </a:rPr>
                        <a:t>596</a:t>
                      </a:r>
                      <a:endParaRPr lang="en-US" sz="1200" b="1">
                        <a:latin typeface="Calibri"/>
                        <a:ea typeface="Times New Roman"/>
                        <a:cs typeface="Arial"/>
                      </a:endParaRPr>
                    </a:p>
                  </a:txBody>
                  <a:tcPr marL="55604" marR="55604" marT="0" marB="0">
                    <a:lnL w="12700" cap="flat" cmpd="sng" algn="ctr">
                      <a:solidFill>
                        <a:srgbClr val="000000"/>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a:latin typeface="Comic Sans MS"/>
                          <a:ea typeface="Times New Roman"/>
                          <a:cs typeface="Arial"/>
                        </a:rPr>
                        <a:t>735</a:t>
                      </a:r>
                      <a:endParaRPr lang="en-US" sz="1200" b="1">
                        <a:latin typeface="Calibri"/>
                        <a:ea typeface="Times New Roman"/>
                        <a:cs typeface="Arial"/>
                      </a:endParaRPr>
                    </a:p>
                  </a:txBody>
                  <a:tcPr marL="55604" marR="55604" marT="0" marB="0">
                    <a:lnL>
                      <a:noFill/>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dirty="0">
                          <a:solidFill>
                            <a:srgbClr val="FF0000"/>
                          </a:solidFill>
                          <a:latin typeface="Comic Sans MS"/>
                          <a:ea typeface="Times New Roman"/>
                          <a:cs typeface="Arial"/>
                        </a:rPr>
                        <a:t>5</a:t>
                      </a:r>
                      <a:endParaRPr lang="en-US" sz="1200" b="1" dirty="0">
                        <a:solidFill>
                          <a:srgbClr val="FF0000"/>
                        </a:solidFill>
                        <a:latin typeface="Calibri"/>
                        <a:ea typeface="Times New Roman"/>
                        <a:cs typeface="Arial"/>
                      </a:endParaRPr>
                    </a:p>
                  </a:txBody>
                  <a:tcPr marL="55604" marR="556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dirty="0">
                          <a:solidFill>
                            <a:srgbClr val="FF0000"/>
                          </a:solidFill>
                          <a:latin typeface="Comic Sans MS"/>
                          <a:ea typeface="Times New Roman"/>
                          <a:cs typeface="Arial"/>
                        </a:rPr>
                        <a:t>17</a:t>
                      </a:r>
                      <a:endParaRPr lang="en-US" sz="1200" b="1" dirty="0">
                        <a:solidFill>
                          <a:srgbClr val="FF0000"/>
                        </a:solidFill>
                        <a:latin typeface="Calibri"/>
                        <a:ea typeface="Times New Roman"/>
                        <a:cs typeface="Arial"/>
                      </a:endParaRPr>
                    </a:p>
                  </a:txBody>
                  <a:tcPr marL="55604" marR="556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dirty="0">
                          <a:latin typeface="Comic Sans MS"/>
                          <a:ea typeface="Times New Roman"/>
                          <a:cs typeface="Arial"/>
                        </a:rPr>
                        <a:t>100</a:t>
                      </a:r>
                      <a:endParaRPr lang="en-US" sz="1200" b="1" dirty="0">
                        <a:latin typeface="Calibri"/>
                        <a:ea typeface="Times New Roman"/>
                        <a:cs typeface="Arial"/>
                      </a:endParaRPr>
                    </a:p>
                  </a:txBody>
                  <a:tcPr marL="55604" marR="55604" marT="0" marB="0">
                    <a:lnL w="12700" cap="flat" cmpd="sng" algn="ctr">
                      <a:solidFill>
                        <a:srgbClr val="000000"/>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0"/>
            <a:ext cx="8686800" cy="838200"/>
          </a:xfrm>
        </p:spPr>
        <p:txBody>
          <a:bodyPr>
            <a:normAutofit/>
          </a:bodyPr>
          <a:lstStyle/>
          <a:p>
            <a:r>
              <a:rPr lang="en-US" dirty="0" smtClean="0"/>
              <a:t>group piles settlement calculations</a:t>
            </a:r>
            <a:endParaRPr lang="ar-JO" dirty="0"/>
          </a:p>
        </p:txBody>
      </p:sp>
      <p:graphicFrame>
        <p:nvGraphicFramePr>
          <p:cNvPr id="4" name="جدول 3"/>
          <p:cNvGraphicFramePr>
            <a:graphicFrameLocks noGrp="1"/>
          </p:cNvGraphicFramePr>
          <p:nvPr/>
        </p:nvGraphicFramePr>
        <p:xfrm>
          <a:off x="1619672" y="1340768"/>
          <a:ext cx="6624736" cy="4820858"/>
        </p:xfrm>
        <a:graphic>
          <a:graphicData uri="http://schemas.openxmlformats.org/drawingml/2006/table">
            <a:tbl>
              <a:tblPr/>
              <a:tblGrid>
                <a:gridCol w="1055696"/>
                <a:gridCol w="1152548"/>
                <a:gridCol w="1104123"/>
                <a:gridCol w="1368153"/>
                <a:gridCol w="840093"/>
                <a:gridCol w="1104123"/>
              </a:tblGrid>
              <a:tr h="614618">
                <a:tc>
                  <a:txBody>
                    <a:bodyPr/>
                    <a:lstStyle/>
                    <a:p>
                      <a:pPr algn="ctr">
                        <a:lnSpc>
                          <a:spcPct val="115000"/>
                        </a:lnSpc>
                        <a:spcAft>
                          <a:spcPts val="0"/>
                        </a:spcAft>
                      </a:pPr>
                      <a:r>
                        <a:rPr lang="en-US" sz="1200" b="1" dirty="0">
                          <a:latin typeface="Comic Sans MS"/>
                          <a:ea typeface="Times New Roman"/>
                          <a:cs typeface="Arial"/>
                        </a:rPr>
                        <a:t>Col.</a:t>
                      </a:r>
                      <a:endParaRPr lang="en-US" sz="1200" b="1" dirty="0">
                        <a:latin typeface="Calibri"/>
                        <a:ea typeface="Times New Roman"/>
                        <a:cs typeface="Arial"/>
                      </a:endParaRPr>
                    </a:p>
                  </a:txBody>
                  <a:tcPr marL="49387" marR="49387"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c>
                  <a:txBody>
                    <a:bodyPr/>
                    <a:lstStyle/>
                    <a:p>
                      <a:pPr algn="ctr">
                        <a:lnSpc>
                          <a:spcPct val="115000"/>
                        </a:lnSpc>
                        <a:spcAft>
                          <a:spcPts val="0"/>
                        </a:spcAft>
                      </a:pPr>
                      <a:r>
                        <a:rPr lang="en-US" sz="1200" b="1">
                          <a:latin typeface="Comic Sans MS"/>
                          <a:ea typeface="Times New Roman"/>
                          <a:cs typeface="Arial"/>
                        </a:rPr>
                        <a:t>Settl. in one pile (mm)</a:t>
                      </a:r>
                      <a:endParaRPr lang="en-US" sz="1200" b="1">
                        <a:latin typeface="Calibri"/>
                        <a:ea typeface="Times New Roman"/>
                        <a:cs typeface="Arial"/>
                      </a:endParaRPr>
                    </a:p>
                  </a:txBody>
                  <a:tcPr marL="49387" marR="49387"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c>
                  <a:txBody>
                    <a:bodyPr/>
                    <a:lstStyle/>
                    <a:p>
                      <a:pPr algn="ctr">
                        <a:lnSpc>
                          <a:spcPct val="115000"/>
                        </a:lnSpc>
                        <a:spcAft>
                          <a:spcPts val="0"/>
                        </a:spcAft>
                      </a:pPr>
                      <a:r>
                        <a:rPr lang="en-US" sz="1200" b="1">
                          <a:latin typeface="Comic Sans MS"/>
                          <a:ea typeface="Times New Roman"/>
                          <a:cs typeface="Arial"/>
                        </a:rPr>
                        <a:t>Bg(m)</a:t>
                      </a:r>
                      <a:endParaRPr lang="en-US" sz="1200" b="1">
                        <a:latin typeface="Calibri"/>
                        <a:ea typeface="Times New Roman"/>
                        <a:cs typeface="Arial"/>
                      </a:endParaRPr>
                    </a:p>
                  </a:txBody>
                  <a:tcPr marL="49387" marR="49387"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c>
                  <a:txBody>
                    <a:bodyPr/>
                    <a:lstStyle/>
                    <a:p>
                      <a:pPr algn="ctr">
                        <a:lnSpc>
                          <a:spcPct val="115000"/>
                        </a:lnSpc>
                        <a:spcAft>
                          <a:spcPts val="0"/>
                        </a:spcAft>
                      </a:pPr>
                      <a:r>
                        <a:rPr lang="en-US" sz="1200" b="1">
                          <a:latin typeface="Comic Sans MS"/>
                          <a:ea typeface="Times New Roman"/>
                          <a:cs typeface="Arial"/>
                        </a:rPr>
                        <a:t>group pile settlement(mm)</a:t>
                      </a:r>
                      <a:endParaRPr lang="en-US" sz="1200" b="1">
                        <a:latin typeface="Calibri"/>
                        <a:ea typeface="Times New Roman"/>
                        <a:cs typeface="Arial"/>
                      </a:endParaRPr>
                    </a:p>
                  </a:txBody>
                  <a:tcPr marL="49387" marR="49387"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c>
                  <a:txBody>
                    <a:bodyPr/>
                    <a:lstStyle/>
                    <a:p>
                      <a:pPr algn="ctr">
                        <a:lnSpc>
                          <a:spcPct val="115000"/>
                        </a:lnSpc>
                        <a:spcAft>
                          <a:spcPts val="0"/>
                        </a:spcAft>
                      </a:pPr>
                      <a:r>
                        <a:rPr lang="en-US" sz="1200" b="1">
                          <a:latin typeface="Comic Sans MS"/>
                          <a:ea typeface="Times New Roman"/>
                          <a:cs typeface="Arial"/>
                        </a:rPr>
                        <a:t>Rs</a:t>
                      </a:r>
                      <a:endParaRPr lang="en-US" sz="1200" b="1">
                        <a:latin typeface="Calibri"/>
                        <a:ea typeface="Times New Roman"/>
                        <a:cs typeface="Arial"/>
                      </a:endParaRPr>
                    </a:p>
                  </a:txBody>
                  <a:tcPr marL="49387" marR="49387"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c>
                  <a:txBody>
                    <a:bodyPr/>
                    <a:lstStyle/>
                    <a:p>
                      <a:pPr algn="ctr">
                        <a:lnSpc>
                          <a:spcPct val="115000"/>
                        </a:lnSpc>
                        <a:spcAft>
                          <a:spcPts val="0"/>
                        </a:spcAft>
                      </a:pPr>
                      <a:r>
                        <a:rPr lang="en-US" sz="1200" b="1">
                          <a:latin typeface="Comic Sans MS"/>
                          <a:ea typeface="Times New Roman"/>
                          <a:cs typeface="Arial"/>
                        </a:rPr>
                        <a:t>N </a:t>
                      </a:r>
                      <a:r>
                        <a:rPr lang="en-US" sz="1200" b="1" baseline="30000">
                          <a:latin typeface="Comic Sans MS"/>
                          <a:ea typeface="Times New Roman"/>
                          <a:cs typeface="Arial"/>
                        </a:rPr>
                        <a:t>0.5</a:t>
                      </a:r>
                      <a:endParaRPr lang="en-US" sz="1200" b="1">
                        <a:latin typeface="Calibri"/>
                        <a:ea typeface="Times New Roman"/>
                        <a:cs typeface="Arial"/>
                      </a:endParaRPr>
                    </a:p>
                  </a:txBody>
                  <a:tcPr marL="49387" marR="49387"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r>
              <a:tr h="204873">
                <a:tc>
                  <a:txBody>
                    <a:bodyPr/>
                    <a:lstStyle/>
                    <a:p>
                      <a:pPr algn="ctr">
                        <a:lnSpc>
                          <a:spcPct val="115000"/>
                        </a:lnSpc>
                        <a:spcAft>
                          <a:spcPts val="0"/>
                        </a:spcAft>
                      </a:pPr>
                      <a:r>
                        <a:rPr lang="en-US" sz="1200" b="1" dirty="0">
                          <a:solidFill>
                            <a:schemeClr val="accent6">
                              <a:lumMod val="75000"/>
                            </a:schemeClr>
                          </a:solidFill>
                          <a:latin typeface="Comic Sans MS"/>
                          <a:ea typeface="Times New Roman"/>
                          <a:cs typeface="Arial"/>
                        </a:rPr>
                        <a:t>A1</a:t>
                      </a:r>
                      <a:endParaRPr lang="en-US" sz="1200" b="1" dirty="0">
                        <a:solidFill>
                          <a:schemeClr val="accent6">
                            <a:lumMod val="75000"/>
                          </a:schemeClr>
                        </a:solidFill>
                        <a:latin typeface="Calibri"/>
                        <a:ea typeface="Times New Roman"/>
                        <a:cs typeface="Arial"/>
                      </a:endParaRPr>
                    </a:p>
                  </a:txBody>
                  <a:tcPr marL="49387" marR="49387"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dirty="0">
                          <a:latin typeface="Comic Sans MS"/>
                          <a:ea typeface="Times New Roman"/>
                          <a:cs typeface="Arial"/>
                        </a:rPr>
                        <a:t>1.5</a:t>
                      </a:r>
                      <a:endParaRPr lang="en-US" sz="1200" b="1" dirty="0">
                        <a:latin typeface="Calibri"/>
                        <a:ea typeface="Times New Roman"/>
                        <a:cs typeface="Arial"/>
                      </a:endParaRPr>
                    </a:p>
                  </a:txBody>
                  <a:tcPr marL="49387" marR="49387"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a:latin typeface="Comic Sans MS"/>
                          <a:ea typeface="Times New Roman"/>
                          <a:cs typeface="Arial"/>
                        </a:rPr>
                        <a:t>5.6</a:t>
                      </a:r>
                      <a:endParaRPr lang="en-US" sz="1200" b="1">
                        <a:latin typeface="Calibri"/>
                        <a:ea typeface="Times New Roman"/>
                        <a:cs typeface="Arial"/>
                      </a:endParaRPr>
                    </a:p>
                  </a:txBody>
                  <a:tcPr marL="49387" marR="49387"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dirty="0">
                          <a:latin typeface="Comic Sans MS"/>
                          <a:ea typeface="Times New Roman"/>
                          <a:cs typeface="Arial"/>
                        </a:rPr>
                        <a:t>3.5</a:t>
                      </a:r>
                      <a:endParaRPr lang="en-US" sz="1200" b="1" dirty="0">
                        <a:latin typeface="Calibri"/>
                        <a:ea typeface="Times New Roman"/>
                        <a:cs typeface="Arial"/>
                      </a:endParaRPr>
                    </a:p>
                  </a:txBody>
                  <a:tcPr marL="49387" marR="49387"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a:latin typeface="Comic Sans MS"/>
                          <a:ea typeface="Times New Roman"/>
                          <a:cs typeface="Arial"/>
                        </a:rPr>
                        <a:t>2.33</a:t>
                      </a:r>
                      <a:endParaRPr lang="en-US" sz="1200" b="1">
                        <a:latin typeface="Calibri"/>
                        <a:ea typeface="Times New Roman"/>
                        <a:cs typeface="Arial"/>
                      </a:endParaRPr>
                    </a:p>
                  </a:txBody>
                  <a:tcPr marL="49387" marR="49387"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a:latin typeface="Comic Sans MS"/>
                          <a:ea typeface="Times New Roman"/>
                          <a:cs typeface="Arial"/>
                        </a:rPr>
                        <a:t>2.24</a:t>
                      </a:r>
                      <a:endParaRPr lang="en-US" sz="1200" b="1">
                        <a:latin typeface="Calibri"/>
                        <a:ea typeface="Times New Roman"/>
                        <a:cs typeface="Arial"/>
                      </a:endParaRPr>
                    </a:p>
                  </a:txBody>
                  <a:tcPr marL="49387" marR="49387"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204873">
                <a:tc>
                  <a:txBody>
                    <a:bodyPr/>
                    <a:lstStyle/>
                    <a:p>
                      <a:pPr algn="ctr">
                        <a:lnSpc>
                          <a:spcPct val="115000"/>
                        </a:lnSpc>
                        <a:spcAft>
                          <a:spcPts val="0"/>
                        </a:spcAft>
                      </a:pPr>
                      <a:r>
                        <a:rPr lang="en-US" sz="1200" b="1" dirty="0">
                          <a:solidFill>
                            <a:schemeClr val="accent6">
                              <a:lumMod val="75000"/>
                            </a:schemeClr>
                          </a:solidFill>
                          <a:latin typeface="Comic Sans MS"/>
                          <a:ea typeface="Times New Roman"/>
                          <a:cs typeface="Arial"/>
                        </a:rPr>
                        <a:t>A2</a:t>
                      </a:r>
                      <a:endParaRPr lang="en-US" sz="1200" b="1" dirty="0">
                        <a:solidFill>
                          <a:schemeClr val="accent6">
                            <a:lumMod val="75000"/>
                          </a:schemeClr>
                        </a:solidFill>
                        <a:latin typeface="Calibri"/>
                        <a:ea typeface="Times New Roman"/>
                        <a:cs typeface="Arial"/>
                      </a:endParaRPr>
                    </a:p>
                  </a:txBody>
                  <a:tcPr marL="49387" marR="49387"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dirty="0">
                          <a:latin typeface="Comic Sans MS"/>
                          <a:ea typeface="Times New Roman"/>
                          <a:cs typeface="Arial"/>
                        </a:rPr>
                        <a:t>3</a:t>
                      </a:r>
                      <a:endParaRPr lang="en-US" sz="1200" b="1" dirty="0">
                        <a:latin typeface="Calibri"/>
                        <a:ea typeface="Times New Roman"/>
                        <a:cs typeface="Arial"/>
                      </a:endParaRPr>
                    </a:p>
                  </a:txBody>
                  <a:tcPr marL="49387" marR="49387"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a:latin typeface="Comic Sans MS"/>
                          <a:ea typeface="Times New Roman"/>
                          <a:cs typeface="Arial"/>
                        </a:rPr>
                        <a:t>5.6</a:t>
                      </a:r>
                      <a:endParaRPr lang="en-US" sz="1200" b="1">
                        <a:latin typeface="Calibri"/>
                        <a:ea typeface="Times New Roman"/>
                        <a:cs typeface="Arial"/>
                      </a:endParaRPr>
                    </a:p>
                  </a:txBody>
                  <a:tcPr marL="49387" marR="49387"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a:latin typeface="Comic Sans MS"/>
                          <a:ea typeface="Times New Roman"/>
                          <a:cs typeface="Arial"/>
                        </a:rPr>
                        <a:t>7.1</a:t>
                      </a:r>
                      <a:endParaRPr lang="en-US" sz="1200" b="1">
                        <a:latin typeface="Calibri"/>
                        <a:ea typeface="Times New Roman"/>
                        <a:cs typeface="Arial"/>
                      </a:endParaRPr>
                    </a:p>
                  </a:txBody>
                  <a:tcPr marL="49387" marR="49387"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a:latin typeface="Comic Sans MS"/>
                          <a:ea typeface="Times New Roman"/>
                          <a:cs typeface="Arial"/>
                        </a:rPr>
                        <a:t>2.37</a:t>
                      </a:r>
                      <a:endParaRPr lang="en-US" sz="1200" b="1">
                        <a:latin typeface="Calibri"/>
                        <a:ea typeface="Times New Roman"/>
                        <a:cs typeface="Arial"/>
                      </a:endParaRPr>
                    </a:p>
                  </a:txBody>
                  <a:tcPr marL="49387" marR="49387"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a:latin typeface="Comic Sans MS"/>
                          <a:ea typeface="Times New Roman"/>
                          <a:cs typeface="Arial"/>
                        </a:rPr>
                        <a:t>2.24</a:t>
                      </a:r>
                      <a:endParaRPr lang="en-US" sz="1200" b="1">
                        <a:latin typeface="Calibri"/>
                        <a:ea typeface="Times New Roman"/>
                        <a:cs typeface="Arial"/>
                      </a:endParaRPr>
                    </a:p>
                  </a:txBody>
                  <a:tcPr marL="49387" marR="49387"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204873">
                <a:tc>
                  <a:txBody>
                    <a:bodyPr/>
                    <a:lstStyle/>
                    <a:p>
                      <a:pPr algn="ctr">
                        <a:lnSpc>
                          <a:spcPct val="115000"/>
                        </a:lnSpc>
                        <a:spcAft>
                          <a:spcPts val="0"/>
                        </a:spcAft>
                      </a:pPr>
                      <a:r>
                        <a:rPr lang="en-US" sz="1200" b="1" dirty="0">
                          <a:solidFill>
                            <a:schemeClr val="accent6">
                              <a:lumMod val="75000"/>
                            </a:schemeClr>
                          </a:solidFill>
                          <a:latin typeface="Comic Sans MS"/>
                          <a:ea typeface="Times New Roman"/>
                          <a:cs typeface="Arial"/>
                        </a:rPr>
                        <a:t>A9</a:t>
                      </a:r>
                      <a:endParaRPr lang="en-US" sz="1200" b="1" dirty="0">
                        <a:solidFill>
                          <a:schemeClr val="accent6">
                            <a:lumMod val="75000"/>
                          </a:schemeClr>
                        </a:solidFill>
                        <a:latin typeface="Calibri"/>
                        <a:ea typeface="Times New Roman"/>
                        <a:cs typeface="Arial"/>
                      </a:endParaRPr>
                    </a:p>
                  </a:txBody>
                  <a:tcPr marL="49387" marR="49387"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dirty="0">
                          <a:latin typeface="Comic Sans MS"/>
                          <a:ea typeface="Times New Roman"/>
                          <a:cs typeface="Arial"/>
                        </a:rPr>
                        <a:t>3</a:t>
                      </a:r>
                      <a:endParaRPr lang="en-US" sz="1200" b="1" dirty="0">
                        <a:latin typeface="Calibri"/>
                        <a:ea typeface="Times New Roman"/>
                        <a:cs typeface="Arial"/>
                      </a:endParaRPr>
                    </a:p>
                  </a:txBody>
                  <a:tcPr marL="49387" marR="49387"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dirty="0">
                          <a:latin typeface="Comic Sans MS"/>
                          <a:ea typeface="Times New Roman"/>
                          <a:cs typeface="Arial"/>
                        </a:rPr>
                        <a:t>3.7</a:t>
                      </a:r>
                      <a:endParaRPr lang="en-US" sz="1200" b="1" dirty="0">
                        <a:latin typeface="Calibri"/>
                        <a:ea typeface="Times New Roman"/>
                        <a:cs typeface="Arial"/>
                      </a:endParaRPr>
                    </a:p>
                  </a:txBody>
                  <a:tcPr marL="49387" marR="49387"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a:latin typeface="Comic Sans MS"/>
                          <a:ea typeface="Times New Roman"/>
                          <a:cs typeface="Arial"/>
                        </a:rPr>
                        <a:t>5.8</a:t>
                      </a:r>
                      <a:endParaRPr lang="en-US" sz="1200" b="1">
                        <a:latin typeface="Calibri"/>
                        <a:ea typeface="Times New Roman"/>
                        <a:cs typeface="Arial"/>
                      </a:endParaRPr>
                    </a:p>
                  </a:txBody>
                  <a:tcPr marL="49387" marR="49387"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a:latin typeface="Comic Sans MS"/>
                          <a:ea typeface="Times New Roman"/>
                          <a:cs typeface="Arial"/>
                        </a:rPr>
                        <a:t>1.93</a:t>
                      </a:r>
                      <a:endParaRPr lang="en-US" sz="1200" b="1">
                        <a:latin typeface="Calibri"/>
                        <a:ea typeface="Times New Roman"/>
                        <a:cs typeface="Arial"/>
                      </a:endParaRPr>
                    </a:p>
                  </a:txBody>
                  <a:tcPr marL="49387" marR="49387"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a:latin typeface="Comic Sans MS"/>
                          <a:ea typeface="Times New Roman"/>
                          <a:cs typeface="Arial"/>
                        </a:rPr>
                        <a:t>2.45</a:t>
                      </a:r>
                      <a:endParaRPr lang="en-US" sz="1200" b="1">
                        <a:latin typeface="Calibri"/>
                        <a:ea typeface="Times New Roman"/>
                        <a:cs typeface="Arial"/>
                      </a:endParaRPr>
                    </a:p>
                  </a:txBody>
                  <a:tcPr marL="49387" marR="49387"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204873">
                <a:tc>
                  <a:txBody>
                    <a:bodyPr/>
                    <a:lstStyle/>
                    <a:p>
                      <a:pPr algn="ctr">
                        <a:lnSpc>
                          <a:spcPct val="115000"/>
                        </a:lnSpc>
                        <a:spcAft>
                          <a:spcPts val="0"/>
                        </a:spcAft>
                      </a:pPr>
                      <a:r>
                        <a:rPr lang="en-US" sz="1200" b="1" dirty="0">
                          <a:solidFill>
                            <a:schemeClr val="accent6">
                              <a:lumMod val="75000"/>
                            </a:schemeClr>
                          </a:solidFill>
                          <a:latin typeface="Comic Sans MS"/>
                          <a:ea typeface="Times New Roman"/>
                          <a:cs typeface="Arial"/>
                        </a:rPr>
                        <a:t>A10</a:t>
                      </a:r>
                      <a:endParaRPr lang="en-US" sz="1200" b="1" dirty="0">
                        <a:solidFill>
                          <a:schemeClr val="accent6">
                            <a:lumMod val="75000"/>
                          </a:schemeClr>
                        </a:solidFill>
                        <a:latin typeface="Calibri"/>
                        <a:ea typeface="Times New Roman"/>
                        <a:cs typeface="Arial"/>
                      </a:endParaRPr>
                    </a:p>
                  </a:txBody>
                  <a:tcPr marL="49387" marR="49387"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dirty="0">
                          <a:latin typeface="Comic Sans MS"/>
                          <a:ea typeface="Times New Roman"/>
                          <a:cs typeface="Arial"/>
                        </a:rPr>
                        <a:t>1.6</a:t>
                      </a:r>
                      <a:endParaRPr lang="en-US" sz="1200" b="1" dirty="0">
                        <a:latin typeface="Calibri"/>
                        <a:ea typeface="Times New Roman"/>
                        <a:cs typeface="Arial"/>
                      </a:endParaRPr>
                    </a:p>
                  </a:txBody>
                  <a:tcPr marL="49387" marR="49387"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dirty="0">
                          <a:latin typeface="Comic Sans MS"/>
                          <a:ea typeface="Times New Roman"/>
                          <a:cs typeface="Arial"/>
                        </a:rPr>
                        <a:t>5.6</a:t>
                      </a:r>
                      <a:endParaRPr lang="en-US" sz="1200" b="1" dirty="0">
                        <a:latin typeface="Calibri"/>
                        <a:ea typeface="Times New Roman"/>
                        <a:cs typeface="Arial"/>
                      </a:endParaRPr>
                    </a:p>
                  </a:txBody>
                  <a:tcPr marL="49387" marR="49387"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a:latin typeface="Comic Sans MS"/>
                          <a:ea typeface="Times New Roman"/>
                          <a:cs typeface="Arial"/>
                        </a:rPr>
                        <a:t>3.8</a:t>
                      </a:r>
                      <a:endParaRPr lang="en-US" sz="1200" b="1">
                        <a:latin typeface="Calibri"/>
                        <a:ea typeface="Times New Roman"/>
                        <a:cs typeface="Arial"/>
                      </a:endParaRPr>
                    </a:p>
                  </a:txBody>
                  <a:tcPr marL="49387" marR="49387"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a:latin typeface="Comic Sans MS"/>
                          <a:ea typeface="Times New Roman"/>
                          <a:cs typeface="Arial"/>
                        </a:rPr>
                        <a:t>2.38</a:t>
                      </a:r>
                      <a:endParaRPr lang="en-US" sz="1200" b="1">
                        <a:latin typeface="Calibri"/>
                        <a:ea typeface="Times New Roman"/>
                        <a:cs typeface="Arial"/>
                      </a:endParaRPr>
                    </a:p>
                  </a:txBody>
                  <a:tcPr marL="49387" marR="49387"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a:latin typeface="Comic Sans MS"/>
                          <a:ea typeface="Times New Roman"/>
                          <a:cs typeface="Arial"/>
                        </a:rPr>
                        <a:t>2.24</a:t>
                      </a:r>
                      <a:endParaRPr lang="en-US" sz="1200" b="1">
                        <a:latin typeface="Calibri"/>
                        <a:ea typeface="Times New Roman"/>
                        <a:cs typeface="Arial"/>
                      </a:endParaRPr>
                    </a:p>
                  </a:txBody>
                  <a:tcPr marL="49387" marR="49387"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204873">
                <a:tc>
                  <a:txBody>
                    <a:bodyPr/>
                    <a:lstStyle/>
                    <a:p>
                      <a:pPr algn="ctr">
                        <a:lnSpc>
                          <a:spcPct val="115000"/>
                        </a:lnSpc>
                        <a:spcAft>
                          <a:spcPts val="0"/>
                        </a:spcAft>
                      </a:pPr>
                      <a:r>
                        <a:rPr lang="en-US" sz="1200" b="1" dirty="0">
                          <a:solidFill>
                            <a:schemeClr val="accent6">
                              <a:lumMod val="75000"/>
                            </a:schemeClr>
                          </a:solidFill>
                          <a:latin typeface="Comic Sans MS"/>
                          <a:ea typeface="Times New Roman"/>
                          <a:cs typeface="Arial"/>
                        </a:rPr>
                        <a:t>B1+C1</a:t>
                      </a:r>
                      <a:endParaRPr lang="en-US" sz="1200" b="1" dirty="0">
                        <a:solidFill>
                          <a:schemeClr val="accent6">
                            <a:lumMod val="75000"/>
                          </a:schemeClr>
                        </a:solidFill>
                        <a:latin typeface="Calibri"/>
                        <a:ea typeface="Times New Roman"/>
                        <a:cs typeface="Arial"/>
                      </a:endParaRPr>
                    </a:p>
                  </a:txBody>
                  <a:tcPr marL="49387" marR="49387"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a:latin typeface="Comic Sans MS"/>
                          <a:ea typeface="Times New Roman"/>
                          <a:cs typeface="Arial"/>
                        </a:rPr>
                        <a:t>2.5</a:t>
                      </a:r>
                      <a:endParaRPr lang="en-US" sz="1200" b="1">
                        <a:latin typeface="Calibri"/>
                        <a:ea typeface="Times New Roman"/>
                        <a:cs typeface="Arial"/>
                      </a:endParaRPr>
                    </a:p>
                  </a:txBody>
                  <a:tcPr marL="49387" marR="49387"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dirty="0">
                          <a:latin typeface="Comic Sans MS"/>
                          <a:ea typeface="Times New Roman"/>
                          <a:cs typeface="Arial"/>
                        </a:rPr>
                        <a:t>3.7</a:t>
                      </a:r>
                      <a:endParaRPr lang="en-US" sz="1200" b="1" dirty="0">
                        <a:latin typeface="Calibri"/>
                        <a:ea typeface="Times New Roman"/>
                        <a:cs typeface="Arial"/>
                      </a:endParaRPr>
                    </a:p>
                  </a:txBody>
                  <a:tcPr marL="49387" marR="49387"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a:latin typeface="Comic Sans MS"/>
                          <a:ea typeface="Times New Roman"/>
                          <a:cs typeface="Arial"/>
                        </a:rPr>
                        <a:t>4.8</a:t>
                      </a:r>
                      <a:endParaRPr lang="en-US" sz="1200" b="1">
                        <a:latin typeface="Calibri"/>
                        <a:ea typeface="Times New Roman"/>
                        <a:cs typeface="Arial"/>
                      </a:endParaRPr>
                    </a:p>
                  </a:txBody>
                  <a:tcPr marL="49387" marR="49387"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a:latin typeface="Comic Sans MS"/>
                          <a:ea typeface="Times New Roman"/>
                          <a:cs typeface="Arial"/>
                        </a:rPr>
                        <a:t>1.92</a:t>
                      </a:r>
                      <a:endParaRPr lang="en-US" sz="1200" b="1">
                        <a:latin typeface="Calibri"/>
                        <a:ea typeface="Times New Roman"/>
                        <a:cs typeface="Arial"/>
                      </a:endParaRPr>
                    </a:p>
                  </a:txBody>
                  <a:tcPr marL="49387" marR="49387"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a:latin typeface="Comic Sans MS"/>
                          <a:ea typeface="Times New Roman"/>
                          <a:cs typeface="Arial"/>
                        </a:rPr>
                        <a:t>2.24</a:t>
                      </a:r>
                      <a:endParaRPr lang="en-US" sz="1200" b="1">
                        <a:latin typeface="Calibri"/>
                        <a:ea typeface="Times New Roman"/>
                        <a:cs typeface="Arial"/>
                      </a:endParaRPr>
                    </a:p>
                  </a:txBody>
                  <a:tcPr marL="49387" marR="49387"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204873">
                <a:tc>
                  <a:txBody>
                    <a:bodyPr/>
                    <a:lstStyle/>
                    <a:p>
                      <a:pPr algn="ctr">
                        <a:lnSpc>
                          <a:spcPct val="115000"/>
                        </a:lnSpc>
                        <a:spcAft>
                          <a:spcPts val="0"/>
                        </a:spcAft>
                      </a:pPr>
                      <a:r>
                        <a:rPr lang="en-US" sz="1200" b="1" dirty="0">
                          <a:solidFill>
                            <a:schemeClr val="accent6">
                              <a:lumMod val="75000"/>
                            </a:schemeClr>
                          </a:solidFill>
                          <a:latin typeface="Comic Sans MS"/>
                          <a:ea typeface="Times New Roman"/>
                          <a:cs typeface="Arial"/>
                        </a:rPr>
                        <a:t>B2</a:t>
                      </a:r>
                      <a:endParaRPr lang="en-US" sz="1200" b="1" dirty="0">
                        <a:solidFill>
                          <a:schemeClr val="accent6">
                            <a:lumMod val="75000"/>
                          </a:schemeClr>
                        </a:solidFill>
                        <a:latin typeface="Calibri"/>
                        <a:ea typeface="Times New Roman"/>
                        <a:cs typeface="Arial"/>
                      </a:endParaRPr>
                    </a:p>
                  </a:txBody>
                  <a:tcPr marL="49387" marR="49387"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a:latin typeface="Comic Sans MS"/>
                          <a:ea typeface="Times New Roman"/>
                          <a:cs typeface="Arial"/>
                        </a:rPr>
                        <a:t>3</a:t>
                      </a:r>
                      <a:endParaRPr lang="en-US" sz="1200" b="1">
                        <a:latin typeface="Calibri"/>
                        <a:ea typeface="Times New Roman"/>
                        <a:cs typeface="Arial"/>
                      </a:endParaRPr>
                    </a:p>
                  </a:txBody>
                  <a:tcPr marL="49387" marR="49387"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dirty="0">
                          <a:latin typeface="Comic Sans MS"/>
                          <a:ea typeface="Times New Roman"/>
                          <a:cs typeface="Arial"/>
                        </a:rPr>
                        <a:t>6.2</a:t>
                      </a:r>
                      <a:endParaRPr lang="en-US" sz="1200" b="1" dirty="0">
                        <a:latin typeface="Calibri"/>
                        <a:ea typeface="Times New Roman"/>
                        <a:cs typeface="Arial"/>
                      </a:endParaRPr>
                    </a:p>
                  </a:txBody>
                  <a:tcPr marL="49387" marR="49387"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a:latin typeface="Comic Sans MS"/>
                          <a:ea typeface="Times New Roman"/>
                          <a:cs typeface="Arial"/>
                        </a:rPr>
                        <a:t>7.5</a:t>
                      </a:r>
                      <a:endParaRPr lang="en-US" sz="1200" b="1">
                        <a:latin typeface="Calibri"/>
                        <a:ea typeface="Times New Roman"/>
                        <a:cs typeface="Arial"/>
                      </a:endParaRPr>
                    </a:p>
                  </a:txBody>
                  <a:tcPr marL="49387" marR="49387"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a:latin typeface="Comic Sans MS"/>
                          <a:ea typeface="Times New Roman"/>
                          <a:cs typeface="Arial"/>
                        </a:rPr>
                        <a:t>2.5</a:t>
                      </a:r>
                      <a:endParaRPr lang="en-US" sz="1200" b="1">
                        <a:latin typeface="Calibri"/>
                        <a:ea typeface="Times New Roman"/>
                        <a:cs typeface="Arial"/>
                      </a:endParaRPr>
                    </a:p>
                  </a:txBody>
                  <a:tcPr marL="49387" marR="49387"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a:latin typeface="Comic Sans MS"/>
                          <a:ea typeface="Times New Roman"/>
                          <a:cs typeface="Arial"/>
                        </a:rPr>
                        <a:t>3</a:t>
                      </a:r>
                      <a:endParaRPr lang="en-US" sz="1200" b="1">
                        <a:latin typeface="Calibri"/>
                        <a:ea typeface="Times New Roman"/>
                        <a:cs typeface="Arial"/>
                      </a:endParaRPr>
                    </a:p>
                  </a:txBody>
                  <a:tcPr marL="49387" marR="49387"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204873">
                <a:tc>
                  <a:txBody>
                    <a:bodyPr/>
                    <a:lstStyle/>
                    <a:p>
                      <a:pPr algn="ctr">
                        <a:lnSpc>
                          <a:spcPct val="115000"/>
                        </a:lnSpc>
                        <a:spcAft>
                          <a:spcPts val="0"/>
                        </a:spcAft>
                      </a:pPr>
                      <a:r>
                        <a:rPr lang="en-US" sz="1200" b="1" dirty="0">
                          <a:solidFill>
                            <a:schemeClr val="accent6">
                              <a:lumMod val="75000"/>
                            </a:schemeClr>
                          </a:solidFill>
                          <a:latin typeface="Comic Sans MS"/>
                          <a:ea typeface="Times New Roman"/>
                          <a:cs typeface="Arial"/>
                        </a:rPr>
                        <a:t>B9</a:t>
                      </a:r>
                      <a:endParaRPr lang="en-US" sz="1200" b="1" dirty="0">
                        <a:solidFill>
                          <a:schemeClr val="accent6">
                            <a:lumMod val="75000"/>
                          </a:schemeClr>
                        </a:solidFill>
                        <a:latin typeface="Calibri"/>
                        <a:ea typeface="Times New Roman"/>
                        <a:cs typeface="Arial"/>
                      </a:endParaRPr>
                    </a:p>
                  </a:txBody>
                  <a:tcPr marL="49387" marR="49387"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a:latin typeface="Comic Sans MS"/>
                          <a:ea typeface="Times New Roman"/>
                          <a:cs typeface="Arial"/>
                        </a:rPr>
                        <a:t>2.8</a:t>
                      </a:r>
                      <a:endParaRPr lang="en-US" sz="1200" b="1">
                        <a:latin typeface="Calibri"/>
                        <a:ea typeface="Times New Roman"/>
                        <a:cs typeface="Arial"/>
                      </a:endParaRPr>
                    </a:p>
                  </a:txBody>
                  <a:tcPr marL="49387" marR="49387"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dirty="0">
                          <a:latin typeface="Comic Sans MS"/>
                          <a:ea typeface="Times New Roman"/>
                          <a:cs typeface="Arial"/>
                        </a:rPr>
                        <a:t>6.3</a:t>
                      </a:r>
                      <a:endParaRPr lang="en-US" sz="1200" b="1" dirty="0">
                        <a:latin typeface="Calibri"/>
                        <a:ea typeface="Times New Roman"/>
                        <a:cs typeface="Arial"/>
                      </a:endParaRPr>
                    </a:p>
                  </a:txBody>
                  <a:tcPr marL="49387" marR="49387"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a:latin typeface="Comic Sans MS"/>
                          <a:ea typeface="Times New Roman"/>
                          <a:cs typeface="Arial"/>
                        </a:rPr>
                        <a:t>7</a:t>
                      </a:r>
                      <a:endParaRPr lang="en-US" sz="1200" b="1">
                        <a:latin typeface="Calibri"/>
                        <a:ea typeface="Times New Roman"/>
                        <a:cs typeface="Arial"/>
                      </a:endParaRPr>
                    </a:p>
                  </a:txBody>
                  <a:tcPr marL="49387" marR="49387"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a:latin typeface="Comic Sans MS"/>
                          <a:ea typeface="Times New Roman"/>
                          <a:cs typeface="Arial"/>
                        </a:rPr>
                        <a:t>2.5</a:t>
                      </a:r>
                      <a:endParaRPr lang="en-US" sz="1200" b="1">
                        <a:latin typeface="Calibri"/>
                        <a:ea typeface="Times New Roman"/>
                        <a:cs typeface="Arial"/>
                      </a:endParaRPr>
                    </a:p>
                  </a:txBody>
                  <a:tcPr marL="49387" marR="49387"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a:latin typeface="Comic Sans MS"/>
                          <a:ea typeface="Times New Roman"/>
                          <a:cs typeface="Arial"/>
                        </a:rPr>
                        <a:t>2.83</a:t>
                      </a:r>
                      <a:endParaRPr lang="en-US" sz="1200" b="1">
                        <a:latin typeface="Calibri"/>
                        <a:ea typeface="Times New Roman"/>
                        <a:cs typeface="Arial"/>
                      </a:endParaRPr>
                    </a:p>
                  </a:txBody>
                  <a:tcPr marL="49387" marR="49387"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204873">
                <a:tc>
                  <a:txBody>
                    <a:bodyPr/>
                    <a:lstStyle/>
                    <a:p>
                      <a:pPr algn="ctr">
                        <a:lnSpc>
                          <a:spcPct val="115000"/>
                        </a:lnSpc>
                        <a:spcAft>
                          <a:spcPts val="0"/>
                        </a:spcAft>
                      </a:pPr>
                      <a:r>
                        <a:rPr lang="en-US" sz="1200" b="1" dirty="0">
                          <a:solidFill>
                            <a:schemeClr val="accent6">
                              <a:lumMod val="75000"/>
                            </a:schemeClr>
                          </a:solidFill>
                          <a:latin typeface="Comic Sans MS"/>
                          <a:ea typeface="Times New Roman"/>
                          <a:cs typeface="Arial"/>
                        </a:rPr>
                        <a:t>B10+C10</a:t>
                      </a:r>
                      <a:endParaRPr lang="en-US" sz="1200" b="1" dirty="0">
                        <a:solidFill>
                          <a:schemeClr val="accent6">
                            <a:lumMod val="75000"/>
                          </a:schemeClr>
                        </a:solidFill>
                        <a:latin typeface="Calibri"/>
                        <a:ea typeface="Times New Roman"/>
                        <a:cs typeface="Arial"/>
                      </a:endParaRPr>
                    </a:p>
                  </a:txBody>
                  <a:tcPr marL="49387" marR="49387"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a:latin typeface="Comic Sans MS"/>
                          <a:ea typeface="Times New Roman"/>
                          <a:cs typeface="Arial"/>
                        </a:rPr>
                        <a:t>2</a:t>
                      </a:r>
                      <a:endParaRPr lang="en-US" sz="1200" b="1">
                        <a:latin typeface="Calibri"/>
                        <a:ea typeface="Times New Roman"/>
                        <a:cs typeface="Arial"/>
                      </a:endParaRPr>
                    </a:p>
                  </a:txBody>
                  <a:tcPr marL="49387" marR="49387"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dirty="0">
                          <a:latin typeface="Comic Sans MS"/>
                          <a:ea typeface="Times New Roman"/>
                          <a:cs typeface="Arial"/>
                        </a:rPr>
                        <a:t>5.6</a:t>
                      </a:r>
                      <a:endParaRPr lang="en-US" sz="1200" b="1" dirty="0">
                        <a:latin typeface="Calibri"/>
                        <a:ea typeface="Times New Roman"/>
                        <a:cs typeface="Arial"/>
                      </a:endParaRPr>
                    </a:p>
                  </a:txBody>
                  <a:tcPr marL="49387" marR="49387"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a:latin typeface="Comic Sans MS"/>
                          <a:ea typeface="Times New Roman"/>
                          <a:cs typeface="Arial"/>
                        </a:rPr>
                        <a:t>4.7</a:t>
                      </a:r>
                      <a:endParaRPr lang="en-US" sz="1200" b="1">
                        <a:latin typeface="Calibri"/>
                        <a:ea typeface="Times New Roman"/>
                        <a:cs typeface="Arial"/>
                      </a:endParaRPr>
                    </a:p>
                  </a:txBody>
                  <a:tcPr marL="49387" marR="49387"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a:latin typeface="Comic Sans MS"/>
                          <a:ea typeface="Times New Roman"/>
                          <a:cs typeface="Arial"/>
                        </a:rPr>
                        <a:t>2.35</a:t>
                      </a:r>
                      <a:endParaRPr lang="en-US" sz="1200" b="1">
                        <a:latin typeface="Calibri"/>
                        <a:ea typeface="Times New Roman"/>
                        <a:cs typeface="Arial"/>
                      </a:endParaRPr>
                    </a:p>
                  </a:txBody>
                  <a:tcPr marL="49387" marR="49387"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a:latin typeface="Comic Sans MS"/>
                          <a:ea typeface="Times New Roman"/>
                          <a:cs typeface="Arial"/>
                        </a:rPr>
                        <a:t>2.24</a:t>
                      </a:r>
                      <a:endParaRPr lang="en-US" sz="1200" b="1">
                        <a:latin typeface="Calibri"/>
                        <a:ea typeface="Times New Roman"/>
                        <a:cs typeface="Arial"/>
                      </a:endParaRPr>
                    </a:p>
                  </a:txBody>
                  <a:tcPr marL="49387" marR="49387"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204873">
                <a:tc>
                  <a:txBody>
                    <a:bodyPr/>
                    <a:lstStyle/>
                    <a:p>
                      <a:pPr algn="ctr">
                        <a:lnSpc>
                          <a:spcPct val="115000"/>
                        </a:lnSpc>
                        <a:spcAft>
                          <a:spcPts val="0"/>
                        </a:spcAft>
                      </a:pPr>
                      <a:r>
                        <a:rPr lang="en-US" sz="1200" b="1" dirty="0">
                          <a:solidFill>
                            <a:schemeClr val="accent6">
                              <a:lumMod val="75000"/>
                            </a:schemeClr>
                          </a:solidFill>
                          <a:latin typeface="Comic Sans MS"/>
                          <a:ea typeface="Times New Roman"/>
                          <a:cs typeface="Arial"/>
                        </a:rPr>
                        <a:t>D1</a:t>
                      </a:r>
                      <a:endParaRPr lang="en-US" sz="1200" b="1" dirty="0">
                        <a:solidFill>
                          <a:schemeClr val="accent6">
                            <a:lumMod val="75000"/>
                          </a:schemeClr>
                        </a:solidFill>
                        <a:latin typeface="Calibri"/>
                        <a:ea typeface="Times New Roman"/>
                        <a:cs typeface="Arial"/>
                      </a:endParaRPr>
                    </a:p>
                  </a:txBody>
                  <a:tcPr marL="49387" marR="49387"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a:latin typeface="Comic Sans MS"/>
                          <a:ea typeface="Times New Roman"/>
                          <a:cs typeface="Arial"/>
                        </a:rPr>
                        <a:t>1.6</a:t>
                      </a:r>
                      <a:endParaRPr lang="en-US" sz="1200" b="1">
                        <a:latin typeface="Calibri"/>
                        <a:ea typeface="Times New Roman"/>
                        <a:cs typeface="Arial"/>
                      </a:endParaRPr>
                    </a:p>
                  </a:txBody>
                  <a:tcPr marL="49387" marR="49387"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a:latin typeface="Comic Sans MS"/>
                          <a:ea typeface="Times New Roman"/>
                          <a:cs typeface="Arial"/>
                        </a:rPr>
                        <a:t>5.6</a:t>
                      </a:r>
                      <a:endParaRPr lang="en-US" sz="1200" b="1">
                        <a:latin typeface="Calibri"/>
                        <a:ea typeface="Times New Roman"/>
                        <a:cs typeface="Arial"/>
                      </a:endParaRPr>
                    </a:p>
                  </a:txBody>
                  <a:tcPr marL="49387" marR="49387"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a:latin typeface="Comic Sans MS"/>
                          <a:ea typeface="Times New Roman"/>
                          <a:cs typeface="Arial"/>
                        </a:rPr>
                        <a:t>3.8</a:t>
                      </a:r>
                      <a:endParaRPr lang="en-US" sz="1200" b="1">
                        <a:latin typeface="Calibri"/>
                        <a:ea typeface="Times New Roman"/>
                        <a:cs typeface="Arial"/>
                      </a:endParaRPr>
                    </a:p>
                  </a:txBody>
                  <a:tcPr marL="49387" marR="49387"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a:latin typeface="Comic Sans MS"/>
                          <a:ea typeface="Times New Roman"/>
                          <a:cs typeface="Arial"/>
                        </a:rPr>
                        <a:t>2.38</a:t>
                      </a:r>
                      <a:endParaRPr lang="en-US" sz="1200" b="1">
                        <a:latin typeface="Calibri"/>
                        <a:ea typeface="Times New Roman"/>
                        <a:cs typeface="Arial"/>
                      </a:endParaRPr>
                    </a:p>
                  </a:txBody>
                  <a:tcPr marL="49387" marR="49387"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a:latin typeface="Comic Sans MS"/>
                          <a:ea typeface="Times New Roman"/>
                          <a:cs typeface="Arial"/>
                        </a:rPr>
                        <a:t>2.24</a:t>
                      </a:r>
                      <a:endParaRPr lang="en-US" sz="1200" b="1">
                        <a:latin typeface="Calibri"/>
                        <a:ea typeface="Times New Roman"/>
                        <a:cs typeface="Arial"/>
                      </a:endParaRPr>
                    </a:p>
                  </a:txBody>
                  <a:tcPr marL="49387" marR="49387"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204873">
                <a:tc>
                  <a:txBody>
                    <a:bodyPr/>
                    <a:lstStyle/>
                    <a:p>
                      <a:pPr algn="ctr">
                        <a:lnSpc>
                          <a:spcPct val="115000"/>
                        </a:lnSpc>
                        <a:spcAft>
                          <a:spcPts val="0"/>
                        </a:spcAft>
                      </a:pPr>
                      <a:r>
                        <a:rPr lang="en-US" sz="1200" b="1" dirty="0">
                          <a:solidFill>
                            <a:schemeClr val="accent6">
                              <a:lumMod val="75000"/>
                            </a:schemeClr>
                          </a:solidFill>
                          <a:latin typeface="Comic Sans MS"/>
                          <a:ea typeface="Times New Roman"/>
                          <a:cs typeface="Arial"/>
                        </a:rPr>
                        <a:t>D2</a:t>
                      </a:r>
                      <a:endParaRPr lang="en-US" sz="1200" b="1" dirty="0">
                        <a:solidFill>
                          <a:schemeClr val="accent6">
                            <a:lumMod val="75000"/>
                          </a:schemeClr>
                        </a:solidFill>
                        <a:latin typeface="Calibri"/>
                        <a:ea typeface="Times New Roman"/>
                        <a:cs typeface="Arial"/>
                      </a:endParaRPr>
                    </a:p>
                  </a:txBody>
                  <a:tcPr marL="49387" marR="49387"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a:latin typeface="Comic Sans MS"/>
                          <a:ea typeface="Times New Roman"/>
                          <a:cs typeface="Arial"/>
                        </a:rPr>
                        <a:t>3</a:t>
                      </a:r>
                      <a:endParaRPr lang="en-US" sz="1200" b="1">
                        <a:latin typeface="Calibri"/>
                        <a:ea typeface="Times New Roman"/>
                        <a:cs typeface="Arial"/>
                      </a:endParaRPr>
                    </a:p>
                  </a:txBody>
                  <a:tcPr marL="49387" marR="49387"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dirty="0">
                          <a:latin typeface="Comic Sans MS"/>
                          <a:ea typeface="Times New Roman"/>
                          <a:cs typeface="Arial"/>
                        </a:rPr>
                        <a:t>5.6</a:t>
                      </a:r>
                      <a:endParaRPr lang="en-US" sz="1200" b="1" dirty="0">
                        <a:latin typeface="Calibri"/>
                        <a:ea typeface="Times New Roman"/>
                        <a:cs typeface="Arial"/>
                      </a:endParaRPr>
                    </a:p>
                  </a:txBody>
                  <a:tcPr marL="49387" marR="49387"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dirty="0">
                          <a:latin typeface="Comic Sans MS"/>
                          <a:ea typeface="Times New Roman"/>
                          <a:cs typeface="Arial"/>
                        </a:rPr>
                        <a:t>7.1</a:t>
                      </a:r>
                      <a:endParaRPr lang="en-US" sz="1200" b="1" dirty="0">
                        <a:latin typeface="Calibri"/>
                        <a:ea typeface="Times New Roman"/>
                        <a:cs typeface="Arial"/>
                      </a:endParaRPr>
                    </a:p>
                  </a:txBody>
                  <a:tcPr marL="49387" marR="49387"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a:latin typeface="Comic Sans MS"/>
                          <a:ea typeface="Times New Roman"/>
                          <a:cs typeface="Arial"/>
                        </a:rPr>
                        <a:t>2.37</a:t>
                      </a:r>
                      <a:endParaRPr lang="en-US" sz="1200" b="1">
                        <a:latin typeface="Calibri"/>
                        <a:ea typeface="Times New Roman"/>
                        <a:cs typeface="Arial"/>
                      </a:endParaRPr>
                    </a:p>
                  </a:txBody>
                  <a:tcPr marL="49387" marR="49387"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a:latin typeface="Comic Sans MS"/>
                          <a:ea typeface="Times New Roman"/>
                          <a:cs typeface="Arial"/>
                        </a:rPr>
                        <a:t>2.45</a:t>
                      </a:r>
                      <a:endParaRPr lang="en-US" sz="1200" b="1">
                        <a:latin typeface="Calibri"/>
                        <a:ea typeface="Times New Roman"/>
                        <a:cs typeface="Arial"/>
                      </a:endParaRPr>
                    </a:p>
                  </a:txBody>
                  <a:tcPr marL="49387" marR="49387"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204873">
                <a:tc>
                  <a:txBody>
                    <a:bodyPr/>
                    <a:lstStyle/>
                    <a:p>
                      <a:pPr algn="ctr">
                        <a:lnSpc>
                          <a:spcPct val="115000"/>
                        </a:lnSpc>
                        <a:spcAft>
                          <a:spcPts val="0"/>
                        </a:spcAft>
                      </a:pPr>
                      <a:r>
                        <a:rPr lang="en-US" sz="1200" b="1">
                          <a:solidFill>
                            <a:schemeClr val="accent6">
                              <a:lumMod val="75000"/>
                            </a:schemeClr>
                          </a:solidFill>
                          <a:latin typeface="Comic Sans MS"/>
                          <a:ea typeface="Times New Roman"/>
                          <a:cs typeface="Arial"/>
                        </a:rPr>
                        <a:t>D3+D5</a:t>
                      </a:r>
                      <a:endParaRPr lang="en-US" sz="1200" b="1">
                        <a:solidFill>
                          <a:schemeClr val="accent6">
                            <a:lumMod val="75000"/>
                          </a:schemeClr>
                        </a:solidFill>
                        <a:latin typeface="Calibri"/>
                        <a:ea typeface="Times New Roman"/>
                        <a:cs typeface="Arial"/>
                      </a:endParaRPr>
                    </a:p>
                  </a:txBody>
                  <a:tcPr marL="49387" marR="49387"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a:latin typeface="Comic Sans MS"/>
                          <a:ea typeface="Times New Roman"/>
                          <a:cs typeface="Arial"/>
                        </a:rPr>
                        <a:t>3.2</a:t>
                      </a:r>
                      <a:endParaRPr lang="en-US" sz="1200" b="1">
                        <a:latin typeface="Calibri"/>
                        <a:ea typeface="Times New Roman"/>
                        <a:cs typeface="Arial"/>
                      </a:endParaRPr>
                    </a:p>
                  </a:txBody>
                  <a:tcPr marL="49387" marR="49387"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a:latin typeface="Comic Sans MS"/>
                          <a:ea typeface="Times New Roman"/>
                          <a:cs typeface="Arial"/>
                        </a:rPr>
                        <a:t>6.2</a:t>
                      </a:r>
                      <a:endParaRPr lang="en-US" sz="1200" b="1">
                        <a:latin typeface="Calibri"/>
                        <a:ea typeface="Times New Roman"/>
                        <a:cs typeface="Arial"/>
                      </a:endParaRPr>
                    </a:p>
                  </a:txBody>
                  <a:tcPr marL="49387" marR="49387"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dirty="0">
                          <a:latin typeface="Comic Sans MS"/>
                          <a:ea typeface="Times New Roman"/>
                          <a:cs typeface="Arial"/>
                        </a:rPr>
                        <a:t>8</a:t>
                      </a:r>
                      <a:endParaRPr lang="en-US" sz="1200" b="1" dirty="0">
                        <a:latin typeface="Calibri"/>
                        <a:ea typeface="Times New Roman"/>
                        <a:cs typeface="Arial"/>
                      </a:endParaRPr>
                    </a:p>
                  </a:txBody>
                  <a:tcPr marL="49387" marR="49387"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a:latin typeface="Comic Sans MS"/>
                          <a:ea typeface="Times New Roman"/>
                          <a:cs typeface="Arial"/>
                        </a:rPr>
                        <a:t>2.5</a:t>
                      </a:r>
                      <a:endParaRPr lang="en-US" sz="1200" b="1">
                        <a:latin typeface="Calibri"/>
                        <a:ea typeface="Times New Roman"/>
                        <a:cs typeface="Arial"/>
                      </a:endParaRPr>
                    </a:p>
                  </a:txBody>
                  <a:tcPr marL="49387" marR="49387"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a:latin typeface="Comic Sans MS"/>
                          <a:ea typeface="Times New Roman"/>
                          <a:cs typeface="Arial"/>
                        </a:rPr>
                        <a:t>2.65</a:t>
                      </a:r>
                      <a:endParaRPr lang="en-US" sz="1200" b="1">
                        <a:latin typeface="Calibri"/>
                        <a:ea typeface="Times New Roman"/>
                        <a:cs typeface="Arial"/>
                      </a:endParaRPr>
                    </a:p>
                  </a:txBody>
                  <a:tcPr marL="49387" marR="49387"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204873">
                <a:tc>
                  <a:txBody>
                    <a:bodyPr/>
                    <a:lstStyle/>
                    <a:p>
                      <a:pPr algn="ctr">
                        <a:lnSpc>
                          <a:spcPct val="115000"/>
                        </a:lnSpc>
                        <a:spcAft>
                          <a:spcPts val="0"/>
                        </a:spcAft>
                      </a:pPr>
                      <a:r>
                        <a:rPr lang="en-US" sz="1200" b="1" dirty="0">
                          <a:solidFill>
                            <a:schemeClr val="accent6">
                              <a:lumMod val="75000"/>
                            </a:schemeClr>
                          </a:solidFill>
                          <a:latin typeface="Comic Sans MS"/>
                          <a:ea typeface="Times New Roman"/>
                          <a:cs typeface="Arial"/>
                        </a:rPr>
                        <a:t>D6+D8</a:t>
                      </a:r>
                      <a:endParaRPr lang="en-US" sz="1200" b="1" dirty="0">
                        <a:solidFill>
                          <a:schemeClr val="accent6">
                            <a:lumMod val="75000"/>
                          </a:schemeClr>
                        </a:solidFill>
                        <a:latin typeface="Calibri"/>
                        <a:ea typeface="Times New Roman"/>
                        <a:cs typeface="Arial"/>
                      </a:endParaRPr>
                    </a:p>
                  </a:txBody>
                  <a:tcPr marL="49387" marR="49387"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a:latin typeface="Comic Sans MS"/>
                          <a:ea typeface="Times New Roman"/>
                          <a:cs typeface="Arial"/>
                        </a:rPr>
                        <a:t>3.2</a:t>
                      </a:r>
                      <a:endParaRPr lang="en-US" sz="1200" b="1">
                        <a:latin typeface="Calibri"/>
                        <a:ea typeface="Times New Roman"/>
                        <a:cs typeface="Arial"/>
                      </a:endParaRPr>
                    </a:p>
                  </a:txBody>
                  <a:tcPr marL="49387" marR="49387"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a:latin typeface="Comic Sans MS"/>
                          <a:ea typeface="Times New Roman"/>
                          <a:cs typeface="Arial"/>
                        </a:rPr>
                        <a:t>6.2</a:t>
                      </a:r>
                      <a:endParaRPr lang="en-US" sz="1200" b="1">
                        <a:latin typeface="Calibri"/>
                        <a:ea typeface="Times New Roman"/>
                        <a:cs typeface="Arial"/>
                      </a:endParaRPr>
                    </a:p>
                  </a:txBody>
                  <a:tcPr marL="49387" marR="49387"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dirty="0">
                          <a:latin typeface="Comic Sans MS"/>
                          <a:ea typeface="Times New Roman"/>
                          <a:cs typeface="Arial"/>
                        </a:rPr>
                        <a:t>8</a:t>
                      </a:r>
                      <a:endParaRPr lang="en-US" sz="1200" b="1" dirty="0">
                        <a:latin typeface="Calibri"/>
                        <a:ea typeface="Times New Roman"/>
                        <a:cs typeface="Arial"/>
                      </a:endParaRPr>
                    </a:p>
                  </a:txBody>
                  <a:tcPr marL="49387" marR="49387"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a:latin typeface="Comic Sans MS"/>
                          <a:ea typeface="Times New Roman"/>
                          <a:cs typeface="Arial"/>
                        </a:rPr>
                        <a:t>2.5</a:t>
                      </a:r>
                      <a:endParaRPr lang="en-US" sz="1200" b="1">
                        <a:latin typeface="Calibri"/>
                        <a:ea typeface="Times New Roman"/>
                        <a:cs typeface="Arial"/>
                      </a:endParaRPr>
                    </a:p>
                  </a:txBody>
                  <a:tcPr marL="49387" marR="49387"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a:latin typeface="Comic Sans MS"/>
                          <a:ea typeface="Times New Roman"/>
                          <a:cs typeface="Arial"/>
                        </a:rPr>
                        <a:t>2.65</a:t>
                      </a:r>
                      <a:endParaRPr lang="en-US" sz="1200" b="1">
                        <a:latin typeface="Calibri"/>
                        <a:ea typeface="Times New Roman"/>
                        <a:cs typeface="Arial"/>
                      </a:endParaRPr>
                    </a:p>
                  </a:txBody>
                  <a:tcPr marL="49387" marR="49387"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204873">
                <a:tc>
                  <a:txBody>
                    <a:bodyPr/>
                    <a:lstStyle/>
                    <a:p>
                      <a:pPr algn="ctr">
                        <a:lnSpc>
                          <a:spcPct val="115000"/>
                        </a:lnSpc>
                        <a:spcAft>
                          <a:spcPts val="0"/>
                        </a:spcAft>
                      </a:pPr>
                      <a:r>
                        <a:rPr lang="en-US" sz="1200" b="1" dirty="0">
                          <a:solidFill>
                            <a:schemeClr val="accent6">
                              <a:lumMod val="75000"/>
                            </a:schemeClr>
                          </a:solidFill>
                          <a:latin typeface="Comic Sans MS"/>
                          <a:ea typeface="Times New Roman"/>
                          <a:cs typeface="Arial"/>
                        </a:rPr>
                        <a:t>D9</a:t>
                      </a:r>
                      <a:endParaRPr lang="en-US" sz="1200" b="1" dirty="0">
                        <a:solidFill>
                          <a:schemeClr val="accent6">
                            <a:lumMod val="75000"/>
                          </a:schemeClr>
                        </a:solidFill>
                        <a:latin typeface="Calibri"/>
                        <a:ea typeface="Times New Roman"/>
                        <a:cs typeface="Arial"/>
                      </a:endParaRPr>
                    </a:p>
                  </a:txBody>
                  <a:tcPr marL="49387" marR="49387"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a:latin typeface="Comic Sans MS"/>
                          <a:ea typeface="Times New Roman"/>
                          <a:cs typeface="Arial"/>
                        </a:rPr>
                        <a:t>3</a:t>
                      </a:r>
                      <a:endParaRPr lang="en-US" sz="1200" b="1">
                        <a:latin typeface="Calibri"/>
                        <a:ea typeface="Times New Roman"/>
                        <a:cs typeface="Arial"/>
                      </a:endParaRPr>
                    </a:p>
                  </a:txBody>
                  <a:tcPr marL="49387" marR="49387"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a:latin typeface="Comic Sans MS"/>
                          <a:ea typeface="Times New Roman"/>
                          <a:cs typeface="Arial"/>
                        </a:rPr>
                        <a:t>3.7</a:t>
                      </a:r>
                      <a:endParaRPr lang="en-US" sz="1200" b="1">
                        <a:latin typeface="Calibri"/>
                        <a:ea typeface="Times New Roman"/>
                        <a:cs typeface="Arial"/>
                      </a:endParaRPr>
                    </a:p>
                  </a:txBody>
                  <a:tcPr marL="49387" marR="49387"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dirty="0">
                          <a:latin typeface="Comic Sans MS"/>
                          <a:ea typeface="Times New Roman"/>
                          <a:cs typeface="Arial"/>
                        </a:rPr>
                        <a:t>5.8</a:t>
                      </a:r>
                      <a:endParaRPr lang="en-US" sz="1200" b="1" dirty="0">
                        <a:latin typeface="Calibri"/>
                        <a:ea typeface="Times New Roman"/>
                        <a:cs typeface="Arial"/>
                      </a:endParaRPr>
                    </a:p>
                  </a:txBody>
                  <a:tcPr marL="49387" marR="49387"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a:latin typeface="Comic Sans MS"/>
                          <a:ea typeface="Times New Roman"/>
                          <a:cs typeface="Arial"/>
                        </a:rPr>
                        <a:t>1.93</a:t>
                      </a:r>
                      <a:endParaRPr lang="en-US" sz="1200" b="1">
                        <a:latin typeface="Calibri"/>
                        <a:ea typeface="Times New Roman"/>
                        <a:cs typeface="Arial"/>
                      </a:endParaRPr>
                    </a:p>
                  </a:txBody>
                  <a:tcPr marL="49387" marR="49387"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a:latin typeface="Comic Sans MS"/>
                          <a:ea typeface="Times New Roman"/>
                          <a:cs typeface="Arial"/>
                        </a:rPr>
                        <a:t>2.45</a:t>
                      </a:r>
                      <a:endParaRPr lang="en-US" sz="1200" b="1">
                        <a:latin typeface="Calibri"/>
                        <a:ea typeface="Times New Roman"/>
                        <a:cs typeface="Arial"/>
                      </a:endParaRPr>
                    </a:p>
                  </a:txBody>
                  <a:tcPr marL="49387" marR="49387"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204873">
                <a:tc>
                  <a:txBody>
                    <a:bodyPr/>
                    <a:lstStyle/>
                    <a:p>
                      <a:pPr algn="ctr">
                        <a:lnSpc>
                          <a:spcPct val="115000"/>
                        </a:lnSpc>
                        <a:spcAft>
                          <a:spcPts val="0"/>
                        </a:spcAft>
                      </a:pPr>
                      <a:r>
                        <a:rPr lang="en-US" sz="1200" b="1" dirty="0">
                          <a:solidFill>
                            <a:schemeClr val="accent6">
                              <a:lumMod val="75000"/>
                            </a:schemeClr>
                          </a:solidFill>
                          <a:latin typeface="Comic Sans MS"/>
                          <a:ea typeface="Times New Roman"/>
                          <a:cs typeface="Arial"/>
                        </a:rPr>
                        <a:t>D10</a:t>
                      </a:r>
                      <a:endParaRPr lang="en-US" sz="1200" b="1" dirty="0">
                        <a:solidFill>
                          <a:schemeClr val="accent6">
                            <a:lumMod val="75000"/>
                          </a:schemeClr>
                        </a:solidFill>
                        <a:latin typeface="Calibri"/>
                        <a:ea typeface="Times New Roman"/>
                        <a:cs typeface="Arial"/>
                      </a:endParaRPr>
                    </a:p>
                  </a:txBody>
                  <a:tcPr marL="49387" marR="49387"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a:latin typeface="Comic Sans MS"/>
                          <a:ea typeface="Times New Roman"/>
                          <a:cs typeface="Arial"/>
                        </a:rPr>
                        <a:t>1.8</a:t>
                      </a:r>
                      <a:endParaRPr lang="en-US" sz="1200" b="1">
                        <a:latin typeface="Calibri"/>
                        <a:ea typeface="Times New Roman"/>
                        <a:cs typeface="Arial"/>
                      </a:endParaRPr>
                    </a:p>
                  </a:txBody>
                  <a:tcPr marL="49387" marR="49387"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a:latin typeface="Comic Sans MS"/>
                          <a:ea typeface="Times New Roman"/>
                          <a:cs typeface="Arial"/>
                        </a:rPr>
                        <a:t>5.6</a:t>
                      </a:r>
                      <a:endParaRPr lang="en-US" sz="1200" b="1">
                        <a:latin typeface="Calibri"/>
                        <a:ea typeface="Times New Roman"/>
                        <a:cs typeface="Arial"/>
                      </a:endParaRPr>
                    </a:p>
                  </a:txBody>
                  <a:tcPr marL="49387" marR="49387"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dirty="0">
                          <a:latin typeface="Comic Sans MS"/>
                          <a:ea typeface="Times New Roman"/>
                          <a:cs typeface="Arial"/>
                        </a:rPr>
                        <a:t>4.3</a:t>
                      </a:r>
                      <a:endParaRPr lang="en-US" sz="1200" b="1" dirty="0">
                        <a:latin typeface="Calibri"/>
                        <a:ea typeface="Times New Roman"/>
                        <a:cs typeface="Arial"/>
                      </a:endParaRPr>
                    </a:p>
                  </a:txBody>
                  <a:tcPr marL="49387" marR="49387"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dirty="0">
                          <a:latin typeface="Comic Sans MS"/>
                          <a:ea typeface="Times New Roman"/>
                          <a:cs typeface="Arial"/>
                        </a:rPr>
                        <a:t>2.39</a:t>
                      </a:r>
                      <a:endParaRPr lang="en-US" sz="1200" b="1" dirty="0">
                        <a:latin typeface="Calibri"/>
                        <a:ea typeface="Times New Roman"/>
                        <a:cs typeface="Arial"/>
                      </a:endParaRPr>
                    </a:p>
                  </a:txBody>
                  <a:tcPr marL="49387" marR="49387"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a:latin typeface="Comic Sans MS"/>
                          <a:ea typeface="Times New Roman"/>
                          <a:cs typeface="Arial"/>
                        </a:rPr>
                        <a:t>2.24</a:t>
                      </a:r>
                      <a:endParaRPr lang="en-US" sz="1200" b="1">
                        <a:latin typeface="Calibri"/>
                        <a:ea typeface="Times New Roman"/>
                        <a:cs typeface="Arial"/>
                      </a:endParaRPr>
                    </a:p>
                  </a:txBody>
                  <a:tcPr marL="49387" marR="49387"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204873">
                <a:tc>
                  <a:txBody>
                    <a:bodyPr/>
                    <a:lstStyle/>
                    <a:p>
                      <a:pPr algn="ctr">
                        <a:lnSpc>
                          <a:spcPct val="115000"/>
                        </a:lnSpc>
                        <a:spcAft>
                          <a:spcPts val="0"/>
                        </a:spcAft>
                      </a:pPr>
                      <a:r>
                        <a:rPr lang="en-US" sz="1200" b="1" dirty="0">
                          <a:solidFill>
                            <a:schemeClr val="accent6">
                              <a:lumMod val="75000"/>
                            </a:schemeClr>
                          </a:solidFill>
                          <a:latin typeface="Comic Sans MS"/>
                          <a:ea typeface="Times New Roman"/>
                          <a:cs typeface="Arial"/>
                        </a:rPr>
                        <a:t>E1</a:t>
                      </a:r>
                      <a:endParaRPr lang="en-US" sz="1200" b="1" dirty="0">
                        <a:solidFill>
                          <a:schemeClr val="accent6">
                            <a:lumMod val="75000"/>
                          </a:schemeClr>
                        </a:solidFill>
                        <a:latin typeface="Calibri"/>
                        <a:ea typeface="Times New Roman"/>
                        <a:cs typeface="Arial"/>
                      </a:endParaRPr>
                    </a:p>
                  </a:txBody>
                  <a:tcPr marL="49387" marR="49387"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a:latin typeface="Comic Sans MS"/>
                          <a:ea typeface="Times New Roman"/>
                          <a:cs typeface="Arial"/>
                        </a:rPr>
                        <a:t>1.6</a:t>
                      </a:r>
                      <a:endParaRPr lang="en-US" sz="1200" b="1">
                        <a:latin typeface="Calibri"/>
                        <a:ea typeface="Times New Roman"/>
                        <a:cs typeface="Arial"/>
                      </a:endParaRPr>
                    </a:p>
                  </a:txBody>
                  <a:tcPr marL="49387" marR="49387"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a:latin typeface="Comic Sans MS"/>
                          <a:ea typeface="Times New Roman"/>
                          <a:cs typeface="Arial"/>
                        </a:rPr>
                        <a:t>5.6</a:t>
                      </a:r>
                      <a:endParaRPr lang="en-US" sz="1200" b="1">
                        <a:latin typeface="Calibri"/>
                        <a:ea typeface="Times New Roman"/>
                        <a:cs typeface="Arial"/>
                      </a:endParaRPr>
                    </a:p>
                  </a:txBody>
                  <a:tcPr marL="49387" marR="49387"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dirty="0">
                          <a:latin typeface="Comic Sans MS"/>
                          <a:ea typeface="Times New Roman"/>
                          <a:cs typeface="Arial"/>
                        </a:rPr>
                        <a:t>3.8</a:t>
                      </a:r>
                      <a:endParaRPr lang="en-US" sz="1200" b="1" dirty="0">
                        <a:latin typeface="Calibri"/>
                        <a:ea typeface="Times New Roman"/>
                        <a:cs typeface="Arial"/>
                      </a:endParaRPr>
                    </a:p>
                  </a:txBody>
                  <a:tcPr marL="49387" marR="49387"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dirty="0">
                          <a:latin typeface="Comic Sans MS"/>
                          <a:ea typeface="Times New Roman"/>
                          <a:cs typeface="Arial"/>
                        </a:rPr>
                        <a:t>2.38</a:t>
                      </a:r>
                      <a:endParaRPr lang="en-US" sz="1200" b="1" dirty="0">
                        <a:latin typeface="Calibri"/>
                        <a:ea typeface="Times New Roman"/>
                        <a:cs typeface="Arial"/>
                      </a:endParaRPr>
                    </a:p>
                  </a:txBody>
                  <a:tcPr marL="49387" marR="49387"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a:latin typeface="Comic Sans MS"/>
                          <a:ea typeface="Times New Roman"/>
                          <a:cs typeface="Arial"/>
                        </a:rPr>
                        <a:t>2.24</a:t>
                      </a:r>
                      <a:endParaRPr lang="en-US" sz="1200" b="1">
                        <a:latin typeface="Calibri"/>
                        <a:ea typeface="Times New Roman"/>
                        <a:cs typeface="Arial"/>
                      </a:endParaRPr>
                    </a:p>
                  </a:txBody>
                  <a:tcPr marL="49387" marR="49387"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204873">
                <a:tc>
                  <a:txBody>
                    <a:bodyPr/>
                    <a:lstStyle/>
                    <a:p>
                      <a:pPr algn="ctr">
                        <a:lnSpc>
                          <a:spcPct val="115000"/>
                        </a:lnSpc>
                        <a:spcAft>
                          <a:spcPts val="0"/>
                        </a:spcAft>
                      </a:pPr>
                      <a:r>
                        <a:rPr lang="en-US" sz="1200" b="1">
                          <a:solidFill>
                            <a:schemeClr val="accent6">
                              <a:lumMod val="75000"/>
                            </a:schemeClr>
                          </a:solidFill>
                          <a:latin typeface="Comic Sans MS"/>
                          <a:ea typeface="Times New Roman"/>
                          <a:cs typeface="Arial"/>
                        </a:rPr>
                        <a:t>E2</a:t>
                      </a:r>
                      <a:endParaRPr lang="en-US" sz="1200" b="1">
                        <a:solidFill>
                          <a:schemeClr val="accent6">
                            <a:lumMod val="75000"/>
                          </a:schemeClr>
                        </a:solidFill>
                        <a:latin typeface="Calibri"/>
                        <a:ea typeface="Times New Roman"/>
                        <a:cs typeface="Arial"/>
                      </a:endParaRPr>
                    </a:p>
                  </a:txBody>
                  <a:tcPr marL="49387" marR="49387"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a:latin typeface="Comic Sans MS"/>
                          <a:ea typeface="Times New Roman"/>
                          <a:cs typeface="Arial"/>
                        </a:rPr>
                        <a:t>3</a:t>
                      </a:r>
                      <a:endParaRPr lang="en-US" sz="1200" b="1">
                        <a:latin typeface="Calibri"/>
                        <a:ea typeface="Times New Roman"/>
                        <a:cs typeface="Arial"/>
                      </a:endParaRPr>
                    </a:p>
                  </a:txBody>
                  <a:tcPr marL="49387" marR="49387"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a:latin typeface="Comic Sans MS"/>
                          <a:ea typeface="Times New Roman"/>
                          <a:cs typeface="Arial"/>
                        </a:rPr>
                        <a:t>5.6</a:t>
                      </a:r>
                      <a:endParaRPr lang="en-US" sz="1200" b="1">
                        <a:latin typeface="Calibri"/>
                        <a:ea typeface="Times New Roman"/>
                        <a:cs typeface="Arial"/>
                      </a:endParaRPr>
                    </a:p>
                  </a:txBody>
                  <a:tcPr marL="49387" marR="49387"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dirty="0">
                          <a:latin typeface="Comic Sans MS"/>
                          <a:ea typeface="Times New Roman"/>
                          <a:cs typeface="Arial"/>
                        </a:rPr>
                        <a:t>7.1</a:t>
                      </a:r>
                      <a:endParaRPr lang="en-US" sz="1200" b="1" dirty="0">
                        <a:latin typeface="Calibri"/>
                        <a:ea typeface="Times New Roman"/>
                        <a:cs typeface="Arial"/>
                      </a:endParaRPr>
                    </a:p>
                  </a:txBody>
                  <a:tcPr marL="49387" marR="49387"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dirty="0">
                          <a:latin typeface="Comic Sans MS"/>
                          <a:ea typeface="Times New Roman"/>
                          <a:cs typeface="Arial"/>
                        </a:rPr>
                        <a:t>2.37</a:t>
                      </a:r>
                      <a:endParaRPr lang="en-US" sz="1200" b="1" dirty="0">
                        <a:latin typeface="Calibri"/>
                        <a:ea typeface="Times New Roman"/>
                        <a:cs typeface="Arial"/>
                      </a:endParaRPr>
                    </a:p>
                  </a:txBody>
                  <a:tcPr marL="49387" marR="49387"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a:latin typeface="Comic Sans MS"/>
                          <a:ea typeface="Times New Roman"/>
                          <a:cs typeface="Arial"/>
                        </a:rPr>
                        <a:t>2.24</a:t>
                      </a:r>
                      <a:endParaRPr lang="en-US" sz="1200" b="1">
                        <a:latin typeface="Calibri"/>
                        <a:ea typeface="Times New Roman"/>
                        <a:cs typeface="Arial"/>
                      </a:endParaRPr>
                    </a:p>
                  </a:txBody>
                  <a:tcPr marL="49387" marR="49387"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204873">
                <a:tc>
                  <a:txBody>
                    <a:bodyPr/>
                    <a:lstStyle/>
                    <a:p>
                      <a:pPr algn="ctr">
                        <a:lnSpc>
                          <a:spcPct val="115000"/>
                        </a:lnSpc>
                        <a:spcAft>
                          <a:spcPts val="0"/>
                        </a:spcAft>
                      </a:pPr>
                      <a:r>
                        <a:rPr lang="en-US" sz="1200" b="1" dirty="0">
                          <a:solidFill>
                            <a:schemeClr val="accent6">
                              <a:lumMod val="75000"/>
                            </a:schemeClr>
                          </a:solidFill>
                          <a:latin typeface="Comic Sans MS"/>
                          <a:ea typeface="Times New Roman"/>
                          <a:cs typeface="Arial"/>
                        </a:rPr>
                        <a:t>E3+E5</a:t>
                      </a:r>
                      <a:endParaRPr lang="en-US" sz="1200" b="1" dirty="0">
                        <a:solidFill>
                          <a:schemeClr val="accent6">
                            <a:lumMod val="75000"/>
                          </a:schemeClr>
                        </a:solidFill>
                        <a:latin typeface="Calibri"/>
                        <a:ea typeface="Times New Roman"/>
                        <a:cs typeface="Arial"/>
                      </a:endParaRPr>
                    </a:p>
                  </a:txBody>
                  <a:tcPr marL="49387" marR="49387"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a:latin typeface="Comic Sans MS"/>
                          <a:ea typeface="Times New Roman"/>
                          <a:cs typeface="Arial"/>
                        </a:rPr>
                        <a:t>3</a:t>
                      </a:r>
                      <a:endParaRPr lang="en-US" sz="1200" b="1">
                        <a:latin typeface="Calibri"/>
                        <a:ea typeface="Times New Roman"/>
                        <a:cs typeface="Arial"/>
                      </a:endParaRPr>
                    </a:p>
                  </a:txBody>
                  <a:tcPr marL="49387" marR="49387"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a:latin typeface="Comic Sans MS"/>
                          <a:ea typeface="Times New Roman"/>
                          <a:cs typeface="Arial"/>
                        </a:rPr>
                        <a:t>6.2</a:t>
                      </a:r>
                      <a:endParaRPr lang="en-US" sz="1200" b="1">
                        <a:latin typeface="Calibri"/>
                        <a:ea typeface="Times New Roman"/>
                        <a:cs typeface="Arial"/>
                      </a:endParaRPr>
                    </a:p>
                  </a:txBody>
                  <a:tcPr marL="49387" marR="49387"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dirty="0">
                          <a:latin typeface="Comic Sans MS"/>
                          <a:ea typeface="Times New Roman"/>
                          <a:cs typeface="Arial"/>
                        </a:rPr>
                        <a:t>7.5</a:t>
                      </a:r>
                      <a:endParaRPr lang="en-US" sz="1200" b="1" dirty="0">
                        <a:latin typeface="Calibri"/>
                        <a:ea typeface="Times New Roman"/>
                        <a:cs typeface="Arial"/>
                      </a:endParaRPr>
                    </a:p>
                  </a:txBody>
                  <a:tcPr marL="49387" marR="49387"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dirty="0">
                          <a:latin typeface="Comic Sans MS"/>
                          <a:ea typeface="Times New Roman"/>
                          <a:cs typeface="Arial"/>
                        </a:rPr>
                        <a:t>2.5</a:t>
                      </a:r>
                      <a:endParaRPr lang="en-US" sz="1200" b="1" dirty="0">
                        <a:latin typeface="Calibri"/>
                        <a:ea typeface="Times New Roman"/>
                        <a:cs typeface="Arial"/>
                      </a:endParaRPr>
                    </a:p>
                  </a:txBody>
                  <a:tcPr marL="49387" marR="49387"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a:latin typeface="Comic Sans MS"/>
                          <a:ea typeface="Times New Roman"/>
                          <a:cs typeface="Arial"/>
                        </a:rPr>
                        <a:t>2.45</a:t>
                      </a:r>
                      <a:endParaRPr lang="en-US" sz="1200" b="1">
                        <a:latin typeface="Calibri"/>
                        <a:ea typeface="Times New Roman"/>
                        <a:cs typeface="Arial"/>
                      </a:endParaRPr>
                    </a:p>
                  </a:txBody>
                  <a:tcPr marL="49387" marR="49387"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204873">
                <a:tc>
                  <a:txBody>
                    <a:bodyPr/>
                    <a:lstStyle/>
                    <a:p>
                      <a:pPr algn="ctr">
                        <a:lnSpc>
                          <a:spcPct val="115000"/>
                        </a:lnSpc>
                        <a:spcAft>
                          <a:spcPts val="0"/>
                        </a:spcAft>
                      </a:pPr>
                      <a:r>
                        <a:rPr lang="en-US" sz="1200" b="1" dirty="0">
                          <a:solidFill>
                            <a:schemeClr val="accent6">
                              <a:lumMod val="75000"/>
                            </a:schemeClr>
                          </a:solidFill>
                          <a:latin typeface="Comic Sans MS"/>
                          <a:ea typeface="Times New Roman"/>
                          <a:cs typeface="Arial"/>
                        </a:rPr>
                        <a:t>E6+E8</a:t>
                      </a:r>
                      <a:endParaRPr lang="en-US" sz="1200" b="1" dirty="0">
                        <a:solidFill>
                          <a:schemeClr val="accent6">
                            <a:lumMod val="75000"/>
                          </a:schemeClr>
                        </a:solidFill>
                        <a:latin typeface="Calibri"/>
                        <a:ea typeface="Times New Roman"/>
                        <a:cs typeface="Arial"/>
                      </a:endParaRPr>
                    </a:p>
                  </a:txBody>
                  <a:tcPr marL="49387" marR="49387"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a:latin typeface="Comic Sans MS"/>
                          <a:ea typeface="Times New Roman"/>
                          <a:cs typeface="Arial"/>
                        </a:rPr>
                        <a:t>2.9</a:t>
                      </a:r>
                      <a:endParaRPr lang="en-US" sz="1200" b="1">
                        <a:latin typeface="Calibri"/>
                        <a:ea typeface="Times New Roman"/>
                        <a:cs typeface="Arial"/>
                      </a:endParaRPr>
                    </a:p>
                  </a:txBody>
                  <a:tcPr marL="49387" marR="49387"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a:latin typeface="Comic Sans MS"/>
                          <a:ea typeface="Times New Roman"/>
                          <a:cs typeface="Arial"/>
                        </a:rPr>
                        <a:t>6.2</a:t>
                      </a:r>
                      <a:endParaRPr lang="en-US" sz="1200" b="1">
                        <a:latin typeface="Calibri"/>
                        <a:ea typeface="Times New Roman"/>
                        <a:cs typeface="Arial"/>
                      </a:endParaRPr>
                    </a:p>
                  </a:txBody>
                  <a:tcPr marL="49387" marR="49387"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a:latin typeface="Comic Sans MS"/>
                          <a:ea typeface="Times New Roman"/>
                          <a:cs typeface="Arial"/>
                        </a:rPr>
                        <a:t>7.2</a:t>
                      </a:r>
                      <a:endParaRPr lang="en-US" sz="1200" b="1">
                        <a:latin typeface="Calibri"/>
                        <a:ea typeface="Times New Roman"/>
                        <a:cs typeface="Arial"/>
                      </a:endParaRPr>
                    </a:p>
                  </a:txBody>
                  <a:tcPr marL="49387" marR="49387"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dirty="0">
                          <a:latin typeface="Comic Sans MS"/>
                          <a:ea typeface="Times New Roman"/>
                          <a:cs typeface="Arial"/>
                        </a:rPr>
                        <a:t>2.48</a:t>
                      </a:r>
                      <a:endParaRPr lang="en-US" sz="1200" b="1" dirty="0">
                        <a:latin typeface="Calibri"/>
                        <a:ea typeface="Times New Roman"/>
                        <a:cs typeface="Arial"/>
                      </a:endParaRPr>
                    </a:p>
                  </a:txBody>
                  <a:tcPr marL="49387" marR="49387"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dirty="0">
                          <a:latin typeface="Comic Sans MS"/>
                          <a:ea typeface="Times New Roman"/>
                          <a:cs typeface="Arial"/>
                        </a:rPr>
                        <a:t>2.45</a:t>
                      </a:r>
                      <a:endParaRPr lang="en-US" sz="1200" b="1" dirty="0">
                        <a:latin typeface="Calibri"/>
                        <a:ea typeface="Times New Roman"/>
                        <a:cs typeface="Arial"/>
                      </a:endParaRPr>
                    </a:p>
                  </a:txBody>
                  <a:tcPr marL="49387" marR="49387"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204873">
                <a:tc>
                  <a:txBody>
                    <a:bodyPr/>
                    <a:lstStyle/>
                    <a:p>
                      <a:pPr algn="ctr">
                        <a:lnSpc>
                          <a:spcPct val="115000"/>
                        </a:lnSpc>
                        <a:spcAft>
                          <a:spcPts val="0"/>
                        </a:spcAft>
                      </a:pPr>
                      <a:r>
                        <a:rPr lang="en-US" sz="1200" b="1">
                          <a:solidFill>
                            <a:schemeClr val="accent6">
                              <a:lumMod val="75000"/>
                            </a:schemeClr>
                          </a:solidFill>
                          <a:latin typeface="Comic Sans MS"/>
                          <a:ea typeface="Times New Roman"/>
                          <a:cs typeface="Arial"/>
                        </a:rPr>
                        <a:t>E9</a:t>
                      </a:r>
                      <a:endParaRPr lang="en-US" sz="1200" b="1">
                        <a:solidFill>
                          <a:schemeClr val="accent6">
                            <a:lumMod val="75000"/>
                          </a:schemeClr>
                        </a:solidFill>
                        <a:latin typeface="Calibri"/>
                        <a:ea typeface="Times New Roman"/>
                        <a:cs typeface="Arial"/>
                      </a:endParaRPr>
                    </a:p>
                  </a:txBody>
                  <a:tcPr marL="49387" marR="49387"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a:latin typeface="Comic Sans MS"/>
                          <a:ea typeface="Times New Roman"/>
                          <a:cs typeface="Arial"/>
                        </a:rPr>
                        <a:t>2.7</a:t>
                      </a:r>
                      <a:endParaRPr lang="en-US" sz="1200" b="1">
                        <a:latin typeface="Calibri"/>
                        <a:ea typeface="Times New Roman"/>
                        <a:cs typeface="Arial"/>
                      </a:endParaRPr>
                    </a:p>
                  </a:txBody>
                  <a:tcPr marL="49387" marR="49387"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a:latin typeface="Comic Sans MS"/>
                          <a:ea typeface="Times New Roman"/>
                          <a:cs typeface="Arial"/>
                        </a:rPr>
                        <a:t>5.6</a:t>
                      </a:r>
                      <a:endParaRPr lang="en-US" sz="1200" b="1">
                        <a:latin typeface="Calibri"/>
                        <a:ea typeface="Times New Roman"/>
                        <a:cs typeface="Arial"/>
                      </a:endParaRPr>
                    </a:p>
                  </a:txBody>
                  <a:tcPr marL="49387" marR="49387"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a:latin typeface="Comic Sans MS"/>
                          <a:ea typeface="Times New Roman"/>
                          <a:cs typeface="Arial"/>
                        </a:rPr>
                        <a:t>6.4</a:t>
                      </a:r>
                      <a:endParaRPr lang="en-US" sz="1200" b="1">
                        <a:latin typeface="Calibri"/>
                        <a:ea typeface="Times New Roman"/>
                        <a:cs typeface="Arial"/>
                      </a:endParaRPr>
                    </a:p>
                  </a:txBody>
                  <a:tcPr marL="49387" marR="49387"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dirty="0">
                          <a:latin typeface="Comic Sans MS"/>
                          <a:ea typeface="Times New Roman"/>
                          <a:cs typeface="Arial"/>
                        </a:rPr>
                        <a:t>2.37</a:t>
                      </a:r>
                      <a:endParaRPr lang="en-US" sz="1200" b="1" dirty="0">
                        <a:latin typeface="Calibri"/>
                        <a:ea typeface="Times New Roman"/>
                        <a:cs typeface="Arial"/>
                      </a:endParaRPr>
                    </a:p>
                  </a:txBody>
                  <a:tcPr marL="49387" marR="49387"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dirty="0">
                          <a:latin typeface="Comic Sans MS"/>
                          <a:ea typeface="Times New Roman"/>
                          <a:cs typeface="Arial"/>
                        </a:rPr>
                        <a:t>2.24</a:t>
                      </a:r>
                      <a:endParaRPr lang="en-US" sz="1200" b="1" dirty="0">
                        <a:latin typeface="Calibri"/>
                        <a:ea typeface="Times New Roman"/>
                        <a:cs typeface="Arial"/>
                      </a:endParaRPr>
                    </a:p>
                  </a:txBody>
                  <a:tcPr marL="49387" marR="49387"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204873">
                <a:tc>
                  <a:txBody>
                    <a:bodyPr/>
                    <a:lstStyle/>
                    <a:p>
                      <a:pPr algn="ctr">
                        <a:lnSpc>
                          <a:spcPct val="115000"/>
                        </a:lnSpc>
                        <a:spcAft>
                          <a:spcPts val="0"/>
                        </a:spcAft>
                      </a:pPr>
                      <a:r>
                        <a:rPr lang="en-US" sz="1200" b="1" dirty="0">
                          <a:solidFill>
                            <a:schemeClr val="accent6">
                              <a:lumMod val="75000"/>
                            </a:schemeClr>
                          </a:solidFill>
                          <a:latin typeface="Comic Sans MS"/>
                          <a:ea typeface="Times New Roman"/>
                          <a:cs typeface="Arial"/>
                        </a:rPr>
                        <a:t>E10</a:t>
                      </a:r>
                      <a:endParaRPr lang="en-US" sz="1200" b="1" dirty="0">
                        <a:solidFill>
                          <a:schemeClr val="accent6">
                            <a:lumMod val="75000"/>
                          </a:schemeClr>
                        </a:solidFill>
                        <a:latin typeface="Calibri"/>
                        <a:ea typeface="Times New Roman"/>
                        <a:cs typeface="Arial"/>
                      </a:endParaRPr>
                    </a:p>
                  </a:txBody>
                  <a:tcPr marL="49387" marR="49387"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a:latin typeface="Comic Sans MS"/>
                          <a:ea typeface="Times New Roman"/>
                          <a:cs typeface="Arial"/>
                        </a:rPr>
                        <a:t>1.7</a:t>
                      </a:r>
                      <a:endParaRPr lang="en-US" sz="1200" b="1">
                        <a:latin typeface="Calibri"/>
                        <a:ea typeface="Times New Roman"/>
                        <a:cs typeface="Arial"/>
                      </a:endParaRPr>
                    </a:p>
                  </a:txBody>
                  <a:tcPr marL="49387" marR="49387"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a:latin typeface="Comic Sans MS"/>
                          <a:ea typeface="Times New Roman"/>
                          <a:cs typeface="Arial"/>
                        </a:rPr>
                        <a:t>5.6</a:t>
                      </a:r>
                      <a:endParaRPr lang="en-US" sz="1200" b="1">
                        <a:latin typeface="Calibri"/>
                        <a:ea typeface="Times New Roman"/>
                        <a:cs typeface="Arial"/>
                      </a:endParaRPr>
                    </a:p>
                  </a:txBody>
                  <a:tcPr marL="49387" marR="49387"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a:latin typeface="Comic Sans MS"/>
                          <a:ea typeface="Times New Roman"/>
                          <a:cs typeface="Arial"/>
                        </a:rPr>
                        <a:t>4</a:t>
                      </a:r>
                      <a:endParaRPr lang="en-US" sz="1200" b="1">
                        <a:latin typeface="Calibri"/>
                        <a:ea typeface="Times New Roman"/>
                        <a:cs typeface="Arial"/>
                      </a:endParaRPr>
                    </a:p>
                  </a:txBody>
                  <a:tcPr marL="49387" marR="49387"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a:latin typeface="Comic Sans MS"/>
                          <a:ea typeface="Times New Roman"/>
                          <a:cs typeface="Arial"/>
                        </a:rPr>
                        <a:t>2.35</a:t>
                      </a:r>
                      <a:endParaRPr lang="en-US" sz="1200" b="1">
                        <a:latin typeface="Calibri"/>
                        <a:ea typeface="Times New Roman"/>
                        <a:cs typeface="Arial"/>
                      </a:endParaRPr>
                    </a:p>
                  </a:txBody>
                  <a:tcPr marL="49387" marR="49387"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dirty="0">
                          <a:latin typeface="Comic Sans MS"/>
                          <a:ea typeface="Times New Roman"/>
                          <a:cs typeface="Arial"/>
                        </a:rPr>
                        <a:t>2.24</a:t>
                      </a:r>
                      <a:endParaRPr lang="en-US" sz="1200" b="1" dirty="0">
                        <a:latin typeface="Calibri"/>
                        <a:ea typeface="Times New Roman"/>
                        <a:cs typeface="Arial"/>
                      </a:endParaRPr>
                    </a:p>
                  </a:txBody>
                  <a:tcPr marL="49387" marR="49387"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p:nvPr/>
        </p:nvPicPr>
        <p:blipFill>
          <a:blip r:embed="rId2" cstate="print"/>
          <a:srcRect/>
          <a:stretch>
            <a:fillRect/>
          </a:stretch>
        </p:blipFill>
        <p:spPr bwMode="auto">
          <a:xfrm>
            <a:off x="2987824" y="3429000"/>
            <a:ext cx="2700655" cy="2158365"/>
          </a:xfrm>
          <a:prstGeom prst="rect">
            <a:avLst/>
          </a:prstGeom>
          <a:noFill/>
          <a:ln w="9525">
            <a:noFill/>
            <a:miter lim="800000"/>
            <a:headEnd/>
            <a:tailEnd/>
          </a:ln>
        </p:spPr>
      </p:pic>
      <p:sp>
        <p:nvSpPr>
          <p:cNvPr id="2" name="عنوان 1"/>
          <p:cNvSpPr>
            <a:spLocks noGrp="1"/>
          </p:cNvSpPr>
          <p:nvPr>
            <p:ph type="title"/>
          </p:nvPr>
        </p:nvSpPr>
        <p:spPr>
          <a:xfrm>
            <a:off x="457200" y="0"/>
            <a:ext cx="8686800" cy="838200"/>
          </a:xfrm>
        </p:spPr>
        <p:txBody>
          <a:bodyPr>
            <a:normAutofit fontScale="90000"/>
          </a:bodyPr>
          <a:lstStyle/>
          <a:p>
            <a:r>
              <a:rPr lang="en-US" dirty="0" smtClean="0"/>
              <a:t>Design of Reinforcement in the Piles :</a:t>
            </a:r>
            <a:endParaRPr lang="ar-JO" dirty="0"/>
          </a:p>
        </p:txBody>
      </p:sp>
      <p:sp>
        <p:nvSpPr>
          <p:cNvPr id="3" name="عنصر نائب للمحتوى 2"/>
          <p:cNvSpPr>
            <a:spLocks noGrp="1"/>
          </p:cNvSpPr>
          <p:nvPr>
            <p:ph idx="1"/>
          </p:nvPr>
        </p:nvSpPr>
        <p:spPr>
          <a:xfrm>
            <a:off x="457200" y="1268760"/>
            <a:ext cx="8686800" cy="1874838"/>
          </a:xfrm>
        </p:spPr>
        <p:txBody>
          <a:bodyPr>
            <a:normAutofit/>
          </a:bodyPr>
          <a:lstStyle/>
          <a:p>
            <a:pPr algn="l">
              <a:buNone/>
            </a:pPr>
            <a:r>
              <a:rPr lang="en-US" sz="2400" dirty="0" smtClean="0"/>
              <a:t>As = ρ X area = 0.005 (π/4)(1000)</a:t>
            </a:r>
            <a:r>
              <a:rPr lang="en-US" sz="2400" b="1" baseline="30000" dirty="0" smtClean="0"/>
              <a:t>2</a:t>
            </a:r>
            <a:r>
              <a:rPr lang="en-US" sz="2400" dirty="0" smtClean="0"/>
              <a:t> = 3927 mm </a:t>
            </a:r>
            <a:r>
              <a:rPr lang="en-US" sz="2400" b="1" baseline="30000" dirty="0" smtClean="0"/>
              <a:t>2</a:t>
            </a:r>
            <a:endParaRPr lang="en-US" sz="2400" dirty="0" smtClean="0"/>
          </a:p>
          <a:p>
            <a:pPr lvl="0" algn="l">
              <a:buNone/>
            </a:pPr>
            <a:r>
              <a:rPr lang="en-US" sz="2400" dirty="0" smtClean="0"/>
              <a:t>Use 15 Ф 18 </a:t>
            </a:r>
          </a:p>
          <a:p>
            <a:pPr algn="l">
              <a:buNone/>
            </a:pPr>
            <a:r>
              <a:rPr lang="en-US" sz="2400" dirty="0" smtClean="0"/>
              <a:t>It is recommended to use spiral stirrups 1Ф8 mm / 10 cm .</a:t>
            </a:r>
            <a:endParaRPr lang="ar-JO" sz="2400" dirty="0" smtClean="0"/>
          </a:p>
          <a:p>
            <a:pPr algn="l">
              <a:buNone/>
            </a:pPr>
            <a:endParaRPr lang="en-US" sz="2400" dirty="0" smtClean="0"/>
          </a:p>
          <a:p>
            <a:pPr algn="l">
              <a:buNone/>
            </a:pPr>
            <a:endParaRPr lang="ar-JO" sz="2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Introduction</a:t>
            </a:r>
            <a:endParaRPr lang="ar-JO" dirty="0"/>
          </a:p>
        </p:txBody>
      </p:sp>
      <p:sp>
        <p:nvSpPr>
          <p:cNvPr id="3" name="عنصر نائب للمحتوى 2"/>
          <p:cNvSpPr>
            <a:spLocks noGrp="1"/>
          </p:cNvSpPr>
          <p:nvPr>
            <p:ph idx="1"/>
          </p:nvPr>
        </p:nvSpPr>
        <p:spPr>
          <a:xfrm>
            <a:off x="251520" y="1268760"/>
            <a:ext cx="8686800" cy="4968552"/>
          </a:xfrm>
        </p:spPr>
        <p:txBody>
          <a:bodyPr>
            <a:normAutofit/>
          </a:bodyPr>
          <a:lstStyle/>
          <a:p>
            <a:pPr algn="l">
              <a:buNone/>
            </a:pPr>
            <a:r>
              <a:rPr lang="en-US" dirty="0" smtClean="0">
                <a:solidFill>
                  <a:schemeClr val="tx1"/>
                </a:solidFill>
              </a:rPr>
              <a:t/>
            </a:r>
            <a:br>
              <a:rPr lang="en-US" dirty="0" smtClean="0">
                <a:solidFill>
                  <a:schemeClr val="tx1"/>
                </a:solidFill>
              </a:rPr>
            </a:br>
            <a:r>
              <a:rPr lang="en-US" dirty="0" smtClean="0">
                <a:solidFill>
                  <a:schemeClr val="tx1"/>
                </a:solidFill>
              </a:rPr>
              <a:t>Nablus tower is a multi storey building of </a:t>
            </a:r>
            <a:r>
              <a:rPr lang="en-US" dirty="0" smtClean="0">
                <a:solidFill>
                  <a:srgbClr val="FF0000"/>
                </a:solidFill>
              </a:rPr>
              <a:t>21 stories</a:t>
            </a:r>
            <a:r>
              <a:rPr lang="en-US" dirty="0" smtClean="0">
                <a:solidFill>
                  <a:schemeClr val="tx1"/>
                </a:solidFill>
              </a:rPr>
              <a:t>. These stories produce heavy loads above the soil. This building is relatively heavy if we compared it with the ordinary buildings in the city which almost do not exceed 12 or 13 stories each. So the design of the footing will be more critical and needs special care and attention .</a:t>
            </a:r>
          </a:p>
          <a:p>
            <a:pPr algn="l">
              <a:buNone/>
            </a:pPr>
            <a:endParaRPr lang="ar-JO" dirty="0" smtClean="0"/>
          </a:p>
          <a:p>
            <a:pPr algn="l">
              <a:buNone/>
            </a:pPr>
            <a:endParaRPr lang="ar-JO" dirty="0" smtClean="0"/>
          </a:p>
          <a:p>
            <a:pPr algn="l">
              <a:buNone/>
            </a:pPr>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0"/>
            <a:ext cx="8686800" cy="838200"/>
          </a:xfrm>
        </p:spPr>
        <p:txBody>
          <a:bodyPr/>
          <a:lstStyle/>
          <a:p>
            <a:pPr algn="ctr"/>
            <a:r>
              <a:rPr lang="en-US" b="1" dirty="0" smtClean="0"/>
              <a:t>Caps Design</a:t>
            </a:r>
            <a:endParaRPr lang="ar-JO" dirty="0"/>
          </a:p>
        </p:txBody>
      </p:sp>
      <p:graphicFrame>
        <p:nvGraphicFramePr>
          <p:cNvPr id="4" name="جدول 3"/>
          <p:cNvGraphicFramePr>
            <a:graphicFrameLocks noGrp="1"/>
          </p:cNvGraphicFramePr>
          <p:nvPr/>
        </p:nvGraphicFramePr>
        <p:xfrm>
          <a:off x="1259632" y="1412771"/>
          <a:ext cx="6768752" cy="4752532"/>
        </p:xfrm>
        <a:graphic>
          <a:graphicData uri="http://schemas.openxmlformats.org/drawingml/2006/table">
            <a:tbl>
              <a:tblPr/>
              <a:tblGrid>
                <a:gridCol w="2056694"/>
                <a:gridCol w="1528138"/>
                <a:gridCol w="1408583"/>
                <a:gridCol w="1775337"/>
              </a:tblGrid>
              <a:tr h="424498">
                <a:tc>
                  <a:txBody>
                    <a:bodyPr/>
                    <a:lstStyle/>
                    <a:p>
                      <a:pPr algn="ctr">
                        <a:lnSpc>
                          <a:spcPct val="115000"/>
                        </a:lnSpc>
                        <a:spcAft>
                          <a:spcPts val="0"/>
                        </a:spcAft>
                      </a:pPr>
                      <a:r>
                        <a:rPr lang="en-US" sz="1600" b="1">
                          <a:latin typeface="Calibri"/>
                          <a:ea typeface="Times New Roman"/>
                          <a:cs typeface="Arial"/>
                        </a:rPr>
                        <a:t>Col.</a:t>
                      </a:r>
                      <a:endParaRPr lang="en-US" sz="1100" b="1">
                        <a:latin typeface="Calibri"/>
                        <a:ea typeface="Times New Roman"/>
                        <a:cs typeface="Arial"/>
                      </a:endParaRPr>
                    </a:p>
                  </a:txBody>
                  <a:tcPr marL="68580" marR="68580"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c>
                  <a:txBody>
                    <a:bodyPr/>
                    <a:lstStyle/>
                    <a:p>
                      <a:pPr algn="ctr">
                        <a:lnSpc>
                          <a:spcPct val="115000"/>
                        </a:lnSpc>
                        <a:spcAft>
                          <a:spcPts val="0"/>
                        </a:spcAft>
                      </a:pPr>
                      <a:r>
                        <a:rPr lang="en-US" sz="1600" b="1">
                          <a:latin typeface="Calibri"/>
                          <a:ea typeface="Times New Roman"/>
                          <a:cs typeface="Arial"/>
                        </a:rPr>
                        <a:t>Depth(m)</a:t>
                      </a:r>
                      <a:endParaRPr lang="en-US" sz="1100" b="1">
                        <a:latin typeface="Calibri"/>
                        <a:ea typeface="Times New Roman"/>
                        <a:cs typeface="Arial"/>
                      </a:endParaRPr>
                    </a:p>
                  </a:txBody>
                  <a:tcPr marL="68580" marR="68580"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c>
                  <a:txBody>
                    <a:bodyPr/>
                    <a:lstStyle/>
                    <a:p>
                      <a:pPr algn="ctr">
                        <a:lnSpc>
                          <a:spcPct val="115000"/>
                        </a:lnSpc>
                        <a:spcAft>
                          <a:spcPts val="0"/>
                        </a:spcAft>
                      </a:pPr>
                      <a:r>
                        <a:rPr lang="en-US" sz="1600" b="1">
                          <a:latin typeface="Calibri"/>
                          <a:ea typeface="Times New Roman"/>
                          <a:cs typeface="Arial"/>
                        </a:rPr>
                        <a:t>Col.</a:t>
                      </a:r>
                      <a:endParaRPr lang="en-US" sz="1100" b="1">
                        <a:latin typeface="Calibri"/>
                        <a:ea typeface="Times New Roman"/>
                        <a:cs typeface="Arial"/>
                      </a:endParaRPr>
                    </a:p>
                  </a:txBody>
                  <a:tcPr marL="68580" marR="68580"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c>
                  <a:txBody>
                    <a:bodyPr/>
                    <a:lstStyle/>
                    <a:p>
                      <a:pPr algn="ctr">
                        <a:lnSpc>
                          <a:spcPct val="115000"/>
                        </a:lnSpc>
                        <a:spcAft>
                          <a:spcPts val="0"/>
                        </a:spcAft>
                      </a:pPr>
                      <a:r>
                        <a:rPr lang="en-US" sz="1600" b="1">
                          <a:latin typeface="Calibri"/>
                          <a:ea typeface="Times New Roman"/>
                          <a:cs typeface="Arial"/>
                        </a:rPr>
                        <a:t>Depth(m)</a:t>
                      </a:r>
                      <a:endParaRPr lang="en-US" sz="1100" b="1">
                        <a:latin typeface="Calibri"/>
                        <a:ea typeface="Times New Roman"/>
                        <a:cs typeface="Arial"/>
                      </a:endParaRPr>
                    </a:p>
                  </a:txBody>
                  <a:tcPr marL="68580" marR="68580"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r>
              <a:tr h="424498">
                <a:tc>
                  <a:txBody>
                    <a:bodyPr/>
                    <a:lstStyle/>
                    <a:p>
                      <a:pPr algn="ctr">
                        <a:lnSpc>
                          <a:spcPct val="115000"/>
                        </a:lnSpc>
                        <a:spcAft>
                          <a:spcPts val="0"/>
                        </a:spcAft>
                      </a:pPr>
                      <a:r>
                        <a:rPr lang="en-US" sz="1600" b="1" dirty="0">
                          <a:solidFill>
                            <a:schemeClr val="accent6">
                              <a:lumMod val="75000"/>
                            </a:schemeClr>
                          </a:solidFill>
                          <a:latin typeface="Calibri"/>
                          <a:ea typeface="Times New Roman"/>
                          <a:cs typeface="Arial"/>
                        </a:rPr>
                        <a:t>A1</a:t>
                      </a:r>
                      <a:endParaRPr lang="en-US" sz="1100" b="1" dirty="0">
                        <a:solidFill>
                          <a:schemeClr val="accent6">
                            <a:lumMod val="75000"/>
                          </a:schemeClr>
                        </a:solidFill>
                        <a:latin typeface="Calibri"/>
                        <a:ea typeface="Times New Roman"/>
                        <a:cs typeface="Arial"/>
                      </a:endParaRPr>
                    </a:p>
                  </a:txBody>
                  <a:tcPr marL="68580" marR="68580"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600" b="1">
                          <a:latin typeface="Calibri"/>
                          <a:ea typeface="Times New Roman"/>
                          <a:cs typeface="Arial"/>
                        </a:rPr>
                        <a:t>0.50</a:t>
                      </a:r>
                      <a:endParaRPr lang="en-US" sz="1100" b="1">
                        <a:latin typeface="Calibri"/>
                        <a:ea typeface="Times New Roman"/>
                        <a:cs typeface="Arial"/>
                      </a:endParaRPr>
                    </a:p>
                  </a:txBody>
                  <a:tcPr marL="68580" marR="68580"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600" b="1" dirty="0">
                          <a:solidFill>
                            <a:schemeClr val="accent6">
                              <a:lumMod val="75000"/>
                            </a:schemeClr>
                          </a:solidFill>
                          <a:latin typeface="Calibri"/>
                          <a:ea typeface="Times New Roman"/>
                          <a:cs typeface="Arial"/>
                        </a:rPr>
                        <a:t>D3+D5</a:t>
                      </a:r>
                      <a:endParaRPr lang="en-US" sz="1100" b="1" dirty="0">
                        <a:solidFill>
                          <a:schemeClr val="accent6">
                            <a:lumMod val="75000"/>
                          </a:schemeClr>
                        </a:solidFill>
                        <a:latin typeface="Calibri"/>
                        <a:ea typeface="Times New Roman"/>
                        <a:cs typeface="Arial"/>
                      </a:endParaRPr>
                    </a:p>
                  </a:txBody>
                  <a:tcPr marL="68580" marR="68580"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600" b="1" dirty="0">
                          <a:latin typeface="Calibri"/>
                          <a:ea typeface="Times New Roman"/>
                          <a:cs typeface="Arial"/>
                        </a:rPr>
                        <a:t>2.0</a:t>
                      </a:r>
                      <a:endParaRPr lang="en-US" sz="1100" b="1" dirty="0">
                        <a:latin typeface="Calibri"/>
                        <a:ea typeface="Times New Roman"/>
                        <a:cs typeface="Arial"/>
                      </a:endParaRPr>
                    </a:p>
                  </a:txBody>
                  <a:tcPr marL="68580" marR="68580"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424498">
                <a:tc>
                  <a:txBody>
                    <a:bodyPr/>
                    <a:lstStyle/>
                    <a:p>
                      <a:pPr algn="ctr">
                        <a:lnSpc>
                          <a:spcPct val="115000"/>
                        </a:lnSpc>
                        <a:spcAft>
                          <a:spcPts val="0"/>
                        </a:spcAft>
                      </a:pPr>
                      <a:r>
                        <a:rPr lang="en-US" sz="1600" b="1" dirty="0">
                          <a:solidFill>
                            <a:schemeClr val="accent6">
                              <a:lumMod val="75000"/>
                            </a:schemeClr>
                          </a:solidFill>
                          <a:latin typeface="Calibri"/>
                          <a:ea typeface="Times New Roman"/>
                          <a:cs typeface="Arial"/>
                        </a:rPr>
                        <a:t>A2</a:t>
                      </a:r>
                      <a:endParaRPr lang="en-US" sz="1100" b="1" dirty="0">
                        <a:solidFill>
                          <a:schemeClr val="accent6">
                            <a:lumMod val="75000"/>
                          </a:schemeClr>
                        </a:solidFill>
                        <a:latin typeface="Calibri"/>
                        <a:ea typeface="Times New Roman"/>
                        <a:cs typeface="Arial"/>
                      </a:endParaRPr>
                    </a:p>
                  </a:txBody>
                  <a:tcPr marL="68580" marR="68580"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600" b="1">
                          <a:latin typeface="Calibri"/>
                          <a:ea typeface="Times New Roman"/>
                          <a:cs typeface="Arial"/>
                        </a:rPr>
                        <a:t>0.85</a:t>
                      </a:r>
                      <a:endParaRPr lang="en-US" sz="1100" b="1">
                        <a:latin typeface="Calibri"/>
                        <a:ea typeface="Times New Roman"/>
                        <a:cs typeface="Arial"/>
                      </a:endParaRPr>
                    </a:p>
                  </a:txBody>
                  <a:tcPr marL="68580" marR="68580"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600" b="1" dirty="0">
                          <a:solidFill>
                            <a:schemeClr val="accent6">
                              <a:lumMod val="75000"/>
                            </a:schemeClr>
                          </a:solidFill>
                          <a:latin typeface="Calibri"/>
                          <a:ea typeface="Times New Roman"/>
                          <a:cs typeface="Arial"/>
                        </a:rPr>
                        <a:t>D6+D8</a:t>
                      </a:r>
                      <a:endParaRPr lang="en-US" sz="1100" b="1" dirty="0">
                        <a:solidFill>
                          <a:schemeClr val="accent6">
                            <a:lumMod val="75000"/>
                          </a:schemeClr>
                        </a:solidFill>
                        <a:latin typeface="Calibri"/>
                        <a:ea typeface="Times New Roman"/>
                        <a:cs typeface="Arial"/>
                      </a:endParaRPr>
                    </a:p>
                  </a:txBody>
                  <a:tcPr marL="68580" marR="68580"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600" b="1">
                          <a:latin typeface="Calibri"/>
                          <a:ea typeface="Times New Roman"/>
                          <a:cs typeface="Arial"/>
                        </a:rPr>
                        <a:t>1.50</a:t>
                      </a:r>
                      <a:endParaRPr lang="en-US" sz="1100" b="1">
                        <a:latin typeface="Calibri"/>
                        <a:ea typeface="Times New Roman"/>
                        <a:cs typeface="Arial"/>
                      </a:endParaRPr>
                    </a:p>
                  </a:txBody>
                  <a:tcPr marL="68580" marR="68580"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424498">
                <a:tc>
                  <a:txBody>
                    <a:bodyPr/>
                    <a:lstStyle/>
                    <a:p>
                      <a:pPr algn="ctr">
                        <a:lnSpc>
                          <a:spcPct val="115000"/>
                        </a:lnSpc>
                        <a:spcAft>
                          <a:spcPts val="0"/>
                        </a:spcAft>
                      </a:pPr>
                      <a:r>
                        <a:rPr lang="en-US" sz="1600" b="1" dirty="0">
                          <a:solidFill>
                            <a:schemeClr val="accent6">
                              <a:lumMod val="75000"/>
                            </a:schemeClr>
                          </a:solidFill>
                          <a:latin typeface="Calibri"/>
                          <a:ea typeface="Times New Roman"/>
                          <a:cs typeface="Arial"/>
                        </a:rPr>
                        <a:t>A9</a:t>
                      </a:r>
                      <a:endParaRPr lang="en-US" sz="1100" b="1" dirty="0">
                        <a:solidFill>
                          <a:schemeClr val="accent6">
                            <a:lumMod val="75000"/>
                          </a:schemeClr>
                        </a:solidFill>
                        <a:latin typeface="Calibri"/>
                        <a:ea typeface="Times New Roman"/>
                        <a:cs typeface="Arial"/>
                      </a:endParaRPr>
                    </a:p>
                  </a:txBody>
                  <a:tcPr marL="68580" marR="68580"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600" b="1">
                          <a:latin typeface="Calibri"/>
                          <a:ea typeface="Times New Roman"/>
                          <a:cs typeface="Arial"/>
                        </a:rPr>
                        <a:t>1.50</a:t>
                      </a:r>
                      <a:endParaRPr lang="en-US" sz="1100" b="1">
                        <a:latin typeface="Calibri"/>
                        <a:ea typeface="Times New Roman"/>
                        <a:cs typeface="Arial"/>
                      </a:endParaRPr>
                    </a:p>
                  </a:txBody>
                  <a:tcPr marL="68580" marR="68580"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600" b="1" dirty="0">
                          <a:solidFill>
                            <a:schemeClr val="accent6">
                              <a:lumMod val="75000"/>
                            </a:schemeClr>
                          </a:solidFill>
                          <a:latin typeface="Calibri"/>
                          <a:ea typeface="Times New Roman"/>
                          <a:cs typeface="Arial"/>
                        </a:rPr>
                        <a:t>D9</a:t>
                      </a:r>
                      <a:endParaRPr lang="en-US" sz="1100" b="1" dirty="0">
                        <a:solidFill>
                          <a:schemeClr val="accent6">
                            <a:lumMod val="75000"/>
                          </a:schemeClr>
                        </a:solidFill>
                        <a:latin typeface="Calibri"/>
                        <a:ea typeface="Times New Roman"/>
                        <a:cs typeface="Arial"/>
                      </a:endParaRPr>
                    </a:p>
                  </a:txBody>
                  <a:tcPr marL="68580" marR="68580"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600" b="1">
                          <a:latin typeface="Calibri"/>
                          <a:ea typeface="Times New Roman"/>
                          <a:cs typeface="Arial"/>
                        </a:rPr>
                        <a:t>1.60</a:t>
                      </a:r>
                      <a:endParaRPr lang="en-US" sz="1100" b="1">
                        <a:latin typeface="Calibri"/>
                        <a:ea typeface="Times New Roman"/>
                        <a:cs typeface="Arial"/>
                      </a:endParaRPr>
                    </a:p>
                  </a:txBody>
                  <a:tcPr marL="68580" marR="68580"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424498">
                <a:tc>
                  <a:txBody>
                    <a:bodyPr/>
                    <a:lstStyle/>
                    <a:p>
                      <a:pPr algn="ctr">
                        <a:lnSpc>
                          <a:spcPct val="115000"/>
                        </a:lnSpc>
                        <a:spcAft>
                          <a:spcPts val="0"/>
                        </a:spcAft>
                      </a:pPr>
                      <a:r>
                        <a:rPr lang="en-US" sz="1600" b="1" dirty="0">
                          <a:solidFill>
                            <a:schemeClr val="accent6">
                              <a:lumMod val="75000"/>
                            </a:schemeClr>
                          </a:solidFill>
                          <a:latin typeface="Calibri"/>
                          <a:ea typeface="Times New Roman"/>
                          <a:cs typeface="Arial"/>
                        </a:rPr>
                        <a:t>A10</a:t>
                      </a:r>
                      <a:endParaRPr lang="en-US" sz="1100" b="1" dirty="0">
                        <a:solidFill>
                          <a:schemeClr val="accent6">
                            <a:lumMod val="75000"/>
                          </a:schemeClr>
                        </a:solidFill>
                        <a:latin typeface="Calibri"/>
                        <a:ea typeface="Times New Roman"/>
                        <a:cs typeface="Arial"/>
                      </a:endParaRPr>
                    </a:p>
                  </a:txBody>
                  <a:tcPr marL="68580" marR="68580"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600" b="1">
                          <a:latin typeface="Calibri"/>
                          <a:ea typeface="Times New Roman"/>
                          <a:cs typeface="Arial"/>
                        </a:rPr>
                        <a:t>0.50</a:t>
                      </a:r>
                      <a:endParaRPr lang="en-US" sz="1100" b="1">
                        <a:latin typeface="Calibri"/>
                        <a:ea typeface="Times New Roman"/>
                        <a:cs typeface="Arial"/>
                      </a:endParaRPr>
                    </a:p>
                  </a:txBody>
                  <a:tcPr marL="68580" marR="68580"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600" b="1" dirty="0">
                          <a:solidFill>
                            <a:schemeClr val="accent6">
                              <a:lumMod val="75000"/>
                            </a:schemeClr>
                          </a:solidFill>
                          <a:latin typeface="Calibri"/>
                          <a:ea typeface="Times New Roman"/>
                          <a:cs typeface="Arial"/>
                        </a:rPr>
                        <a:t>D10</a:t>
                      </a:r>
                      <a:endParaRPr lang="en-US" sz="1100" b="1" dirty="0">
                        <a:solidFill>
                          <a:schemeClr val="accent6">
                            <a:lumMod val="75000"/>
                          </a:schemeClr>
                        </a:solidFill>
                        <a:latin typeface="Calibri"/>
                        <a:ea typeface="Times New Roman"/>
                        <a:cs typeface="Arial"/>
                      </a:endParaRPr>
                    </a:p>
                  </a:txBody>
                  <a:tcPr marL="68580" marR="68580"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600" b="1" dirty="0">
                          <a:latin typeface="Calibri"/>
                          <a:ea typeface="Times New Roman"/>
                          <a:cs typeface="Arial"/>
                        </a:rPr>
                        <a:t>0.55</a:t>
                      </a:r>
                      <a:endParaRPr lang="en-US" sz="1100" b="1" dirty="0">
                        <a:latin typeface="Calibri"/>
                        <a:ea typeface="Times New Roman"/>
                        <a:cs typeface="Arial"/>
                      </a:endParaRPr>
                    </a:p>
                  </a:txBody>
                  <a:tcPr marL="68580" marR="68580"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424498">
                <a:tc>
                  <a:txBody>
                    <a:bodyPr/>
                    <a:lstStyle/>
                    <a:p>
                      <a:pPr algn="ctr">
                        <a:lnSpc>
                          <a:spcPct val="115000"/>
                        </a:lnSpc>
                        <a:spcAft>
                          <a:spcPts val="0"/>
                        </a:spcAft>
                      </a:pPr>
                      <a:r>
                        <a:rPr lang="en-US" sz="1600" b="1" dirty="0">
                          <a:solidFill>
                            <a:schemeClr val="accent6">
                              <a:lumMod val="75000"/>
                            </a:schemeClr>
                          </a:solidFill>
                          <a:latin typeface="Calibri"/>
                          <a:ea typeface="Times New Roman"/>
                          <a:cs typeface="Arial"/>
                        </a:rPr>
                        <a:t>B1+C1</a:t>
                      </a:r>
                      <a:endParaRPr lang="en-US" sz="1100" b="1" dirty="0">
                        <a:solidFill>
                          <a:schemeClr val="accent6">
                            <a:lumMod val="75000"/>
                          </a:schemeClr>
                        </a:solidFill>
                        <a:latin typeface="Calibri"/>
                        <a:ea typeface="Times New Roman"/>
                        <a:cs typeface="Arial"/>
                      </a:endParaRPr>
                    </a:p>
                  </a:txBody>
                  <a:tcPr marL="68580" marR="68580"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600" b="1">
                          <a:latin typeface="Calibri"/>
                          <a:ea typeface="Times New Roman"/>
                          <a:cs typeface="Arial"/>
                        </a:rPr>
                        <a:t>0.50</a:t>
                      </a:r>
                      <a:endParaRPr lang="en-US" sz="1100" b="1">
                        <a:latin typeface="Calibri"/>
                        <a:ea typeface="Times New Roman"/>
                        <a:cs typeface="Arial"/>
                      </a:endParaRPr>
                    </a:p>
                  </a:txBody>
                  <a:tcPr marL="68580" marR="68580"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600" b="1" dirty="0">
                          <a:solidFill>
                            <a:schemeClr val="accent6">
                              <a:lumMod val="75000"/>
                            </a:schemeClr>
                          </a:solidFill>
                          <a:latin typeface="Calibri"/>
                          <a:ea typeface="Times New Roman"/>
                          <a:cs typeface="Arial"/>
                        </a:rPr>
                        <a:t>E1</a:t>
                      </a:r>
                      <a:endParaRPr lang="en-US" sz="1100" b="1" dirty="0">
                        <a:solidFill>
                          <a:schemeClr val="accent6">
                            <a:lumMod val="75000"/>
                          </a:schemeClr>
                        </a:solidFill>
                        <a:latin typeface="Calibri"/>
                        <a:ea typeface="Times New Roman"/>
                        <a:cs typeface="Arial"/>
                      </a:endParaRPr>
                    </a:p>
                  </a:txBody>
                  <a:tcPr marL="68580" marR="68580"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600" b="1">
                          <a:latin typeface="Calibri"/>
                          <a:ea typeface="Times New Roman"/>
                          <a:cs typeface="Arial"/>
                        </a:rPr>
                        <a:t>0.45</a:t>
                      </a:r>
                      <a:endParaRPr lang="en-US" sz="1100" b="1">
                        <a:latin typeface="Calibri"/>
                        <a:ea typeface="Times New Roman"/>
                        <a:cs typeface="Arial"/>
                      </a:endParaRPr>
                    </a:p>
                  </a:txBody>
                  <a:tcPr marL="68580" marR="68580"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424498">
                <a:tc>
                  <a:txBody>
                    <a:bodyPr/>
                    <a:lstStyle/>
                    <a:p>
                      <a:pPr algn="ctr">
                        <a:lnSpc>
                          <a:spcPct val="115000"/>
                        </a:lnSpc>
                        <a:spcAft>
                          <a:spcPts val="0"/>
                        </a:spcAft>
                      </a:pPr>
                      <a:r>
                        <a:rPr lang="en-US" sz="1600" b="1" dirty="0">
                          <a:solidFill>
                            <a:schemeClr val="accent6">
                              <a:lumMod val="75000"/>
                            </a:schemeClr>
                          </a:solidFill>
                          <a:latin typeface="Calibri"/>
                          <a:ea typeface="Times New Roman"/>
                          <a:cs typeface="Arial"/>
                        </a:rPr>
                        <a:t>B2</a:t>
                      </a:r>
                      <a:endParaRPr lang="en-US" sz="1100" b="1" dirty="0">
                        <a:solidFill>
                          <a:schemeClr val="accent6">
                            <a:lumMod val="75000"/>
                          </a:schemeClr>
                        </a:solidFill>
                        <a:latin typeface="Calibri"/>
                        <a:ea typeface="Times New Roman"/>
                        <a:cs typeface="Arial"/>
                      </a:endParaRPr>
                    </a:p>
                  </a:txBody>
                  <a:tcPr marL="68580" marR="68580"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600" b="1">
                          <a:latin typeface="Calibri"/>
                          <a:ea typeface="Times New Roman"/>
                          <a:cs typeface="Arial"/>
                        </a:rPr>
                        <a:t>1.50</a:t>
                      </a:r>
                      <a:endParaRPr lang="en-US" sz="1100" b="1">
                        <a:latin typeface="Calibri"/>
                        <a:ea typeface="Times New Roman"/>
                        <a:cs typeface="Arial"/>
                      </a:endParaRPr>
                    </a:p>
                  </a:txBody>
                  <a:tcPr marL="68580" marR="68580"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600" b="1" dirty="0">
                          <a:solidFill>
                            <a:schemeClr val="accent6">
                              <a:lumMod val="75000"/>
                            </a:schemeClr>
                          </a:solidFill>
                          <a:latin typeface="Calibri"/>
                          <a:ea typeface="Times New Roman"/>
                          <a:cs typeface="Arial"/>
                        </a:rPr>
                        <a:t>E2</a:t>
                      </a:r>
                      <a:endParaRPr lang="en-US" sz="1100" b="1" dirty="0">
                        <a:solidFill>
                          <a:schemeClr val="accent6">
                            <a:lumMod val="75000"/>
                          </a:schemeClr>
                        </a:solidFill>
                        <a:latin typeface="Calibri"/>
                        <a:ea typeface="Times New Roman"/>
                        <a:cs typeface="Arial"/>
                      </a:endParaRPr>
                    </a:p>
                  </a:txBody>
                  <a:tcPr marL="68580" marR="68580"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600" b="1">
                          <a:latin typeface="Calibri"/>
                          <a:ea typeface="Times New Roman"/>
                          <a:cs typeface="Arial"/>
                        </a:rPr>
                        <a:t>0.75</a:t>
                      </a:r>
                      <a:endParaRPr lang="en-US" sz="1100" b="1">
                        <a:latin typeface="Calibri"/>
                        <a:ea typeface="Times New Roman"/>
                        <a:cs typeface="Arial"/>
                      </a:endParaRPr>
                    </a:p>
                  </a:txBody>
                  <a:tcPr marL="68580" marR="68580"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424498">
                <a:tc>
                  <a:txBody>
                    <a:bodyPr/>
                    <a:lstStyle/>
                    <a:p>
                      <a:pPr algn="ctr">
                        <a:lnSpc>
                          <a:spcPct val="115000"/>
                        </a:lnSpc>
                        <a:spcAft>
                          <a:spcPts val="0"/>
                        </a:spcAft>
                      </a:pPr>
                      <a:r>
                        <a:rPr lang="en-US" sz="1600" b="1" dirty="0">
                          <a:solidFill>
                            <a:schemeClr val="accent6">
                              <a:lumMod val="75000"/>
                            </a:schemeClr>
                          </a:solidFill>
                          <a:latin typeface="Calibri"/>
                          <a:ea typeface="Times New Roman"/>
                          <a:cs typeface="Arial"/>
                        </a:rPr>
                        <a:t>B9</a:t>
                      </a:r>
                      <a:endParaRPr lang="en-US" sz="1100" b="1" dirty="0">
                        <a:solidFill>
                          <a:schemeClr val="accent6">
                            <a:lumMod val="75000"/>
                          </a:schemeClr>
                        </a:solidFill>
                        <a:latin typeface="Calibri"/>
                        <a:ea typeface="Times New Roman"/>
                        <a:cs typeface="Arial"/>
                      </a:endParaRPr>
                    </a:p>
                  </a:txBody>
                  <a:tcPr marL="68580" marR="68580"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600" b="1">
                          <a:latin typeface="Calibri"/>
                          <a:ea typeface="Times New Roman"/>
                          <a:cs typeface="Arial"/>
                        </a:rPr>
                        <a:t>1.85</a:t>
                      </a:r>
                      <a:endParaRPr lang="en-US" sz="1100" b="1">
                        <a:latin typeface="Calibri"/>
                        <a:ea typeface="Times New Roman"/>
                        <a:cs typeface="Arial"/>
                      </a:endParaRPr>
                    </a:p>
                  </a:txBody>
                  <a:tcPr marL="68580" marR="68580"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600" b="1" dirty="0">
                          <a:solidFill>
                            <a:schemeClr val="accent6">
                              <a:lumMod val="75000"/>
                            </a:schemeClr>
                          </a:solidFill>
                          <a:latin typeface="Calibri"/>
                          <a:ea typeface="Times New Roman"/>
                          <a:cs typeface="Arial"/>
                        </a:rPr>
                        <a:t>E3+E5</a:t>
                      </a:r>
                      <a:endParaRPr lang="en-US" sz="1100" b="1" dirty="0">
                        <a:solidFill>
                          <a:schemeClr val="accent6">
                            <a:lumMod val="75000"/>
                          </a:schemeClr>
                        </a:solidFill>
                        <a:latin typeface="Calibri"/>
                        <a:ea typeface="Times New Roman"/>
                        <a:cs typeface="Arial"/>
                      </a:endParaRPr>
                    </a:p>
                  </a:txBody>
                  <a:tcPr marL="68580" marR="68580"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600" b="1">
                          <a:latin typeface="Calibri"/>
                          <a:ea typeface="Times New Roman"/>
                          <a:cs typeface="Arial"/>
                        </a:rPr>
                        <a:t>0.65</a:t>
                      </a:r>
                      <a:endParaRPr lang="en-US" sz="1100" b="1">
                        <a:latin typeface="Calibri"/>
                        <a:ea typeface="Times New Roman"/>
                        <a:cs typeface="Arial"/>
                      </a:endParaRPr>
                    </a:p>
                  </a:txBody>
                  <a:tcPr marL="68580" marR="68580"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424498">
                <a:tc>
                  <a:txBody>
                    <a:bodyPr/>
                    <a:lstStyle/>
                    <a:p>
                      <a:pPr algn="ctr">
                        <a:lnSpc>
                          <a:spcPct val="115000"/>
                        </a:lnSpc>
                        <a:spcAft>
                          <a:spcPts val="0"/>
                        </a:spcAft>
                      </a:pPr>
                      <a:r>
                        <a:rPr lang="en-US" sz="1600" b="1" dirty="0">
                          <a:solidFill>
                            <a:schemeClr val="accent6">
                              <a:lumMod val="75000"/>
                            </a:schemeClr>
                          </a:solidFill>
                          <a:latin typeface="Calibri"/>
                          <a:ea typeface="Times New Roman"/>
                          <a:cs typeface="Arial"/>
                        </a:rPr>
                        <a:t>B10+C10</a:t>
                      </a:r>
                      <a:endParaRPr lang="en-US" sz="1100" b="1" dirty="0">
                        <a:solidFill>
                          <a:schemeClr val="accent6">
                            <a:lumMod val="75000"/>
                          </a:schemeClr>
                        </a:solidFill>
                        <a:latin typeface="Calibri"/>
                        <a:ea typeface="Times New Roman"/>
                        <a:cs typeface="Arial"/>
                      </a:endParaRPr>
                    </a:p>
                  </a:txBody>
                  <a:tcPr marL="68580" marR="68580"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600" b="1">
                          <a:latin typeface="Calibri"/>
                          <a:ea typeface="Times New Roman"/>
                          <a:cs typeface="Arial"/>
                        </a:rPr>
                        <a:t>1.55</a:t>
                      </a:r>
                      <a:endParaRPr lang="en-US" sz="1100" b="1">
                        <a:latin typeface="Calibri"/>
                        <a:ea typeface="Times New Roman"/>
                        <a:cs typeface="Arial"/>
                      </a:endParaRPr>
                    </a:p>
                  </a:txBody>
                  <a:tcPr marL="68580" marR="68580"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600" b="1" dirty="0">
                          <a:solidFill>
                            <a:schemeClr val="accent6">
                              <a:lumMod val="75000"/>
                            </a:schemeClr>
                          </a:solidFill>
                          <a:latin typeface="Calibri"/>
                          <a:ea typeface="Times New Roman"/>
                          <a:cs typeface="Arial"/>
                        </a:rPr>
                        <a:t>E6+E8</a:t>
                      </a:r>
                      <a:endParaRPr lang="en-US" sz="1100" b="1" dirty="0">
                        <a:solidFill>
                          <a:schemeClr val="accent6">
                            <a:lumMod val="75000"/>
                          </a:schemeClr>
                        </a:solidFill>
                        <a:latin typeface="Calibri"/>
                        <a:ea typeface="Times New Roman"/>
                        <a:cs typeface="Arial"/>
                      </a:endParaRPr>
                    </a:p>
                  </a:txBody>
                  <a:tcPr marL="68580" marR="68580"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600" b="1">
                          <a:latin typeface="Calibri"/>
                          <a:ea typeface="Times New Roman"/>
                          <a:cs typeface="Arial"/>
                        </a:rPr>
                        <a:t>0.60</a:t>
                      </a:r>
                      <a:endParaRPr lang="en-US" sz="1100" b="1">
                        <a:latin typeface="Calibri"/>
                        <a:ea typeface="Times New Roman"/>
                        <a:cs typeface="Arial"/>
                      </a:endParaRPr>
                    </a:p>
                  </a:txBody>
                  <a:tcPr marL="68580" marR="68580"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424498">
                <a:tc>
                  <a:txBody>
                    <a:bodyPr/>
                    <a:lstStyle/>
                    <a:p>
                      <a:pPr algn="ctr">
                        <a:lnSpc>
                          <a:spcPct val="115000"/>
                        </a:lnSpc>
                        <a:spcAft>
                          <a:spcPts val="0"/>
                        </a:spcAft>
                      </a:pPr>
                      <a:r>
                        <a:rPr lang="en-US" sz="1600" b="1" dirty="0">
                          <a:solidFill>
                            <a:schemeClr val="accent6">
                              <a:lumMod val="75000"/>
                            </a:schemeClr>
                          </a:solidFill>
                          <a:latin typeface="Calibri"/>
                          <a:ea typeface="Times New Roman"/>
                          <a:cs typeface="Arial"/>
                        </a:rPr>
                        <a:t>D1</a:t>
                      </a:r>
                      <a:endParaRPr lang="en-US" sz="1100" b="1" dirty="0">
                        <a:solidFill>
                          <a:schemeClr val="accent6">
                            <a:lumMod val="75000"/>
                          </a:schemeClr>
                        </a:solidFill>
                        <a:latin typeface="Calibri"/>
                        <a:ea typeface="Times New Roman"/>
                        <a:cs typeface="Arial"/>
                      </a:endParaRPr>
                    </a:p>
                  </a:txBody>
                  <a:tcPr marL="68580" marR="68580"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600" b="1">
                          <a:latin typeface="Calibri"/>
                          <a:ea typeface="Times New Roman"/>
                          <a:cs typeface="Arial"/>
                        </a:rPr>
                        <a:t>0.50</a:t>
                      </a:r>
                      <a:endParaRPr lang="en-US" sz="1100" b="1">
                        <a:latin typeface="Calibri"/>
                        <a:ea typeface="Times New Roman"/>
                        <a:cs typeface="Arial"/>
                      </a:endParaRPr>
                    </a:p>
                  </a:txBody>
                  <a:tcPr marL="68580" marR="68580"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600" b="1" dirty="0">
                          <a:solidFill>
                            <a:schemeClr val="accent6">
                              <a:lumMod val="75000"/>
                            </a:schemeClr>
                          </a:solidFill>
                          <a:latin typeface="Calibri"/>
                          <a:ea typeface="Times New Roman"/>
                          <a:cs typeface="Arial"/>
                        </a:rPr>
                        <a:t>E9</a:t>
                      </a:r>
                      <a:endParaRPr lang="en-US" sz="1100" b="1" dirty="0">
                        <a:solidFill>
                          <a:schemeClr val="accent6">
                            <a:lumMod val="75000"/>
                          </a:schemeClr>
                        </a:solidFill>
                        <a:latin typeface="Calibri"/>
                        <a:ea typeface="Times New Roman"/>
                        <a:cs typeface="Arial"/>
                      </a:endParaRPr>
                    </a:p>
                  </a:txBody>
                  <a:tcPr marL="68580" marR="68580"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600" b="1">
                          <a:latin typeface="Calibri"/>
                          <a:ea typeface="Times New Roman"/>
                          <a:cs typeface="Arial"/>
                        </a:rPr>
                        <a:t>0.80</a:t>
                      </a:r>
                      <a:endParaRPr lang="en-US" sz="1100" b="1">
                        <a:latin typeface="Calibri"/>
                        <a:ea typeface="Times New Roman"/>
                        <a:cs typeface="Arial"/>
                      </a:endParaRPr>
                    </a:p>
                  </a:txBody>
                  <a:tcPr marL="68580" marR="68580"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507552">
                <a:tc>
                  <a:txBody>
                    <a:bodyPr/>
                    <a:lstStyle/>
                    <a:p>
                      <a:pPr algn="ctr">
                        <a:lnSpc>
                          <a:spcPct val="115000"/>
                        </a:lnSpc>
                        <a:spcAft>
                          <a:spcPts val="0"/>
                        </a:spcAft>
                      </a:pPr>
                      <a:r>
                        <a:rPr lang="en-US" sz="1600" b="1" dirty="0">
                          <a:solidFill>
                            <a:schemeClr val="accent6">
                              <a:lumMod val="75000"/>
                            </a:schemeClr>
                          </a:solidFill>
                          <a:latin typeface="Calibri"/>
                          <a:ea typeface="Times New Roman"/>
                          <a:cs typeface="Arial"/>
                        </a:rPr>
                        <a:t>D2</a:t>
                      </a:r>
                      <a:endParaRPr lang="en-US" sz="1100" b="1" dirty="0">
                        <a:solidFill>
                          <a:schemeClr val="accent6">
                            <a:lumMod val="75000"/>
                          </a:schemeClr>
                        </a:solidFill>
                        <a:latin typeface="Calibri"/>
                        <a:ea typeface="Times New Roman"/>
                        <a:cs typeface="Arial"/>
                      </a:endParaRPr>
                    </a:p>
                  </a:txBody>
                  <a:tcPr marL="68580" marR="68580"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600" b="1">
                          <a:latin typeface="Calibri"/>
                          <a:ea typeface="Times New Roman"/>
                          <a:cs typeface="Arial"/>
                        </a:rPr>
                        <a:t>0.90</a:t>
                      </a:r>
                      <a:endParaRPr lang="en-US" sz="1100" b="1">
                        <a:latin typeface="Calibri"/>
                        <a:ea typeface="Times New Roman"/>
                        <a:cs typeface="Arial"/>
                      </a:endParaRPr>
                    </a:p>
                  </a:txBody>
                  <a:tcPr marL="68580" marR="68580"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600" b="1" dirty="0">
                          <a:solidFill>
                            <a:schemeClr val="accent6">
                              <a:lumMod val="75000"/>
                            </a:schemeClr>
                          </a:solidFill>
                          <a:latin typeface="Calibri"/>
                          <a:ea typeface="Times New Roman"/>
                          <a:cs typeface="Arial"/>
                        </a:rPr>
                        <a:t>E10</a:t>
                      </a:r>
                      <a:endParaRPr lang="en-US" sz="1100" b="1" dirty="0">
                        <a:solidFill>
                          <a:schemeClr val="accent6">
                            <a:lumMod val="75000"/>
                          </a:schemeClr>
                        </a:solidFill>
                        <a:latin typeface="Calibri"/>
                        <a:ea typeface="Times New Roman"/>
                        <a:cs typeface="Arial"/>
                      </a:endParaRPr>
                    </a:p>
                  </a:txBody>
                  <a:tcPr marL="68580" marR="68580"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600" b="1" dirty="0">
                          <a:latin typeface="Calibri"/>
                          <a:ea typeface="Times New Roman"/>
                          <a:cs typeface="Arial"/>
                        </a:rPr>
                        <a:t>0.50</a:t>
                      </a:r>
                      <a:endParaRPr lang="en-US" sz="1100" b="1" dirty="0">
                        <a:latin typeface="Calibri"/>
                        <a:ea typeface="Times New Roman"/>
                        <a:cs typeface="Arial"/>
                      </a:endParaRPr>
                    </a:p>
                  </a:txBody>
                  <a:tcPr marL="68580" marR="68580"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99592" y="0"/>
            <a:ext cx="8686800" cy="838200"/>
          </a:xfrm>
        </p:spPr>
        <p:txBody>
          <a:bodyPr/>
          <a:lstStyle/>
          <a:p>
            <a:r>
              <a:rPr lang="en-US" b="1" dirty="0" smtClean="0"/>
              <a:t>caps and piles distribution</a:t>
            </a:r>
            <a:endParaRPr lang="ar-JO" dirty="0"/>
          </a:p>
        </p:txBody>
      </p:sp>
      <p:pic>
        <p:nvPicPr>
          <p:cNvPr id="4" name="صورة 3"/>
          <p:cNvPicPr/>
          <p:nvPr/>
        </p:nvPicPr>
        <p:blipFill>
          <a:blip r:embed="rId2" cstate="print"/>
          <a:srcRect/>
          <a:stretch>
            <a:fillRect/>
          </a:stretch>
        </p:blipFill>
        <p:spPr bwMode="auto">
          <a:xfrm>
            <a:off x="971600" y="1844824"/>
            <a:ext cx="6984776" cy="411281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0"/>
            <a:ext cx="8686800" cy="838200"/>
          </a:xfrm>
        </p:spPr>
        <p:txBody>
          <a:bodyPr/>
          <a:lstStyle/>
          <a:p>
            <a:r>
              <a:rPr lang="en-US" b="1" dirty="0" smtClean="0"/>
              <a:t>Reinforcement in x direction</a:t>
            </a:r>
            <a:endParaRPr lang="ar-JO" dirty="0"/>
          </a:p>
        </p:txBody>
      </p:sp>
      <p:graphicFrame>
        <p:nvGraphicFramePr>
          <p:cNvPr id="4" name="جدول 3"/>
          <p:cNvGraphicFramePr>
            <a:graphicFrameLocks noGrp="1"/>
          </p:cNvGraphicFramePr>
          <p:nvPr/>
        </p:nvGraphicFramePr>
        <p:xfrm>
          <a:off x="683570" y="1340768"/>
          <a:ext cx="7776863" cy="5105397"/>
        </p:xfrm>
        <a:graphic>
          <a:graphicData uri="http://schemas.openxmlformats.org/drawingml/2006/table">
            <a:tbl>
              <a:tblPr/>
              <a:tblGrid>
                <a:gridCol w="1179772"/>
                <a:gridCol w="1149884"/>
                <a:gridCol w="1476167"/>
                <a:gridCol w="945644"/>
                <a:gridCol w="896658"/>
                <a:gridCol w="1070181"/>
                <a:gridCol w="1058557"/>
              </a:tblGrid>
              <a:tr h="602877">
                <a:tc>
                  <a:txBody>
                    <a:bodyPr/>
                    <a:lstStyle/>
                    <a:p>
                      <a:pPr algn="ctr">
                        <a:lnSpc>
                          <a:spcPct val="115000"/>
                        </a:lnSpc>
                        <a:spcAft>
                          <a:spcPts val="0"/>
                        </a:spcAft>
                      </a:pPr>
                      <a:r>
                        <a:rPr lang="en-US" sz="1100" b="1" dirty="0">
                          <a:solidFill>
                            <a:schemeClr val="accent6">
                              <a:lumMod val="75000"/>
                            </a:schemeClr>
                          </a:solidFill>
                          <a:latin typeface="Comic Sans MS"/>
                          <a:ea typeface="Times New Roman"/>
                          <a:cs typeface="Arial"/>
                        </a:rPr>
                        <a:t>Col.</a:t>
                      </a:r>
                      <a:endParaRPr lang="en-US" sz="800" b="1" dirty="0">
                        <a:solidFill>
                          <a:schemeClr val="accent6">
                            <a:lumMod val="75000"/>
                          </a:schemeClr>
                        </a:solidFill>
                        <a:latin typeface="Calibri"/>
                        <a:ea typeface="Times New Roman"/>
                        <a:cs typeface="Arial"/>
                      </a:endParaRPr>
                    </a:p>
                  </a:txBody>
                  <a:tcPr marL="51632" marR="51632" marT="0" marB="0">
                    <a:lnL w="12700" cap="flat" cmpd="sng" algn="ctr">
                      <a:solidFill>
                        <a:srgbClr val="F7964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c>
                  <a:txBody>
                    <a:bodyPr/>
                    <a:lstStyle/>
                    <a:p>
                      <a:pPr algn="ctr">
                        <a:lnSpc>
                          <a:spcPct val="115000"/>
                        </a:lnSpc>
                        <a:spcAft>
                          <a:spcPts val="0"/>
                        </a:spcAft>
                      </a:pPr>
                      <a:r>
                        <a:rPr lang="en-US" sz="1100" b="1">
                          <a:solidFill>
                            <a:srgbClr val="000000"/>
                          </a:solidFill>
                          <a:latin typeface="Comic Sans MS"/>
                          <a:ea typeface="Times New Roman"/>
                          <a:cs typeface="Arial"/>
                        </a:rPr>
                        <a:t>Depth(h)</a:t>
                      </a:r>
                      <a:endParaRPr lang="en-US" sz="800" b="1">
                        <a:latin typeface="Calibri"/>
                        <a:ea typeface="Times New Roman"/>
                        <a:cs typeface="Arial"/>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c>
                  <a:txBody>
                    <a:bodyPr/>
                    <a:lstStyle/>
                    <a:p>
                      <a:pPr algn="ctr">
                        <a:lnSpc>
                          <a:spcPct val="115000"/>
                        </a:lnSpc>
                        <a:spcAft>
                          <a:spcPts val="0"/>
                        </a:spcAft>
                      </a:pPr>
                      <a:r>
                        <a:rPr lang="en-US" sz="1100" b="1">
                          <a:solidFill>
                            <a:srgbClr val="000000"/>
                          </a:solidFill>
                          <a:latin typeface="Comic Sans MS"/>
                          <a:ea typeface="Times New Roman"/>
                          <a:cs typeface="Arial"/>
                        </a:rPr>
                        <a:t>M11(KN.M)</a:t>
                      </a:r>
                      <a:endParaRPr lang="en-US" sz="800" b="1">
                        <a:latin typeface="Calibri"/>
                        <a:ea typeface="Times New Roman"/>
                        <a:cs typeface="Arial"/>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c>
                  <a:txBody>
                    <a:bodyPr/>
                    <a:lstStyle/>
                    <a:p>
                      <a:pPr algn="ctr">
                        <a:lnSpc>
                          <a:spcPct val="115000"/>
                        </a:lnSpc>
                        <a:spcAft>
                          <a:spcPts val="0"/>
                        </a:spcAft>
                      </a:pPr>
                      <a:r>
                        <a:rPr lang="en-US" sz="1100" b="1">
                          <a:solidFill>
                            <a:srgbClr val="000000"/>
                          </a:solidFill>
                          <a:latin typeface="Comic Sans MS"/>
                          <a:ea typeface="Times New Roman"/>
                          <a:cs typeface="Arial"/>
                        </a:rPr>
                        <a:t>As(cal)</a:t>
                      </a:r>
                      <a:endParaRPr lang="en-US" sz="800" b="1">
                        <a:latin typeface="Calibri"/>
                        <a:ea typeface="Times New Roman"/>
                        <a:cs typeface="Arial"/>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c>
                  <a:txBody>
                    <a:bodyPr/>
                    <a:lstStyle/>
                    <a:p>
                      <a:pPr algn="ctr">
                        <a:lnSpc>
                          <a:spcPct val="115000"/>
                        </a:lnSpc>
                        <a:spcAft>
                          <a:spcPts val="0"/>
                        </a:spcAft>
                      </a:pPr>
                      <a:r>
                        <a:rPr lang="en-US" sz="1100" b="1">
                          <a:solidFill>
                            <a:srgbClr val="000000"/>
                          </a:solidFill>
                          <a:latin typeface="Comic Sans MS"/>
                          <a:ea typeface="Times New Roman"/>
                          <a:cs typeface="Arial"/>
                        </a:rPr>
                        <a:t>As min</a:t>
                      </a:r>
                      <a:endParaRPr lang="en-US" sz="800" b="1">
                        <a:latin typeface="Calibri"/>
                        <a:ea typeface="Times New Roman"/>
                        <a:cs typeface="Arial"/>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c>
                  <a:txBody>
                    <a:bodyPr/>
                    <a:lstStyle/>
                    <a:p>
                      <a:pPr algn="ctr">
                        <a:lnSpc>
                          <a:spcPct val="115000"/>
                        </a:lnSpc>
                        <a:spcAft>
                          <a:spcPts val="0"/>
                        </a:spcAft>
                      </a:pPr>
                      <a:r>
                        <a:rPr lang="en-US" sz="1100" b="1">
                          <a:solidFill>
                            <a:srgbClr val="000000"/>
                          </a:solidFill>
                          <a:latin typeface="Comic Sans MS"/>
                          <a:ea typeface="Times New Roman"/>
                          <a:cs typeface="Arial"/>
                        </a:rPr>
                        <a:t>As used</a:t>
                      </a:r>
                      <a:endParaRPr lang="en-US" sz="800" b="1">
                        <a:latin typeface="Calibri"/>
                        <a:ea typeface="Times New Roman"/>
                        <a:cs typeface="Arial"/>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c>
                  <a:txBody>
                    <a:bodyPr/>
                    <a:lstStyle/>
                    <a:p>
                      <a:pPr algn="ctr">
                        <a:lnSpc>
                          <a:spcPct val="115000"/>
                        </a:lnSpc>
                        <a:spcAft>
                          <a:spcPts val="0"/>
                        </a:spcAft>
                      </a:pPr>
                      <a:r>
                        <a:rPr lang="en-US" sz="1100" b="1" dirty="0" err="1">
                          <a:solidFill>
                            <a:srgbClr val="000000"/>
                          </a:solidFill>
                          <a:latin typeface="Comic Sans MS"/>
                          <a:ea typeface="Times New Roman"/>
                          <a:cs typeface="Arial"/>
                        </a:rPr>
                        <a:t>reinf</a:t>
                      </a:r>
                      <a:r>
                        <a:rPr lang="en-US" sz="1100" b="1" dirty="0">
                          <a:solidFill>
                            <a:srgbClr val="000000"/>
                          </a:solidFill>
                          <a:latin typeface="Comic Sans MS"/>
                          <a:ea typeface="Times New Roman"/>
                          <a:cs typeface="Arial"/>
                        </a:rPr>
                        <a:t>.</a:t>
                      </a:r>
                      <a:endParaRPr lang="en-US" sz="800" b="1" dirty="0">
                        <a:latin typeface="Calibri"/>
                        <a:ea typeface="Times New Roman"/>
                        <a:cs typeface="Arial"/>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r>
              <a:tr h="225126">
                <a:tc>
                  <a:txBody>
                    <a:bodyPr/>
                    <a:lstStyle/>
                    <a:p>
                      <a:pPr algn="ctr">
                        <a:lnSpc>
                          <a:spcPct val="115000"/>
                        </a:lnSpc>
                        <a:spcAft>
                          <a:spcPts val="0"/>
                        </a:spcAft>
                      </a:pPr>
                      <a:r>
                        <a:rPr lang="en-US" sz="1100" b="1" dirty="0">
                          <a:solidFill>
                            <a:schemeClr val="accent6">
                              <a:lumMod val="75000"/>
                            </a:schemeClr>
                          </a:solidFill>
                          <a:latin typeface="Comic Sans MS"/>
                          <a:ea typeface="Times New Roman"/>
                          <a:cs typeface="Arial"/>
                        </a:rPr>
                        <a:t>A1</a:t>
                      </a:r>
                      <a:endParaRPr lang="en-US" sz="800" b="1" dirty="0">
                        <a:solidFill>
                          <a:schemeClr val="accent6">
                            <a:lumMod val="75000"/>
                          </a:schemeClr>
                        </a:solidFill>
                        <a:latin typeface="Calibri"/>
                        <a:ea typeface="Times New Roman"/>
                        <a:cs typeface="Arial"/>
                      </a:endParaRPr>
                    </a:p>
                  </a:txBody>
                  <a:tcPr marL="51632" marR="51632" marT="0" marB="0">
                    <a:lnL w="12700" cap="flat" cmpd="sng" algn="ctr">
                      <a:solidFill>
                        <a:srgbClr val="F7964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100" b="1" dirty="0">
                          <a:solidFill>
                            <a:srgbClr val="000000"/>
                          </a:solidFill>
                          <a:latin typeface="Comic Sans MS"/>
                          <a:ea typeface="Times New Roman"/>
                          <a:cs typeface="Arial"/>
                        </a:rPr>
                        <a:t>0.5</a:t>
                      </a:r>
                      <a:endParaRPr lang="en-US" sz="800" b="1" dirty="0">
                        <a:latin typeface="Calibri"/>
                        <a:ea typeface="Times New Roman"/>
                        <a:cs typeface="Arial"/>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100" b="1">
                          <a:solidFill>
                            <a:srgbClr val="000000"/>
                          </a:solidFill>
                          <a:latin typeface="Comic Sans MS"/>
                          <a:ea typeface="Times New Roman"/>
                          <a:cs typeface="Arial"/>
                        </a:rPr>
                        <a:t>449</a:t>
                      </a:r>
                      <a:endParaRPr lang="en-US" sz="800" b="1">
                        <a:latin typeface="Calibri"/>
                        <a:ea typeface="Times New Roman"/>
                        <a:cs typeface="Arial"/>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100" b="1">
                          <a:solidFill>
                            <a:srgbClr val="000000"/>
                          </a:solidFill>
                          <a:latin typeface="Comic Sans MS"/>
                          <a:ea typeface="Times New Roman"/>
                          <a:cs typeface="Arial"/>
                        </a:rPr>
                        <a:t>5772</a:t>
                      </a:r>
                      <a:endParaRPr lang="en-US" sz="800" b="1">
                        <a:latin typeface="Calibri"/>
                        <a:ea typeface="Times New Roman"/>
                        <a:cs typeface="Arial"/>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100" b="1">
                          <a:solidFill>
                            <a:srgbClr val="000000"/>
                          </a:solidFill>
                          <a:latin typeface="Comic Sans MS"/>
                          <a:ea typeface="Times New Roman"/>
                          <a:cs typeface="Arial"/>
                        </a:rPr>
                        <a:t>1650</a:t>
                      </a:r>
                      <a:endParaRPr lang="en-US" sz="800" b="1">
                        <a:latin typeface="Calibri"/>
                        <a:ea typeface="Times New Roman"/>
                        <a:cs typeface="Arial"/>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100" b="1">
                          <a:solidFill>
                            <a:srgbClr val="000000"/>
                          </a:solidFill>
                          <a:latin typeface="Comic Sans MS"/>
                          <a:ea typeface="Times New Roman"/>
                          <a:cs typeface="Arial"/>
                        </a:rPr>
                        <a:t>5772</a:t>
                      </a:r>
                      <a:endParaRPr lang="en-US" sz="800" b="1">
                        <a:latin typeface="Calibri"/>
                        <a:ea typeface="Times New Roman"/>
                        <a:cs typeface="Arial"/>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100" b="1">
                          <a:solidFill>
                            <a:srgbClr val="000000"/>
                          </a:solidFill>
                          <a:latin typeface="Comic Sans MS"/>
                          <a:ea typeface="Times New Roman"/>
                          <a:cs typeface="Arial"/>
                        </a:rPr>
                        <a:t>7Ф32</a:t>
                      </a:r>
                      <a:endParaRPr lang="en-US" sz="800" b="1">
                        <a:latin typeface="Calibri"/>
                        <a:ea typeface="Times New Roman"/>
                        <a:cs typeface="Arial"/>
                      </a:endParaRPr>
                    </a:p>
                  </a:txBody>
                  <a:tcPr marL="51632" marR="51632" marT="0" marB="0" anchor="b">
                    <a:lnL w="12700" cap="flat" cmpd="sng" algn="ctr">
                      <a:solidFill>
                        <a:srgbClr val="000000"/>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225126">
                <a:tc>
                  <a:txBody>
                    <a:bodyPr/>
                    <a:lstStyle/>
                    <a:p>
                      <a:pPr algn="ctr">
                        <a:lnSpc>
                          <a:spcPct val="115000"/>
                        </a:lnSpc>
                        <a:spcAft>
                          <a:spcPts val="0"/>
                        </a:spcAft>
                      </a:pPr>
                      <a:r>
                        <a:rPr lang="en-US" sz="1100" b="1" dirty="0">
                          <a:solidFill>
                            <a:schemeClr val="accent6">
                              <a:lumMod val="75000"/>
                            </a:schemeClr>
                          </a:solidFill>
                          <a:latin typeface="Comic Sans MS"/>
                          <a:ea typeface="Times New Roman"/>
                          <a:cs typeface="Arial"/>
                        </a:rPr>
                        <a:t>A2</a:t>
                      </a:r>
                      <a:endParaRPr lang="en-US" sz="800" b="1" dirty="0">
                        <a:solidFill>
                          <a:schemeClr val="accent6">
                            <a:lumMod val="75000"/>
                          </a:schemeClr>
                        </a:solidFill>
                        <a:latin typeface="Calibri"/>
                        <a:ea typeface="Times New Roman"/>
                        <a:cs typeface="Arial"/>
                      </a:endParaRPr>
                    </a:p>
                  </a:txBody>
                  <a:tcPr marL="51632" marR="51632" marT="0" marB="0">
                    <a:lnL w="12700" cap="flat" cmpd="sng" algn="ctr">
                      <a:solidFill>
                        <a:srgbClr val="F7964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100" b="1">
                          <a:solidFill>
                            <a:srgbClr val="000000"/>
                          </a:solidFill>
                          <a:latin typeface="Comic Sans MS"/>
                          <a:ea typeface="Times New Roman"/>
                          <a:cs typeface="Arial"/>
                        </a:rPr>
                        <a:t>0.85</a:t>
                      </a:r>
                      <a:endParaRPr lang="en-US" sz="800" b="1">
                        <a:latin typeface="Calibri"/>
                        <a:ea typeface="Times New Roman"/>
                        <a:cs typeface="Arial"/>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100" b="1">
                          <a:solidFill>
                            <a:srgbClr val="000000"/>
                          </a:solidFill>
                          <a:latin typeface="Comic Sans MS"/>
                          <a:ea typeface="Times New Roman"/>
                          <a:cs typeface="Arial"/>
                        </a:rPr>
                        <a:t>941</a:t>
                      </a:r>
                      <a:endParaRPr lang="en-US" sz="800" b="1">
                        <a:latin typeface="Calibri"/>
                        <a:ea typeface="Times New Roman"/>
                        <a:cs typeface="Arial"/>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100" b="1">
                          <a:solidFill>
                            <a:srgbClr val="000000"/>
                          </a:solidFill>
                          <a:latin typeface="Comic Sans MS"/>
                          <a:ea typeface="Times New Roman"/>
                          <a:cs typeface="Arial"/>
                        </a:rPr>
                        <a:t>4390</a:t>
                      </a:r>
                      <a:endParaRPr lang="en-US" sz="800" b="1">
                        <a:latin typeface="Calibri"/>
                        <a:ea typeface="Times New Roman"/>
                        <a:cs typeface="Arial"/>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100" b="1">
                          <a:solidFill>
                            <a:srgbClr val="000000"/>
                          </a:solidFill>
                          <a:latin typeface="Comic Sans MS"/>
                          <a:ea typeface="Times New Roman"/>
                          <a:cs typeface="Arial"/>
                        </a:rPr>
                        <a:t>2805</a:t>
                      </a:r>
                      <a:endParaRPr lang="en-US" sz="800" b="1">
                        <a:latin typeface="Calibri"/>
                        <a:ea typeface="Times New Roman"/>
                        <a:cs typeface="Arial"/>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100" b="1">
                          <a:solidFill>
                            <a:srgbClr val="000000"/>
                          </a:solidFill>
                          <a:latin typeface="Comic Sans MS"/>
                          <a:ea typeface="Times New Roman"/>
                          <a:cs typeface="Arial"/>
                        </a:rPr>
                        <a:t>4390</a:t>
                      </a:r>
                      <a:endParaRPr lang="en-US" sz="800" b="1">
                        <a:latin typeface="Calibri"/>
                        <a:ea typeface="Times New Roman"/>
                        <a:cs typeface="Arial"/>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100" b="1">
                          <a:solidFill>
                            <a:srgbClr val="000000"/>
                          </a:solidFill>
                          <a:latin typeface="Comic Sans MS"/>
                          <a:ea typeface="Times New Roman"/>
                          <a:cs typeface="Arial"/>
                        </a:rPr>
                        <a:t>6Ф32</a:t>
                      </a:r>
                      <a:endParaRPr lang="en-US" sz="800" b="1">
                        <a:latin typeface="Calibri"/>
                        <a:ea typeface="Times New Roman"/>
                        <a:cs typeface="Arial"/>
                      </a:endParaRPr>
                    </a:p>
                  </a:txBody>
                  <a:tcPr marL="51632" marR="51632" marT="0" marB="0" anchor="b">
                    <a:lnL w="12700" cap="flat" cmpd="sng" algn="ctr">
                      <a:solidFill>
                        <a:srgbClr val="000000"/>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225126">
                <a:tc>
                  <a:txBody>
                    <a:bodyPr/>
                    <a:lstStyle/>
                    <a:p>
                      <a:pPr algn="ctr">
                        <a:lnSpc>
                          <a:spcPct val="115000"/>
                        </a:lnSpc>
                        <a:spcAft>
                          <a:spcPts val="0"/>
                        </a:spcAft>
                      </a:pPr>
                      <a:r>
                        <a:rPr lang="en-US" sz="1100" b="1" dirty="0">
                          <a:solidFill>
                            <a:schemeClr val="accent6">
                              <a:lumMod val="75000"/>
                            </a:schemeClr>
                          </a:solidFill>
                          <a:latin typeface="Comic Sans MS"/>
                          <a:ea typeface="Times New Roman"/>
                          <a:cs typeface="Arial"/>
                        </a:rPr>
                        <a:t>A9</a:t>
                      </a:r>
                      <a:endParaRPr lang="en-US" sz="800" b="1" dirty="0">
                        <a:solidFill>
                          <a:schemeClr val="accent6">
                            <a:lumMod val="75000"/>
                          </a:schemeClr>
                        </a:solidFill>
                        <a:latin typeface="Calibri"/>
                        <a:ea typeface="Times New Roman"/>
                        <a:cs typeface="Arial"/>
                      </a:endParaRPr>
                    </a:p>
                  </a:txBody>
                  <a:tcPr marL="51632" marR="51632" marT="0" marB="0">
                    <a:lnL w="12700" cap="flat" cmpd="sng" algn="ctr">
                      <a:solidFill>
                        <a:srgbClr val="F7964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100" b="1">
                          <a:solidFill>
                            <a:srgbClr val="000000"/>
                          </a:solidFill>
                          <a:latin typeface="Comic Sans MS"/>
                          <a:ea typeface="Times New Roman"/>
                          <a:cs typeface="Arial"/>
                        </a:rPr>
                        <a:t>1.5</a:t>
                      </a:r>
                      <a:endParaRPr lang="en-US" sz="800" b="1">
                        <a:latin typeface="Calibri"/>
                        <a:ea typeface="Times New Roman"/>
                        <a:cs typeface="Arial"/>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100" b="1">
                          <a:solidFill>
                            <a:srgbClr val="000000"/>
                          </a:solidFill>
                          <a:latin typeface="Comic Sans MS"/>
                          <a:ea typeface="Times New Roman"/>
                          <a:cs typeface="Arial"/>
                        </a:rPr>
                        <a:t>1286</a:t>
                      </a:r>
                      <a:endParaRPr lang="en-US" sz="800" b="1">
                        <a:latin typeface="Calibri"/>
                        <a:ea typeface="Times New Roman"/>
                        <a:cs typeface="Arial"/>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100" b="1">
                          <a:solidFill>
                            <a:srgbClr val="000000"/>
                          </a:solidFill>
                          <a:latin typeface="Comic Sans MS"/>
                          <a:ea typeface="Times New Roman"/>
                          <a:cs typeface="Arial"/>
                        </a:rPr>
                        <a:t>2764</a:t>
                      </a:r>
                      <a:endParaRPr lang="en-US" sz="800" b="1">
                        <a:latin typeface="Calibri"/>
                        <a:ea typeface="Times New Roman"/>
                        <a:cs typeface="Arial"/>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100" b="1">
                          <a:solidFill>
                            <a:srgbClr val="000000"/>
                          </a:solidFill>
                          <a:latin typeface="Comic Sans MS"/>
                          <a:ea typeface="Times New Roman"/>
                          <a:cs typeface="Arial"/>
                        </a:rPr>
                        <a:t>4950</a:t>
                      </a:r>
                      <a:endParaRPr lang="en-US" sz="800" b="1">
                        <a:latin typeface="Calibri"/>
                        <a:ea typeface="Times New Roman"/>
                        <a:cs typeface="Arial"/>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100" b="1">
                          <a:solidFill>
                            <a:srgbClr val="000000"/>
                          </a:solidFill>
                          <a:latin typeface="Comic Sans MS"/>
                          <a:ea typeface="Times New Roman"/>
                          <a:cs typeface="Arial"/>
                        </a:rPr>
                        <a:t>4950</a:t>
                      </a:r>
                      <a:endParaRPr lang="en-US" sz="800" b="1">
                        <a:latin typeface="Calibri"/>
                        <a:ea typeface="Times New Roman"/>
                        <a:cs typeface="Arial"/>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100" b="1">
                          <a:solidFill>
                            <a:srgbClr val="000000"/>
                          </a:solidFill>
                          <a:latin typeface="Comic Sans MS"/>
                          <a:ea typeface="Times New Roman"/>
                          <a:cs typeface="Arial"/>
                        </a:rPr>
                        <a:t>6Ф32</a:t>
                      </a:r>
                      <a:endParaRPr lang="en-US" sz="800" b="1">
                        <a:latin typeface="Calibri"/>
                        <a:ea typeface="Times New Roman"/>
                        <a:cs typeface="Arial"/>
                      </a:endParaRPr>
                    </a:p>
                  </a:txBody>
                  <a:tcPr marL="51632" marR="51632" marT="0" marB="0" anchor="b">
                    <a:lnL w="12700" cap="flat" cmpd="sng" algn="ctr">
                      <a:solidFill>
                        <a:srgbClr val="000000"/>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225126">
                <a:tc>
                  <a:txBody>
                    <a:bodyPr/>
                    <a:lstStyle/>
                    <a:p>
                      <a:pPr algn="ctr">
                        <a:lnSpc>
                          <a:spcPct val="115000"/>
                        </a:lnSpc>
                        <a:spcAft>
                          <a:spcPts val="0"/>
                        </a:spcAft>
                      </a:pPr>
                      <a:r>
                        <a:rPr lang="en-US" sz="1100" b="1" dirty="0">
                          <a:solidFill>
                            <a:schemeClr val="accent6">
                              <a:lumMod val="75000"/>
                            </a:schemeClr>
                          </a:solidFill>
                          <a:latin typeface="Comic Sans MS"/>
                          <a:ea typeface="Times New Roman"/>
                          <a:cs typeface="Arial"/>
                        </a:rPr>
                        <a:t>A10</a:t>
                      </a:r>
                      <a:endParaRPr lang="en-US" sz="800" b="1" dirty="0">
                        <a:solidFill>
                          <a:schemeClr val="accent6">
                            <a:lumMod val="75000"/>
                          </a:schemeClr>
                        </a:solidFill>
                        <a:latin typeface="Calibri"/>
                        <a:ea typeface="Times New Roman"/>
                        <a:cs typeface="Arial"/>
                      </a:endParaRPr>
                    </a:p>
                  </a:txBody>
                  <a:tcPr marL="51632" marR="51632" marT="0" marB="0">
                    <a:lnL w="12700" cap="flat" cmpd="sng" algn="ctr">
                      <a:solidFill>
                        <a:srgbClr val="F7964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100" b="1">
                          <a:solidFill>
                            <a:srgbClr val="000000"/>
                          </a:solidFill>
                          <a:latin typeface="Comic Sans MS"/>
                          <a:ea typeface="Times New Roman"/>
                          <a:cs typeface="Arial"/>
                        </a:rPr>
                        <a:t>0.5</a:t>
                      </a:r>
                      <a:endParaRPr lang="en-US" sz="800" b="1">
                        <a:latin typeface="Calibri"/>
                        <a:ea typeface="Times New Roman"/>
                        <a:cs typeface="Arial"/>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100" b="1">
                          <a:latin typeface="Comic Sans MS"/>
                          <a:ea typeface="Times New Roman"/>
                          <a:cs typeface="Arial"/>
                        </a:rPr>
                        <a:t>496</a:t>
                      </a:r>
                      <a:endParaRPr lang="en-US" sz="800" b="1">
                        <a:latin typeface="Calibri"/>
                        <a:ea typeface="Times New Roman"/>
                        <a:cs typeface="Arial"/>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100" b="1">
                          <a:latin typeface="Comic Sans MS"/>
                          <a:ea typeface="Times New Roman"/>
                          <a:cs typeface="Arial"/>
                        </a:rPr>
                        <a:t>6575</a:t>
                      </a:r>
                      <a:endParaRPr lang="en-US" sz="800" b="1">
                        <a:latin typeface="Calibri"/>
                        <a:ea typeface="Times New Roman"/>
                        <a:cs typeface="Arial"/>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100" b="1">
                          <a:latin typeface="Comic Sans MS"/>
                          <a:ea typeface="Times New Roman"/>
                          <a:cs typeface="Arial"/>
                        </a:rPr>
                        <a:t>1650</a:t>
                      </a:r>
                      <a:endParaRPr lang="en-US" sz="800" b="1">
                        <a:latin typeface="Calibri"/>
                        <a:ea typeface="Times New Roman"/>
                        <a:cs typeface="Arial"/>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100" b="1">
                          <a:latin typeface="Comic Sans MS"/>
                          <a:ea typeface="Times New Roman"/>
                          <a:cs typeface="Arial"/>
                        </a:rPr>
                        <a:t>6575</a:t>
                      </a:r>
                      <a:endParaRPr lang="en-US" sz="800" b="1">
                        <a:latin typeface="Calibri"/>
                        <a:ea typeface="Times New Roman"/>
                        <a:cs typeface="Arial"/>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100" b="1">
                          <a:latin typeface="Comic Sans MS"/>
                          <a:ea typeface="Times New Roman"/>
                          <a:cs typeface="Arial"/>
                        </a:rPr>
                        <a:t>8Ф32</a:t>
                      </a:r>
                      <a:endParaRPr lang="en-US" sz="800" b="1">
                        <a:latin typeface="Calibri"/>
                        <a:ea typeface="Times New Roman"/>
                        <a:cs typeface="Arial"/>
                      </a:endParaRPr>
                    </a:p>
                  </a:txBody>
                  <a:tcPr marL="51632" marR="51632" marT="0" marB="0" anchor="b">
                    <a:lnL w="12700" cap="flat" cmpd="sng" algn="ctr">
                      <a:solidFill>
                        <a:srgbClr val="000000"/>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225126">
                <a:tc>
                  <a:txBody>
                    <a:bodyPr/>
                    <a:lstStyle/>
                    <a:p>
                      <a:pPr algn="ctr">
                        <a:lnSpc>
                          <a:spcPct val="115000"/>
                        </a:lnSpc>
                        <a:spcAft>
                          <a:spcPts val="0"/>
                        </a:spcAft>
                      </a:pPr>
                      <a:r>
                        <a:rPr lang="en-US" sz="1100" b="1" dirty="0">
                          <a:solidFill>
                            <a:schemeClr val="accent6">
                              <a:lumMod val="75000"/>
                            </a:schemeClr>
                          </a:solidFill>
                          <a:latin typeface="Comic Sans MS"/>
                          <a:ea typeface="Times New Roman"/>
                          <a:cs typeface="Arial"/>
                        </a:rPr>
                        <a:t>B1+C1</a:t>
                      </a:r>
                      <a:endParaRPr lang="en-US" sz="800" b="1" dirty="0">
                        <a:solidFill>
                          <a:schemeClr val="accent6">
                            <a:lumMod val="75000"/>
                          </a:schemeClr>
                        </a:solidFill>
                        <a:latin typeface="Calibri"/>
                        <a:ea typeface="Times New Roman"/>
                        <a:cs typeface="Arial"/>
                      </a:endParaRPr>
                    </a:p>
                  </a:txBody>
                  <a:tcPr marL="51632" marR="51632" marT="0" marB="0">
                    <a:lnL w="12700" cap="flat" cmpd="sng" algn="ctr">
                      <a:solidFill>
                        <a:srgbClr val="F7964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100" b="1">
                          <a:solidFill>
                            <a:srgbClr val="000000"/>
                          </a:solidFill>
                          <a:latin typeface="Comic Sans MS"/>
                          <a:ea typeface="Times New Roman"/>
                          <a:cs typeface="Arial"/>
                        </a:rPr>
                        <a:t>0.5</a:t>
                      </a:r>
                      <a:endParaRPr lang="en-US" sz="800" b="1">
                        <a:latin typeface="Calibri"/>
                        <a:ea typeface="Times New Roman"/>
                        <a:cs typeface="Arial"/>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100" b="1">
                          <a:solidFill>
                            <a:srgbClr val="000000"/>
                          </a:solidFill>
                          <a:latin typeface="Comic Sans MS"/>
                          <a:ea typeface="Times New Roman"/>
                          <a:cs typeface="Arial"/>
                        </a:rPr>
                        <a:t>321</a:t>
                      </a:r>
                      <a:endParaRPr lang="en-US" sz="800" b="1">
                        <a:latin typeface="Calibri"/>
                        <a:ea typeface="Times New Roman"/>
                        <a:cs typeface="Arial"/>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100" b="1">
                          <a:solidFill>
                            <a:srgbClr val="000000"/>
                          </a:solidFill>
                          <a:latin typeface="Comic Sans MS"/>
                          <a:ea typeface="Times New Roman"/>
                          <a:cs typeface="Arial"/>
                        </a:rPr>
                        <a:t>3849</a:t>
                      </a:r>
                      <a:endParaRPr lang="en-US" sz="800" b="1">
                        <a:latin typeface="Calibri"/>
                        <a:ea typeface="Times New Roman"/>
                        <a:cs typeface="Arial"/>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100" b="1">
                          <a:solidFill>
                            <a:srgbClr val="000000"/>
                          </a:solidFill>
                          <a:latin typeface="Comic Sans MS"/>
                          <a:ea typeface="Times New Roman"/>
                          <a:cs typeface="Arial"/>
                        </a:rPr>
                        <a:t>1650</a:t>
                      </a:r>
                      <a:endParaRPr lang="en-US" sz="800" b="1">
                        <a:latin typeface="Calibri"/>
                        <a:ea typeface="Times New Roman"/>
                        <a:cs typeface="Arial"/>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100" b="1" dirty="0">
                          <a:solidFill>
                            <a:srgbClr val="000000"/>
                          </a:solidFill>
                          <a:latin typeface="Comic Sans MS"/>
                          <a:ea typeface="Times New Roman"/>
                          <a:cs typeface="Arial"/>
                        </a:rPr>
                        <a:t>3849</a:t>
                      </a:r>
                      <a:endParaRPr lang="en-US" sz="800" b="1" dirty="0">
                        <a:latin typeface="Calibri"/>
                        <a:ea typeface="Times New Roman"/>
                        <a:cs typeface="Arial"/>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100" b="1">
                          <a:solidFill>
                            <a:srgbClr val="000000"/>
                          </a:solidFill>
                          <a:latin typeface="Comic Sans MS"/>
                          <a:ea typeface="Times New Roman"/>
                          <a:cs typeface="Arial"/>
                        </a:rPr>
                        <a:t>8Ф25</a:t>
                      </a:r>
                      <a:endParaRPr lang="en-US" sz="800" b="1">
                        <a:latin typeface="Calibri"/>
                        <a:ea typeface="Times New Roman"/>
                        <a:cs typeface="Arial"/>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225126">
                <a:tc>
                  <a:txBody>
                    <a:bodyPr/>
                    <a:lstStyle/>
                    <a:p>
                      <a:pPr algn="ctr">
                        <a:lnSpc>
                          <a:spcPct val="115000"/>
                        </a:lnSpc>
                        <a:spcAft>
                          <a:spcPts val="0"/>
                        </a:spcAft>
                      </a:pPr>
                      <a:r>
                        <a:rPr lang="en-US" sz="1100" b="1" dirty="0">
                          <a:solidFill>
                            <a:schemeClr val="accent6">
                              <a:lumMod val="75000"/>
                            </a:schemeClr>
                          </a:solidFill>
                          <a:latin typeface="Comic Sans MS"/>
                          <a:ea typeface="Times New Roman"/>
                          <a:cs typeface="Arial"/>
                        </a:rPr>
                        <a:t>B2</a:t>
                      </a:r>
                      <a:endParaRPr lang="en-US" sz="800" b="1" dirty="0">
                        <a:solidFill>
                          <a:schemeClr val="accent6">
                            <a:lumMod val="75000"/>
                          </a:schemeClr>
                        </a:solidFill>
                        <a:latin typeface="Calibri"/>
                        <a:ea typeface="Times New Roman"/>
                        <a:cs typeface="Arial"/>
                      </a:endParaRPr>
                    </a:p>
                  </a:txBody>
                  <a:tcPr marL="51632" marR="51632" marT="0" marB="0">
                    <a:lnL w="12700" cap="flat" cmpd="sng" algn="ctr">
                      <a:solidFill>
                        <a:srgbClr val="F7964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100" b="1">
                          <a:solidFill>
                            <a:srgbClr val="000000"/>
                          </a:solidFill>
                          <a:latin typeface="Comic Sans MS"/>
                          <a:ea typeface="Times New Roman"/>
                          <a:cs typeface="Arial"/>
                        </a:rPr>
                        <a:t>1.5</a:t>
                      </a:r>
                      <a:endParaRPr lang="en-US" sz="800" b="1">
                        <a:latin typeface="Calibri"/>
                        <a:ea typeface="Times New Roman"/>
                        <a:cs typeface="Arial"/>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100" b="1">
                          <a:solidFill>
                            <a:srgbClr val="000000"/>
                          </a:solidFill>
                          <a:latin typeface="Comic Sans MS"/>
                          <a:ea typeface="Times New Roman"/>
                          <a:cs typeface="Arial"/>
                        </a:rPr>
                        <a:t>845</a:t>
                      </a:r>
                      <a:endParaRPr lang="en-US" sz="800" b="1">
                        <a:latin typeface="Calibri"/>
                        <a:ea typeface="Times New Roman"/>
                        <a:cs typeface="Arial"/>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100" b="1">
                          <a:solidFill>
                            <a:srgbClr val="000000"/>
                          </a:solidFill>
                          <a:latin typeface="Comic Sans MS"/>
                          <a:ea typeface="Times New Roman"/>
                          <a:cs typeface="Arial"/>
                        </a:rPr>
                        <a:t>1805</a:t>
                      </a:r>
                      <a:endParaRPr lang="en-US" sz="800" b="1">
                        <a:latin typeface="Calibri"/>
                        <a:ea typeface="Times New Roman"/>
                        <a:cs typeface="Arial"/>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100" b="1">
                          <a:solidFill>
                            <a:srgbClr val="000000"/>
                          </a:solidFill>
                          <a:latin typeface="Comic Sans MS"/>
                          <a:ea typeface="Times New Roman"/>
                          <a:cs typeface="Arial"/>
                        </a:rPr>
                        <a:t>4950</a:t>
                      </a:r>
                      <a:endParaRPr lang="en-US" sz="800" b="1">
                        <a:latin typeface="Calibri"/>
                        <a:ea typeface="Times New Roman"/>
                        <a:cs typeface="Arial"/>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100" b="1">
                          <a:solidFill>
                            <a:srgbClr val="000000"/>
                          </a:solidFill>
                          <a:latin typeface="Comic Sans MS"/>
                          <a:ea typeface="Times New Roman"/>
                          <a:cs typeface="Arial"/>
                        </a:rPr>
                        <a:t>4950</a:t>
                      </a:r>
                      <a:endParaRPr lang="en-US" sz="800" b="1">
                        <a:latin typeface="Calibri"/>
                        <a:ea typeface="Times New Roman"/>
                        <a:cs typeface="Arial"/>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100" b="1">
                          <a:solidFill>
                            <a:srgbClr val="000000"/>
                          </a:solidFill>
                          <a:latin typeface="Comic Sans MS"/>
                          <a:ea typeface="Times New Roman"/>
                          <a:cs typeface="Arial"/>
                        </a:rPr>
                        <a:t>6Ф32</a:t>
                      </a:r>
                      <a:endParaRPr lang="en-US" sz="800" b="1">
                        <a:latin typeface="Calibri"/>
                        <a:ea typeface="Times New Roman"/>
                        <a:cs typeface="Arial"/>
                      </a:endParaRPr>
                    </a:p>
                  </a:txBody>
                  <a:tcPr marL="51632" marR="51632" marT="0" marB="0" anchor="b">
                    <a:lnL w="12700" cap="flat" cmpd="sng" algn="ctr">
                      <a:solidFill>
                        <a:srgbClr val="000000"/>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225126">
                <a:tc>
                  <a:txBody>
                    <a:bodyPr/>
                    <a:lstStyle/>
                    <a:p>
                      <a:pPr algn="ctr">
                        <a:lnSpc>
                          <a:spcPct val="115000"/>
                        </a:lnSpc>
                        <a:spcAft>
                          <a:spcPts val="0"/>
                        </a:spcAft>
                      </a:pPr>
                      <a:r>
                        <a:rPr lang="en-US" sz="1100" b="1" dirty="0">
                          <a:solidFill>
                            <a:schemeClr val="accent6">
                              <a:lumMod val="75000"/>
                            </a:schemeClr>
                          </a:solidFill>
                          <a:latin typeface="Comic Sans MS"/>
                          <a:ea typeface="Times New Roman"/>
                          <a:cs typeface="Arial"/>
                        </a:rPr>
                        <a:t>B9</a:t>
                      </a:r>
                      <a:endParaRPr lang="en-US" sz="800" b="1" dirty="0">
                        <a:solidFill>
                          <a:schemeClr val="accent6">
                            <a:lumMod val="75000"/>
                          </a:schemeClr>
                        </a:solidFill>
                        <a:latin typeface="Calibri"/>
                        <a:ea typeface="Times New Roman"/>
                        <a:cs typeface="Arial"/>
                      </a:endParaRPr>
                    </a:p>
                  </a:txBody>
                  <a:tcPr marL="51632" marR="51632" marT="0" marB="0">
                    <a:lnL w="12700" cap="flat" cmpd="sng" algn="ctr">
                      <a:solidFill>
                        <a:srgbClr val="F7964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100" b="1">
                          <a:solidFill>
                            <a:srgbClr val="000000"/>
                          </a:solidFill>
                          <a:latin typeface="Comic Sans MS"/>
                          <a:ea typeface="Times New Roman"/>
                          <a:cs typeface="Arial"/>
                        </a:rPr>
                        <a:t>1.85</a:t>
                      </a:r>
                      <a:endParaRPr lang="en-US" sz="800" b="1">
                        <a:latin typeface="Calibri"/>
                        <a:ea typeface="Times New Roman"/>
                        <a:cs typeface="Arial"/>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100" b="1">
                          <a:solidFill>
                            <a:srgbClr val="000000"/>
                          </a:solidFill>
                          <a:latin typeface="Comic Sans MS"/>
                          <a:ea typeface="Times New Roman"/>
                          <a:cs typeface="Arial"/>
                        </a:rPr>
                        <a:t>1968</a:t>
                      </a:r>
                      <a:endParaRPr lang="en-US" sz="800" b="1">
                        <a:latin typeface="Calibri"/>
                        <a:ea typeface="Times New Roman"/>
                        <a:cs typeface="Arial"/>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100" b="1">
                          <a:solidFill>
                            <a:srgbClr val="000000"/>
                          </a:solidFill>
                          <a:latin typeface="Comic Sans MS"/>
                          <a:ea typeface="Times New Roman"/>
                          <a:cs typeface="Arial"/>
                        </a:rPr>
                        <a:t>3301</a:t>
                      </a:r>
                      <a:endParaRPr lang="en-US" sz="800" b="1">
                        <a:latin typeface="Calibri"/>
                        <a:ea typeface="Times New Roman"/>
                        <a:cs typeface="Arial"/>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100" b="1">
                          <a:solidFill>
                            <a:srgbClr val="000000"/>
                          </a:solidFill>
                          <a:latin typeface="Comic Sans MS"/>
                          <a:ea typeface="Times New Roman"/>
                          <a:cs typeface="Arial"/>
                        </a:rPr>
                        <a:t>6105</a:t>
                      </a:r>
                      <a:endParaRPr lang="en-US" sz="800" b="1">
                        <a:latin typeface="Calibri"/>
                        <a:ea typeface="Times New Roman"/>
                        <a:cs typeface="Arial"/>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100" b="1">
                          <a:solidFill>
                            <a:srgbClr val="000000"/>
                          </a:solidFill>
                          <a:latin typeface="Comic Sans MS"/>
                          <a:ea typeface="Times New Roman"/>
                          <a:cs typeface="Arial"/>
                        </a:rPr>
                        <a:t>6105</a:t>
                      </a:r>
                      <a:endParaRPr lang="en-US" sz="800" b="1">
                        <a:latin typeface="Calibri"/>
                        <a:ea typeface="Times New Roman"/>
                        <a:cs typeface="Arial"/>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100" b="1">
                          <a:solidFill>
                            <a:srgbClr val="000000"/>
                          </a:solidFill>
                          <a:latin typeface="Comic Sans MS"/>
                          <a:ea typeface="Times New Roman"/>
                          <a:cs typeface="Arial"/>
                        </a:rPr>
                        <a:t>8Ф32</a:t>
                      </a:r>
                      <a:endParaRPr lang="en-US" sz="800" b="1">
                        <a:latin typeface="Calibri"/>
                        <a:ea typeface="Times New Roman"/>
                        <a:cs typeface="Arial"/>
                      </a:endParaRPr>
                    </a:p>
                  </a:txBody>
                  <a:tcPr marL="51632" marR="51632" marT="0" marB="0" anchor="b">
                    <a:lnL w="12700" cap="flat" cmpd="sng" algn="ctr">
                      <a:solidFill>
                        <a:srgbClr val="000000"/>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225126">
                <a:tc>
                  <a:txBody>
                    <a:bodyPr/>
                    <a:lstStyle/>
                    <a:p>
                      <a:pPr algn="ctr">
                        <a:lnSpc>
                          <a:spcPct val="115000"/>
                        </a:lnSpc>
                        <a:spcAft>
                          <a:spcPts val="0"/>
                        </a:spcAft>
                      </a:pPr>
                      <a:r>
                        <a:rPr lang="en-US" sz="1100" b="1">
                          <a:solidFill>
                            <a:schemeClr val="accent6">
                              <a:lumMod val="75000"/>
                            </a:schemeClr>
                          </a:solidFill>
                          <a:latin typeface="Comic Sans MS"/>
                          <a:ea typeface="Times New Roman"/>
                          <a:cs typeface="Arial"/>
                        </a:rPr>
                        <a:t>B10+C10</a:t>
                      </a:r>
                      <a:endParaRPr lang="en-US" sz="800" b="1">
                        <a:solidFill>
                          <a:schemeClr val="accent6">
                            <a:lumMod val="75000"/>
                          </a:schemeClr>
                        </a:solidFill>
                        <a:latin typeface="Calibri"/>
                        <a:ea typeface="Times New Roman"/>
                        <a:cs typeface="Arial"/>
                      </a:endParaRPr>
                    </a:p>
                  </a:txBody>
                  <a:tcPr marL="51632" marR="51632" marT="0" marB="0">
                    <a:lnL w="12700" cap="flat" cmpd="sng" algn="ctr">
                      <a:solidFill>
                        <a:srgbClr val="F7964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100" b="1">
                          <a:solidFill>
                            <a:srgbClr val="000000"/>
                          </a:solidFill>
                          <a:latin typeface="Comic Sans MS"/>
                          <a:ea typeface="Times New Roman"/>
                          <a:cs typeface="Arial"/>
                        </a:rPr>
                        <a:t>1.55</a:t>
                      </a:r>
                      <a:endParaRPr lang="en-US" sz="800" b="1">
                        <a:latin typeface="Calibri"/>
                        <a:ea typeface="Times New Roman"/>
                        <a:cs typeface="Arial"/>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100" b="1">
                          <a:solidFill>
                            <a:srgbClr val="000000"/>
                          </a:solidFill>
                          <a:latin typeface="Comic Sans MS"/>
                          <a:ea typeface="Times New Roman"/>
                          <a:cs typeface="Arial"/>
                        </a:rPr>
                        <a:t>477</a:t>
                      </a:r>
                      <a:endParaRPr lang="en-US" sz="800" b="1">
                        <a:latin typeface="Calibri"/>
                        <a:ea typeface="Times New Roman"/>
                        <a:cs typeface="Arial"/>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100" b="1">
                          <a:solidFill>
                            <a:srgbClr val="000000"/>
                          </a:solidFill>
                          <a:latin typeface="Comic Sans MS"/>
                          <a:ea typeface="Times New Roman"/>
                          <a:cs typeface="Arial"/>
                        </a:rPr>
                        <a:t>975</a:t>
                      </a:r>
                      <a:endParaRPr lang="en-US" sz="800" b="1">
                        <a:latin typeface="Calibri"/>
                        <a:ea typeface="Times New Roman"/>
                        <a:cs typeface="Arial"/>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100" b="1">
                          <a:solidFill>
                            <a:srgbClr val="000000"/>
                          </a:solidFill>
                          <a:latin typeface="Comic Sans MS"/>
                          <a:ea typeface="Times New Roman"/>
                          <a:cs typeface="Arial"/>
                        </a:rPr>
                        <a:t>5115</a:t>
                      </a:r>
                      <a:endParaRPr lang="en-US" sz="800" b="1">
                        <a:latin typeface="Calibri"/>
                        <a:ea typeface="Times New Roman"/>
                        <a:cs typeface="Arial"/>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100" b="1">
                          <a:solidFill>
                            <a:srgbClr val="000000"/>
                          </a:solidFill>
                          <a:latin typeface="Comic Sans MS"/>
                          <a:ea typeface="Times New Roman"/>
                          <a:cs typeface="Arial"/>
                        </a:rPr>
                        <a:t>5115</a:t>
                      </a:r>
                      <a:endParaRPr lang="en-US" sz="800" b="1">
                        <a:latin typeface="Calibri"/>
                        <a:ea typeface="Times New Roman"/>
                        <a:cs typeface="Arial"/>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100" b="1">
                          <a:solidFill>
                            <a:srgbClr val="000000"/>
                          </a:solidFill>
                          <a:latin typeface="Comic Sans MS"/>
                          <a:ea typeface="Times New Roman"/>
                          <a:cs typeface="Arial"/>
                        </a:rPr>
                        <a:t>7Ф32</a:t>
                      </a:r>
                      <a:endParaRPr lang="en-US" sz="800" b="1">
                        <a:latin typeface="Calibri"/>
                        <a:ea typeface="Times New Roman"/>
                        <a:cs typeface="Arial"/>
                      </a:endParaRPr>
                    </a:p>
                  </a:txBody>
                  <a:tcPr marL="51632" marR="51632" marT="0" marB="0" anchor="b">
                    <a:lnL w="12700" cap="flat" cmpd="sng" algn="ctr">
                      <a:solidFill>
                        <a:srgbClr val="000000"/>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225126">
                <a:tc>
                  <a:txBody>
                    <a:bodyPr/>
                    <a:lstStyle/>
                    <a:p>
                      <a:pPr algn="ctr">
                        <a:lnSpc>
                          <a:spcPct val="115000"/>
                        </a:lnSpc>
                        <a:spcAft>
                          <a:spcPts val="0"/>
                        </a:spcAft>
                      </a:pPr>
                      <a:r>
                        <a:rPr lang="en-US" sz="1100" b="1" dirty="0">
                          <a:solidFill>
                            <a:schemeClr val="accent6">
                              <a:lumMod val="75000"/>
                            </a:schemeClr>
                          </a:solidFill>
                          <a:latin typeface="Comic Sans MS"/>
                          <a:ea typeface="Times New Roman"/>
                          <a:cs typeface="Arial"/>
                        </a:rPr>
                        <a:t>D1</a:t>
                      </a:r>
                      <a:endParaRPr lang="en-US" sz="800" b="1" dirty="0">
                        <a:solidFill>
                          <a:schemeClr val="accent6">
                            <a:lumMod val="75000"/>
                          </a:schemeClr>
                        </a:solidFill>
                        <a:latin typeface="Calibri"/>
                        <a:ea typeface="Times New Roman"/>
                        <a:cs typeface="Arial"/>
                      </a:endParaRPr>
                    </a:p>
                  </a:txBody>
                  <a:tcPr marL="51632" marR="51632" marT="0" marB="0">
                    <a:lnL w="12700" cap="flat" cmpd="sng" algn="ctr">
                      <a:solidFill>
                        <a:srgbClr val="F7964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100" b="1">
                          <a:solidFill>
                            <a:srgbClr val="000000"/>
                          </a:solidFill>
                          <a:latin typeface="Comic Sans MS"/>
                          <a:ea typeface="Times New Roman"/>
                          <a:cs typeface="Arial"/>
                        </a:rPr>
                        <a:t>0.5</a:t>
                      </a:r>
                      <a:endParaRPr lang="en-US" sz="800" b="1">
                        <a:latin typeface="Calibri"/>
                        <a:ea typeface="Times New Roman"/>
                        <a:cs typeface="Arial"/>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100" b="1">
                          <a:solidFill>
                            <a:srgbClr val="000000"/>
                          </a:solidFill>
                          <a:latin typeface="Comic Sans MS"/>
                          <a:ea typeface="Times New Roman"/>
                          <a:cs typeface="Arial"/>
                        </a:rPr>
                        <a:t>394</a:t>
                      </a:r>
                      <a:endParaRPr lang="en-US" sz="800" b="1">
                        <a:latin typeface="Calibri"/>
                        <a:ea typeface="Times New Roman"/>
                        <a:cs typeface="Arial"/>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100" b="1">
                          <a:solidFill>
                            <a:srgbClr val="000000"/>
                          </a:solidFill>
                          <a:latin typeface="Comic Sans MS"/>
                          <a:ea typeface="Times New Roman"/>
                          <a:cs typeface="Arial"/>
                        </a:rPr>
                        <a:t>4905</a:t>
                      </a:r>
                      <a:endParaRPr lang="en-US" sz="800" b="1">
                        <a:latin typeface="Calibri"/>
                        <a:ea typeface="Times New Roman"/>
                        <a:cs typeface="Arial"/>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100" b="1">
                          <a:solidFill>
                            <a:srgbClr val="000000"/>
                          </a:solidFill>
                          <a:latin typeface="Comic Sans MS"/>
                          <a:ea typeface="Times New Roman"/>
                          <a:cs typeface="Arial"/>
                        </a:rPr>
                        <a:t>1650</a:t>
                      </a:r>
                      <a:endParaRPr lang="en-US" sz="800" b="1">
                        <a:latin typeface="Calibri"/>
                        <a:ea typeface="Times New Roman"/>
                        <a:cs typeface="Arial"/>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100" b="1">
                          <a:solidFill>
                            <a:srgbClr val="000000"/>
                          </a:solidFill>
                          <a:latin typeface="Comic Sans MS"/>
                          <a:ea typeface="Times New Roman"/>
                          <a:cs typeface="Arial"/>
                        </a:rPr>
                        <a:t>4905</a:t>
                      </a:r>
                      <a:endParaRPr lang="en-US" sz="800" b="1">
                        <a:latin typeface="Calibri"/>
                        <a:ea typeface="Times New Roman"/>
                        <a:cs typeface="Arial"/>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100" b="1">
                          <a:solidFill>
                            <a:srgbClr val="000000"/>
                          </a:solidFill>
                          <a:latin typeface="Comic Sans MS"/>
                          <a:ea typeface="Times New Roman"/>
                          <a:cs typeface="Arial"/>
                        </a:rPr>
                        <a:t>6Ф32</a:t>
                      </a:r>
                      <a:endParaRPr lang="en-US" sz="800" b="1">
                        <a:latin typeface="Calibri"/>
                        <a:ea typeface="Times New Roman"/>
                        <a:cs typeface="Arial"/>
                      </a:endParaRPr>
                    </a:p>
                  </a:txBody>
                  <a:tcPr marL="51632" marR="51632" marT="0" marB="0" anchor="b">
                    <a:lnL w="12700" cap="flat" cmpd="sng" algn="ctr">
                      <a:solidFill>
                        <a:srgbClr val="000000"/>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225126">
                <a:tc>
                  <a:txBody>
                    <a:bodyPr/>
                    <a:lstStyle/>
                    <a:p>
                      <a:pPr algn="ctr">
                        <a:lnSpc>
                          <a:spcPct val="115000"/>
                        </a:lnSpc>
                        <a:spcAft>
                          <a:spcPts val="0"/>
                        </a:spcAft>
                      </a:pPr>
                      <a:r>
                        <a:rPr lang="en-US" sz="1100" b="1" dirty="0">
                          <a:solidFill>
                            <a:schemeClr val="accent6">
                              <a:lumMod val="75000"/>
                            </a:schemeClr>
                          </a:solidFill>
                          <a:latin typeface="Comic Sans MS"/>
                          <a:ea typeface="Times New Roman"/>
                          <a:cs typeface="Arial"/>
                        </a:rPr>
                        <a:t>D2</a:t>
                      </a:r>
                      <a:endParaRPr lang="en-US" sz="800" b="1" dirty="0">
                        <a:solidFill>
                          <a:schemeClr val="accent6">
                            <a:lumMod val="75000"/>
                          </a:schemeClr>
                        </a:solidFill>
                        <a:latin typeface="Calibri"/>
                        <a:ea typeface="Times New Roman"/>
                        <a:cs typeface="Arial"/>
                      </a:endParaRPr>
                    </a:p>
                  </a:txBody>
                  <a:tcPr marL="51632" marR="51632" marT="0" marB="0">
                    <a:lnL w="12700" cap="flat" cmpd="sng" algn="ctr">
                      <a:solidFill>
                        <a:srgbClr val="F7964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100" b="1">
                          <a:latin typeface="Comic Sans MS"/>
                          <a:ea typeface="Times New Roman"/>
                          <a:cs typeface="Arial"/>
                        </a:rPr>
                        <a:t>0.9</a:t>
                      </a:r>
                      <a:endParaRPr lang="en-US" sz="800" b="1">
                        <a:latin typeface="Calibri"/>
                        <a:ea typeface="Times New Roman"/>
                        <a:cs typeface="Arial"/>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100" b="1">
                          <a:latin typeface="Comic Sans MS"/>
                          <a:ea typeface="Times New Roman"/>
                          <a:cs typeface="Arial"/>
                        </a:rPr>
                        <a:t>1042</a:t>
                      </a:r>
                      <a:endParaRPr lang="en-US" sz="800" b="1">
                        <a:latin typeface="Calibri"/>
                        <a:ea typeface="Times New Roman"/>
                        <a:cs typeface="Arial"/>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100" b="1">
                          <a:latin typeface="Comic Sans MS"/>
                          <a:ea typeface="Times New Roman"/>
                          <a:cs typeface="Arial"/>
                        </a:rPr>
                        <a:t>4471</a:t>
                      </a:r>
                      <a:endParaRPr lang="en-US" sz="800" b="1">
                        <a:latin typeface="Calibri"/>
                        <a:ea typeface="Times New Roman"/>
                        <a:cs typeface="Arial"/>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100" b="1">
                          <a:latin typeface="Comic Sans MS"/>
                          <a:ea typeface="Times New Roman"/>
                          <a:cs typeface="Arial"/>
                        </a:rPr>
                        <a:t>2970</a:t>
                      </a:r>
                      <a:endParaRPr lang="en-US" sz="800" b="1">
                        <a:latin typeface="Calibri"/>
                        <a:ea typeface="Times New Roman"/>
                        <a:cs typeface="Arial"/>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100" b="1">
                          <a:latin typeface="Comic Sans MS"/>
                          <a:ea typeface="Times New Roman"/>
                          <a:cs typeface="Arial"/>
                        </a:rPr>
                        <a:t>4471</a:t>
                      </a:r>
                      <a:endParaRPr lang="en-US" sz="800" b="1">
                        <a:latin typeface="Calibri"/>
                        <a:ea typeface="Times New Roman"/>
                        <a:cs typeface="Arial"/>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100" b="1">
                          <a:solidFill>
                            <a:srgbClr val="000000"/>
                          </a:solidFill>
                          <a:latin typeface="Comic Sans MS"/>
                          <a:ea typeface="Times New Roman"/>
                          <a:cs typeface="Arial"/>
                        </a:rPr>
                        <a:t>6Ф32</a:t>
                      </a:r>
                      <a:endParaRPr lang="en-US" sz="800" b="1">
                        <a:latin typeface="Calibri"/>
                        <a:ea typeface="Times New Roman"/>
                        <a:cs typeface="Arial"/>
                      </a:endParaRPr>
                    </a:p>
                  </a:txBody>
                  <a:tcPr marL="51632" marR="51632" marT="0" marB="0" anchor="b">
                    <a:lnL w="12700" cap="flat" cmpd="sng" algn="ctr">
                      <a:solidFill>
                        <a:srgbClr val="000000"/>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225126">
                <a:tc>
                  <a:txBody>
                    <a:bodyPr/>
                    <a:lstStyle/>
                    <a:p>
                      <a:pPr algn="ctr">
                        <a:lnSpc>
                          <a:spcPct val="115000"/>
                        </a:lnSpc>
                        <a:spcAft>
                          <a:spcPts val="0"/>
                        </a:spcAft>
                      </a:pPr>
                      <a:r>
                        <a:rPr lang="en-US" sz="1100" b="1" dirty="0">
                          <a:solidFill>
                            <a:schemeClr val="accent6">
                              <a:lumMod val="75000"/>
                            </a:schemeClr>
                          </a:solidFill>
                          <a:latin typeface="Comic Sans MS"/>
                          <a:ea typeface="Times New Roman"/>
                          <a:cs typeface="Arial"/>
                        </a:rPr>
                        <a:t>D3+D5</a:t>
                      </a:r>
                      <a:endParaRPr lang="en-US" sz="800" b="1" dirty="0">
                        <a:solidFill>
                          <a:schemeClr val="accent6">
                            <a:lumMod val="75000"/>
                          </a:schemeClr>
                        </a:solidFill>
                        <a:latin typeface="Calibri"/>
                        <a:ea typeface="Times New Roman"/>
                        <a:cs typeface="Arial"/>
                      </a:endParaRPr>
                    </a:p>
                  </a:txBody>
                  <a:tcPr marL="51632" marR="51632" marT="0" marB="0">
                    <a:lnL w="12700" cap="flat" cmpd="sng" algn="ctr">
                      <a:solidFill>
                        <a:srgbClr val="F7964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100" b="1">
                          <a:solidFill>
                            <a:srgbClr val="000000"/>
                          </a:solidFill>
                          <a:latin typeface="Comic Sans MS"/>
                          <a:ea typeface="Times New Roman"/>
                          <a:cs typeface="Arial"/>
                        </a:rPr>
                        <a:t>2</a:t>
                      </a:r>
                      <a:endParaRPr lang="en-US" sz="800" b="1">
                        <a:latin typeface="Calibri"/>
                        <a:ea typeface="Times New Roman"/>
                        <a:cs typeface="Arial"/>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100" b="1">
                          <a:solidFill>
                            <a:srgbClr val="000000"/>
                          </a:solidFill>
                          <a:latin typeface="Comic Sans MS"/>
                          <a:ea typeface="Times New Roman"/>
                          <a:cs typeface="Arial"/>
                        </a:rPr>
                        <a:t>755</a:t>
                      </a:r>
                      <a:endParaRPr lang="en-US" sz="800" b="1">
                        <a:latin typeface="Calibri"/>
                        <a:ea typeface="Times New Roman"/>
                        <a:cs typeface="Arial"/>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100" b="1">
                          <a:solidFill>
                            <a:srgbClr val="000000"/>
                          </a:solidFill>
                          <a:latin typeface="Comic Sans MS"/>
                          <a:ea typeface="Times New Roman"/>
                          <a:cs typeface="Arial"/>
                        </a:rPr>
                        <a:t>1145</a:t>
                      </a:r>
                      <a:endParaRPr lang="en-US" sz="800" b="1">
                        <a:latin typeface="Calibri"/>
                        <a:ea typeface="Times New Roman"/>
                        <a:cs typeface="Arial"/>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100" b="1">
                          <a:solidFill>
                            <a:srgbClr val="000000"/>
                          </a:solidFill>
                          <a:latin typeface="Comic Sans MS"/>
                          <a:ea typeface="Times New Roman"/>
                          <a:cs typeface="Arial"/>
                        </a:rPr>
                        <a:t>6600</a:t>
                      </a:r>
                      <a:endParaRPr lang="en-US" sz="800" b="1">
                        <a:latin typeface="Calibri"/>
                        <a:ea typeface="Times New Roman"/>
                        <a:cs typeface="Arial"/>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100" b="1">
                          <a:solidFill>
                            <a:srgbClr val="000000"/>
                          </a:solidFill>
                          <a:latin typeface="Comic Sans MS"/>
                          <a:ea typeface="Times New Roman"/>
                          <a:cs typeface="Arial"/>
                        </a:rPr>
                        <a:t>6600</a:t>
                      </a:r>
                      <a:endParaRPr lang="en-US" sz="800" b="1">
                        <a:latin typeface="Calibri"/>
                        <a:ea typeface="Times New Roman"/>
                        <a:cs typeface="Arial"/>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100" b="1">
                          <a:solidFill>
                            <a:srgbClr val="000000"/>
                          </a:solidFill>
                          <a:latin typeface="Comic Sans MS"/>
                          <a:ea typeface="Times New Roman"/>
                          <a:cs typeface="Arial"/>
                        </a:rPr>
                        <a:t>8Ф32</a:t>
                      </a:r>
                      <a:endParaRPr lang="en-US" sz="800" b="1">
                        <a:latin typeface="Calibri"/>
                        <a:ea typeface="Times New Roman"/>
                        <a:cs typeface="Arial"/>
                      </a:endParaRPr>
                    </a:p>
                  </a:txBody>
                  <a:tcPr marL="51632" marR="51632" marT="0" marB="0" anchor="b">
                    <a:lnL w="12700" cap="flat" cmpd="sng" algn="ctr">
                      <a:solidFill>
                        <a:srgbClr val="000000"/>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225126">
                <a:tc>
                  <a:txBody>
                    <a:bodyPr/>
                    <a:lstStyle/>
                    <a:p>
                      <a:pPr algn="ctr">
                        <a:lnSpc>
                          <a:spcPct val="115000"/>
                        </a:lnSpc>
                        <a:spcAft>
                          <a:spcPts val="0"/>
                        </a:spcAft>
                      </a:pPr>
                      <a:r>
                        <a:rPr lang="en-US" sz="1100" b="1" dirty="0">
                          <a:solidFill>
                            <a:schemeClr val="accent6">
                              <a:lumMod val="75000"/>
                            </a:schemeClr>
                          </a:solidFill>
                          <a:latin typeface="Comic Sans MS"/>
                          <a:ea typeface="Times New Roman"/>
                          <a:cs typeface="Arial"/>
                        </a:rPr>
                        <a:t>D6+D8</a:t>
                      </a:r>
                      <a:endParaRPr lang="en-US" sz="800" b="1" dirty="0">
                        <a:solidFill>
                          <a:schemeClr val="accent6">
                            <a:lumMod val="75000"/>
                          </a:schemeClr>
                        </a:solidFill>
                        <a:latin typeface="Calibri"/>
                        <a:ea typeface="Times New Roman"/>
                        <a:cs typeface="Arial"/>
                      </a:endParaRPr>
                    </a:p>
                  </a:txBody>
                  <a:tcPr marL="51632" marR="51632" marT="0" marB="0">
                    <a:lnL w="12700" cap="flat" cmpd="sng" algn="ctr">
                      <a:solidFill>
                        <a:srgbClr val="F7964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100" b="1">
                          <a:solidFill>
                            <a:srgbClr val="000000"/>
                          </a:solidFill>
                          <a:latin typeface="Comic Sans MS"/>
                          <a:ea typeface="Times New Roman"/>
                          <a:cs typeface="Arial"/>
                        </a:rPr>
                        <a:t>1.5</a:t>
                      </a:r>
                      <a:endParaRPr lang="en-US" sz="800" b="1">
                        <a:latin typeface="Calibri"/>
                        <a:ea typeface="Times New Roman"/>
                        <a:cs typeface="Arial"/>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100" b="1">
                          <a:solidFill>
                            <a:srgbClr val="000000"/>
                          </a:solidFill>
                          <a:latin typeface="Comic Sans MS"/>
                          <a:ea typeface="Times New Roman"/>
                          <a:cs typeface="Arial"/>
                        </a:rPr>
                        <a:t>918.5</a:t>
                      </a:r>
                      <a:endParaRPr lang="en-US" sz="800" b="1">
                        <a:latin typeface="Calibri"/>
                        <a:ea typeface="Times New Roman"/>
                        <a:cs typeface="Arial"/>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100" b="1">
                          <a:solidFill>
                            <a:srgbClr val="000000"/>
                          </a:solidFill>
                          <a:latin typeface="Comic Sans MS"/>
                          <a:ea typeface="Times New Roman"/>
                          <a:cs typeface="Arial"/>
                        </a:rPr>
                        <a:t>1964</a:t>
                      </a:r>
                      <a:endParaRPr lang="en-US" sz="800" b="1">
                        <a:latin typeface="Calibri"/>
                        <a:ea typeface="Times New Roman"/>
                        <a:cs typeface="Arial"/>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100" b="1">
                          <a:solidFill>
                            <a:srgbClr val="000000"/>
                          </a:solidFill>
                          <a:latin typeface="Comic Sans MS"/>
                          <a:ea typeface="Times New Roman"/>
                          <a:cs typeface="Arial"/>
                        </a:rPr>
                        <a:t>4950</a:t>
                      </a:r>
                      <a:endParaRPr lang="en-US" sz="800" b="1">
                        <a:latin typeface="Calibri"/>
                        <a:ea typeface="Times New Roman"/>
                        <a:cs typeface="Arial"/>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100" b="1">
                          <a:solidFill>
                            <a:srgbClr val="000000"/>
                          </a:solidFill>
                          <a:latin typeface="Comic Sans MS"/>
                          <a:ea typeface="Times New Roman"/>
                          <a:cs typeface="Arial"/>
                        </a:rPr>
                        <a:t>4950</a:t>
                      </a:r>
                      <a:endParaRPr lang="en-US" sz="800" b="1">
                        <a:latin typeface="Calibri"/>
                        <a:ea typeface="Times New Roman"/>
                        <a:cs typeface="Arial"/>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100" b="1">
                          <a:solidFill>
                            <a:srgbClr val="000000"/>
                          </a:solidFill>
                          <a:latin typeface="Comic Sans MS"/>
                          <a:ea typeface="Times New Roman"/>
                          <a:cs typeface="Arial"/>
                        </a:rPr>
                        <a:t>6Ф32</a:t>
                      </a:r>
                      <a:endParaRPr lang="en-US" sz="800" b="1">
                        <a:latin typeface="Calibri"/>
                        <a:ea typeface="Times New Roman"/>
                        <a:cs typeface="Arial"/>
                      </a:endParaRPr>
                    </a:p>
                  </a:txBody>
                  <a:tcPr marL="51632" marR="51632" marT="0" marB="0" anchor="b">
                    <a:lnL w="12700" cap="flat" cmpd="sng" algn="ctr">
                      <a:solidFill>
                        <a:srgbClr val="000000"/>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225126">
                <a:tc>
                  <a:txBody>
                    <a:bodyPr/>
                    <a:lstStyle/>
                    <a:p>
                      <a:pPr algn="ctr">
                        <a:lnSpc>
                          <a:spcPct val="115000"/>
                        </a:lnSpc>
                        <a:spcAft>
                          <a:spcPts val="0"/>
                        </a:spcAft>
                      </a:pPr>
                      <a:r>
                        <a:rPr lang="en-US" sz="1100" b="1" dirty="0">
                          <a:solidFill>
                            <a:schemeClr val="accent6">
                              <a:lumMod val="75000"/>
                            </a:schemeClr>
                          </a:solidFill>
                          <a:latin typeface="Comic Sans MS"/>
                          <a:ea typeface="Times New Roman"/>
                          <a:cs typeface="Arial"/>
                        </a:rPr>
                        <a:t>D9</a:t>
                      </a:r>
                      <a:endParaRPr lang="en-US" sz="800" b="1" dirty="0">
                        <a:solidFill>
                          <a:schemeClr val="accent6">
                            <a:lumMod val="75000"/>
                          </a:schemeClr>
                        </a:solidFill>
                        <a:latin typeface="Calibri"/>
                        <a:ea typeface="Times New Roman"/>
                        <a:cs typeface="Arial"/>
                      </a:endParaRPr>
                    </a:p>
                  </a:txBody>
                  <a:tcPr marL="51632" marR="51632" marT="0" marB="0">
                    <a:lnL w="12700" cap="flat" cmpd="sng" algn="ctr">
                      <a:solidFill>
                        <a:srgbClr val="F7964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100" b="1">
                          <a:solidFill>
                            <a:srgbClr val="000000"/>
                          </a:solidFill>
                          <a:latin typeface="Comic Sans MS"/>
                          <a:ea typeface="Times New Roman"/>
                          <a:cs typeface="Arial"/>
                        </a:rPr>
                        <a:t>1.6</a:t>
                      </a:r>
                      <a:endParaRPr lang="en-US" sz="800" b="1">
                        <a:latin typeface="Calibri"/>
                        <a:ea typeface="Times New Roman"/>
                        <a:cs typeface="Arial"/>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100" b="1">
                          <a:solidFill>
                            <a:srgbClr val="000000"/>
                          </a:solidFill>
                          <a:latin typeface="Comic Sans MS"/>
                          <a:ea typeface="Times New Roman"/>
                          <a:cs typeface="Arial"/>
                        </a:rPr>
                        <a:t>110</a:t>
                      </a:r>
                      <a:endParaRPr lang="en-US" sz="800" b="1">
                        <a:latin typeface="Calibri"/>
                        <a:ea typeface="Times New Roman"/>
                        <a:cs typeface="Arial"/>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100" b="1">
                          <a:solidFill>
                            <a:srgbClr val="000000"/>
                          </a:solidFill>
                          <a:latin typeface="Comic Sans MS"/>
                          <a:ea typeface="Times New Roman"/>
                          <a:cs typeface="Arial"/>
                        </a:rPr>
                        <a:t>215</a:t>
                      </a:r>
                      <a:endParaRPr lang="en-US" sz="800" b="1">
                        <a:latin typeface="Calibri"/>
                        <a:ea typeface="Times New Roman"/>
                        <a:cs typeface="Arial"/>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100" b="1">
                          <a:solidFill>
                            <a:srgbClr val="000000"/>
                          </a:solidFill>
                          <a:latin typeface="Comic Sans MS"/>
                          <a:ea typeface="Times New Roman"/>
                          <a:cs typeface="Arial"/>
                        </a:rPr>
                        <a:t>5280</a:t>
                      </a:r>
                      <a:endParaRPr lang="en-US" sz="800" b="1">
                        <a:latin typeface="Calibri"/>
                        <a:ea typeface="Times New Roman"/>
                        <a:cs typeface="Arial"/>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100" b="1">
                          <a:solidFill>
                            <a:srgbClr val="000000"/>
                          </a:solidFill>
                          <a:latin typeface="Comic Sans MS"/>
                          <a:ea typeface="Times New Roman"/>
                          <a:cs typeface="Arial"/>
                        </a:rPr>
                        <a:t>5280</a:t>
                      </a:r>
                      <a:endParaRPr lang="en-US" sz="800" b="1">
                        <a:latin typeface="Calibri"/>
                        <a:ea typeface="Times New Roman"/>
                        <a:cs typeface="Arial"/>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100" b="1">
                          <a:solidFill>
                            <a:srgbClr val="000000"/>
                          </a:solidFill>
                          <a:latin typeface="Comic Sans MS"/>
                          <a:ea typeface="Times New Roman"/>
                          <a:cs typeface="Arial"/>
                        </a:rPr>
                        <a:t>7Ф32</a:t>
                      </a:r>
                      <a:endParaRPr lang="en-US" sz="800" b="1">
                        <a:latin typeface="Calibri"/>
                        <a:ea typeface="Times New Roman"/>
                        <a:cs typeface="Arial"/>
                      </a:endParaRPr>
                    </a:p>
                  </a:txBody>
                  <a:tcPr marL="51632" marR="51632" marT="0" marB="0" anchor="b">
                    <a:lnL w="12700" cap="flat" cmpd="sng" algn="ctr">
                      <a:solidFill>
                        <a:srgbClr val="000000"/>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225126">
                <a:tc>
                  <a:txBody>
                    <a:bodyPr/>
                    <a:lstStyle/>
                    <a:p>
                      <a:pPr algn="ctr">
                        <a:lnSpc>
                          <a:spcPct val="115000"/>
                        </a:lnSpc>
                        <a:spcAft>
                          <a:spcPts val="0"/>
                        </a:spcAft>
                      </a:pPr>
                      <a:r>
                        <a:rPr lang="en-US" sz="1100" b="1" dirty="0">
                          <a:solidFill>
                            <a:schemeClr val="accent6">
                              <a:lumMod val="75000"/>
                            </a:schemeClr>
                          </a:solidFill>
                          <a:latin typeface="Comic Sans MS"/>
                          <a:ea typeface="Times New Roman"/>
                          <a:cs typeface="Arial"/>
                        </a:rPr>
                        <a:t>D10</a:t>
                      </a:r>
                      <a:endParaRPr lang="en-US" sz="800" b="1" dirty="0">
                        <a:solidFill>
                          <a:schemeClr val="accent6">
                            <a:lumMod val="75000"/>
                          </a:schemeClr>
                        </a:solidFill>
                        <a:latin typeface="Calibri"/>
                        <a:ea typeface="Times New Roman"/>
                        <a:cs typeface="Arial"/>
                      </a:endParaRPr>
                    </a:p>
                  </a:txBody>
                  <a:tcPr marL="51632" marR="51632" marT="0" marB="0">
                    <a:lnL w="12700" cap="flat" cmpd="sng" algn="ctr">
                      <a:solidFill>
                        <a:srgbClr val="F7964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100" b="1">
                          <a:solidFill>
                            <a:srgbClr val="000000"/>
                          </a:solidFill>
                          <a:latin typeface="Comic Sans MS"/>
                          <a:ea typeface="Times New Roman"/>
                          <a:cs typeface="Arial"/>
                        </a:rPr>
                        <a:t>0.55</a:t>
                      </a:r>
                      <a:endParaRPr lang="en-US" sz="800" b="1">
                        <a:latin typeface="Calibri"/>
                        <a:ea typeface="Times New Roman"/>
                        <a:cs typeface="Arial"/>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100" b="1">
                          <a:solidFill>
                            <a:srgbClr val="000000"/>
                          </a:solidFill>
                          <a:latin typeface="Comic Sans MS"/>
                          <a:ea typeface="Times New Roman"/>
                          <a:cs typeface="Arial"/>
                        </a:rPr>
                        <a:t>478</a:t>
                      </a:r>
                      <a:endParaRPr lang="en-US" sz="800" b="1">
                        <a:latin typeface="Calibri"/>
                        <a:ea typeface="Times New Roman"/>
                        <a:cs typeface="Arial"/>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100" b="1">
                          <a:solidFill>
                            <a:srgbClr val="000000"/>
                          </a:solidFill>
                          <a:latin typeface="Comic Sans MS"/>
                          <a:ea typeface="Times New Roman"/>
                          <a:cs typeface="Arial"/>
                        </a:rPr>
                        <a:t>4801</a:t>
                      </a:r>
                      <a:endParaRPr lang="en-US" sz="800" b="1">
                        <a:latin typeface="Calibri"/>
                        <a:ea typeface="Times New Roman"/>
                        <a:cs typeface="Arial"/>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100" b="1">
                          <a:solidFill>
                            <a:srgbClr val="000000"/>
                          </a:solidFill>
                          <a:latin typeface="Comic Sans MS"/>
                          <a:ea typeface="Times New Roman"/>
                          <a:cs typeface="Arial"/>
                        </a:rPr>
                        <a:t>1815</a:t>
                      </a:r>
                      <a:endParaRPr lang="en-US" sz="800" b="1">
                        <a:latin typeface="Calibri"/>
                        <a:ea typeface="Times New Roman"/>
                        <a:cs typeface="Arial"/>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100" b="1">
                          <a:solidFill>
                            <a:srgbClr val="000000"/>
                          </a:solidFill>
                          <a:latin typeface="Comic Sans MS"/>
                          <a:ea typeface="Times New Roman"/>
                          <a:cs typeface="Arial"/>
                        </a:rPr>
                        <a:t>4801</a:t>
                      </a:r>
                      <a:endParaRPr lang="en-US" sz="800" b="1">
                        <a:latin typeface="Calibri"/>
                        <a:ea typeface="Times New Roman"/>
                        <a:cs typeface="Arial"/>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100" b="1">
                          <a:solidFill>
                            <a:srgbClr val="000000"/>
                          </a:solidFill>
                          <a:latin typeface="Comic Sans MS"/>
                          <a:ea typeface="Times New Roman"/>
                          <a:cs typeface="Arial"/>
                        </a:rPr>
                        <a:t>6Ф32</a:t>
                      </a:r>
                      <a:endParaRPr lang="en-US" sz="800" b="1">
                        <a:latin typeface="Calibri"/>
                        <a:ea typeface="Times New Roman"/>
                        <a:cs typeface="Arial"/>
                      </a:endParaRPr>
                    </a:p>
                  </a:txBody>
                  <a:tcPr marL="51632" marR="51632" marT="0" marB="0" anchor="b">
                    <a:lnL w="12700" cap="flat" cmpd="sng" algn="ctr">
                      <a:solidFill>
                        <a:srgbClr val="000000"/>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225126">
                <a:tc>
                  <a:txBody>
                    <a:bodyPr/>
                    <a:lstStyle/>
                    <a:p>
                      <a:pPr algn="ctr">
                        <a:lnSpc>
                          <a:spcPct val="115000"/>
                        </a:lnSpc>
                        <a:spcAft>
                          <a:spcPts val="0"/>
                        </a:spcAft>
                      </a:pPr>
                      <a:r>
                        <a:rPr lang="en-US" sz="1100" b="1" dirty="0">
                          <a:solidFill>
                            <a:schemeClr val="accent6">
                              <a:lumMod val="75000"/>
                            </a:schemeClr>
                          </a:solidFill>
                          <a:latin typeface="Comic Sans MS"/>
                          <a:ea typeface="Times New Roman"/>
                          <a:cs typeface="Arial"/>
                        </a:rPr>
                        <a:t>E1</a:t>
                      </a:r>
                      <a:endParaRPr lang="en-US" sz="800" b="1" dirty="0">
                        <a:solidFill>
                          <a:schemeClr val="accent6">
                            <a:lumMod val="75000"/>
                          </a:schemeClr>
                        </a:solidFill>
                        <a:latin typeface="Calibri"/>
                        <a:ea typeface="Times New Roman"/>
                        <a:cs typeface="Arial"/>
                      </a:endParaRPr>
                    </a:p>
                  </a:txBody>
                  <a:tcPr marL="51632" marR="51632" marT="0" marB="0">
                    <a:lnL w="12700" cap="flat" cmpd="sng" algn="ctr">
                      <a:solidFill>
                        <a:srgbClr val="F7964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100" b="1">
                          <a:solidFill>
                            <a:srgbClr val="000000"/>
                          </a:solidFill>
                          <a:latin typeface="Comic Sans MS"/>
                          <a:ea typeface="Times New Roman"/>
                          <a:cs typeface="Arial"/>
                        </a:rPr>
                        <a:t>0.50</a:t>
                      </a:r>
                      <a:endParaRPr lang="en-US" sz="800" b="1">
                        <a:latin typeface="Calibri"/>
                        <a:ea typeface="Times New Roman"/>
                        <a:cs typeface="Arial"/>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100" b="1">
                          <a:solidFill>
                            <a:srgbClr val="000000"/>
                          </a:solidFill>
                          <a:latin typeface="Comic Sans MS"/>
                          <a:ea typeface="Times New Roman"/>
                          <a:cs typeface="Arial"/>
                        </a:rPr>
                        <a:t>291</a:t>
                      </a:r>
                      <a:endParaRPr lang="en-US" sz="800" b="1">
                        <a:latin typeface="Calibri"/>
                        <a:ea typeface="Times New Roman"/>
                        <a:cs typeface="Arial"/>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100" b="1">
                          <a:solidFill>
                            <a:srgbClr val="000000"/>
                          </a:solidFill>
                          <a:latin typeface="Comic Sans MS"/>
                          <a:ea typeface="Times New Roman"/>
                          <a:cs typeface="Arial"/>
                        </a:rPr>
                        <a:t>3440</a:t>
                      </a:r>
                      <a:endParaRPr lang="en-US" sz="800" b="1">
                        <a:latin typeface="Calibri"/>
                        <a:ea typeface="Times New Roman"/>
                        <a:cs typeface="Arial"/>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100" b="1">
                          <a:solidFill>
                            <a:srgbClr val="000000"/>
                          </a:solidFill>
                          <a:latin typeface="Comic Sans MS"/>
                          <a:ea typeface="Times New Roman"/>
                          <a:cs typeface="Arial"/>
                        </a:rPr>
                        <a:t>1650</a:t>
                      </a:r>
                      <a:endParaRPr lang="en-US" sz="800" b="1">
                        <a:latin typeface="Calibri"/>
                        <a:ea typeface="Times New Roman"/>
                        <a:cs typeface="Arial"/>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100" b="1">
                          <a:solidFill>
                            <a:srgbClr val="000000"/>
                          </a:solidFill>
                          <a:latin typeface="Comic Sans MS"/>
                          <a:ea typeface="Times New Roman"/>
                          <a:cs typeface="Arial"/>
                        </a:rPr>
                        <a:t>3440</a:t>
                      </a:r>
                      <a:endParaRPr lang="en-US" sz="800" b="1">
                        <a:latin typeface="Calibri"/>
                        <a:ea typeface="Times New Roman"/>
                        <a:cs typeface="Arial"/>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100" b="1">
                          <a:solidFill>
                            <a:srgbClr val="000000"/>
                          </a:solidFill>
                          <a:latin typeface="Comic Sans MS"/>
                          <a:ea typeface="Times New Roman"/>
                          <a:cs typeface="Arial"/>
                        </a:rPr>
                        <a:t>7Ф25</a:t>
                      </a:r>
                      <a:endParaRPr lang="en-US" sz="800" b="1">
                        <a:latin typeface="Calibri"/>
                        <a:ea typeface="Times New Roman"/>
                        <a:cs typeface="Arial"/>
                      </a:endParaRPr>
                    </a:p>
                  </a:txBody>
                  <a:tcPr marL="51632" marR="51632" marT="0" marB="0" anchor="b">
                    <a:lnL w="12700" cap="flat" cmpd="sng" algn="ctr">
                      <a:solidFill>
                        <a:srgbClr val="000000"/>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225126">
                <a:tc>
                  <a:txBody>
                    <a:bodyPr/>
                    <a:lstStyle/>
                    <a:p>
                      <a:pPr algn="ctr">
                        <a:lnSpc>
                          <a:spcPct val="115000"/>
                        </a:lnSpc>
                        <a:spcAft>
                          <a:spcPts val="0"/>
                        </a:spcAft>
                      </a:pPr>
                      <a:r>
                        <a:rPr lang="en-US" sz="1100" b="1" dirty="0">
                          <a:solidFill>
                            <a:schemeClr val="accent6">
                              <a:lumMod val="75000"/>
                            </a:schemeClr>
                          </a:solidFill>
                          <a:latin typeface="Comic Sans MS"/>
                          <a:ea typeface="Times New Roman"/>
                          <a:cs typeface="Arial"/>
                        </a:rPr>
                        <a:t>E2</a:t>
                      </a:r>
                      <a:endParaRPr lang="en-US" sz="800" b="1" dirty="0">
                        <a:solidFill>
                          <a:schemeClr val="accent6">
                            <a:lumMod val="75000"/>
                          </a:schemeClr>
                        </a:solidFill>
                        <a:latin typeface="Calibri"/>
                        <a:ea typeface="Times New Roman"/>
                        <a:cs typeface="Arial"/>
                      </a:endParaRPr>
                    </a:p>
                  </a:txBody>
                  <a:tcPr marL="51632" marR="51632" marT="0" marB="0">
                    <a:lnL w="12700" cap="flat" cmpd="sng" algn="ctr">
                      <a:solidFill>
                        <a:srgbClr val="F7964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100" b="1">
                          <a:solidFill>
                            <a:srgbClr val="000000"/>
                          </a:solidFill>
                          <a:latin typeface="Comic Sans MS"/>
                          <a:ea typeface="Times New Roman"/>
                          <a:cs typeface="Arial"/>
                        </a:rPr>
                        <a:t>0.75</a:t>
                      </a:r>
                      <a:endParaRPr lang="en-US" sz="800" b="1">
                        <a:latin typeface="Calibri"/>
                        <a:ea typeface="Times New Roman"/>
                        <a:cs typeface="Arial"/>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100" b="1">
                          <a:solidFill>
                            <a:srgbClr val="000000"/>
                          </a:solidFill>
                          <a:latin typeface="Comic Sans MS"/>
                          <a:ea typeface="Times New Roman"/>
                          <a:cs typeface="Arial"/>
                        </a:rPr>
                        <a:t>742</a:t>
                      </a:r>
                      <a:endParaRPr lang="en-US" sz="800" b="1">
                        <a:latin typeface="Calibri"/>
                        <a:ea typeface="Times New Roman"/>
                        <a:cs typeface="Arial"/>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100" b="1">
                          <a:solidFill>
                            <a:srgbClr val="000000"/>
                          </a:solidFill>
                          <a:latin typeface="Comic Sans MS"/>
                          <a:ea typeface="Times New Roman"/>
                          <a:cs typeface="Arial"/>
                        </a:rPr>
                        <a:t>4191</a:t>
                      </a:r>
                      <a:endParaRPr lang="en-US" sz="800" b="1">
                        <a:latin typeface="Calibri"/>
                        <a:ea typeface="Times New Roman"/>
                        <a:cs typeface="Arial"/>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100" b="1">
                          <a:solidFill>
                            <a:srgbClr val="000000"/>
                          </a:solidFill>
                          <a:latin typeface="Comic Sans MS"/>
                          <a:ea typeface="Times New Roman"/>
                          <a:cs typeface="Arial"/>
                        </a:rPr>
                        <a:t>2475</a:t>
                      </a:r>
                      <a:endParaRPr lang="en-US" sz="800" b="1">
                        <a:latin typeface="Calibri"/>
                        <a:ea typeface="Times New Roman"/>
                        <a:cs typeface="Arial"/>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100" b="1">
                          <a:solidFill>
                            <a:srgbClr val="000000"/>
                          </a:solidFill>
                          <a:latin typeface="Comic Sans MS"/>
                          <a:ea typeface="Times New Roman"/>
                          <a:cs typeface="Arial"/>
                        </a:rPr>
                        <a:t>4191</a:t>
                      </a:r>
                      <a:endParaRPr lang="en-US" sz="800" b="1">
                        <a:latin typeface="Calibri"/>
                        <a:ea typeface="Times New Roman"/>
                        <a:cs typeface="Arial"/>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100" b="1">
                          <a:solidFill>
                            <a:srgbClr val="000000"/>
                          </a:solidFill>
                          <a:latin typeface="Comic Sans MS"/>
                          <a:ea typeface="Times New Roman"/>
                          <a:cs typeface="Arial"/>
                        </a:rPr>
                        <a:t>9Ф25</a:t>
                      </a:r>
                      <a:endParaRPr lang="en-US" sz="800" b="1">
                        <a:latin typeface="Calibri"/>
                        <a:ea typeface="Times New Roman"/>
                        <a:cs typeface="Arial"/>
                      </a:endParaRPr>
                    </a:p>
                  </a:txBody>
                  <a:tcPr marL="51632" marR="51632" marT="0" marB="0" anchor="b">
                    <a:lnL w="12700" cap="flat" cmpd="sng" algn="ctr">
                      <a:solidFill>
                        <a:srgbClr val="000000"/>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225126">
                <a:tc>
                  <a:txBody>
                    <a:bodyPr/>
                    <a:lstStyle/>
                    <a:p>
                      <a:pPr algn="ctr">
                        <a:lnSpc>
                          <a:spcPct val="115000"/>
                        </a:lnSpc>
                        <a:spcAft>
                          <a:spcPts val="0"/>
                        </a:spcAft>
                      </a:pPr>
                      <a:r>
                        <a:rPr lang="en-US" sz="1100" b="1" dirty="0">
                          <a:solidFill>
                            <a:schemeClr val="accent6">
                              <a:lumMod val="75000"/>
                            </a:schemeClr>
                          </a:solidFill>
                          <a:latin typeface="Comic Sans MS"/>
                          <a:ea typeface="Times New Roman"/>
                          <a:cs typeface="Arial"/>
                        </a:rPr>
                        <a:t>E3+E5</a:t>
                      </a:r>
                      <a:endParaRPr lang="en-US" sz="800" b="1" dirty="0">
                        <a:solidFill>
                          <a:schemeClr val="accent6">
                            <a:lumMod val="75000"/>
                          </a:schemeClr>
                        </a:solidFill>
                        <a:latin typeface="Calibri"/>
                        <a:ea typeface="Times New Roman"/>
                        <a:cs typeface="Arial"/>
                      </a:endParaRPr>
                    </a:p>
                  </a:txBody>
                  <a:tcPr marL="51632" marR="51632" marT="0" marB="0">
                    <a:lnL w="12700" cap="flat" cmpd="sng" algn="ctr">
                      <a:solidFill>
                        <a:srgbClr val="F7964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100" b="1">
                          <a:solidFill>
                            <a:srgbClr val="000000"/>
                          </a:solidFill>
                          <a:latin typeface="Comic Sans MS"/>
                          <a:ea typeface="Times New Roman"/>
                          <a:cs typeface="Arial"/>
                        </a:rPr>
                        <a:t>0.65</a:t>
                      </a:r>
                      <a:endParaRPr lang="en-US" sz="800" b="1">
                        <a:latin typeface="Calibri"/>
                        <a:ea typeface="Times New Roman"/>
                        <a:cs typeface="Arial"/>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100" b="1">
                          <a:solidFill>
                            <a:srgbClr val="000000"/>
                          </a:solidFill>
                          <a:latin typeface="Comic Sans MS"/>
                          <a:ea typeface="Times New Roman"/>
                          <a:cs typeface="Arial"/>
                        </a:rPr>
                        <a:t>615</a:t>
                      </a:r>
                      <a:endParaRPr lang="en-US" sz="800" b="1">
                        <a:latin typeface="Calibri"/>
                        <a:ea typeface="Times New Roman"/>
                        <a:cs typeface="Arial"/>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100" b="1">
                          <a:solidFill>
                            <a:srgbClr val="000000"/>
                          </a:solidFill>
                          <a:latin typeface="Comic Sans MS"/>
                          <a:ea typeface="Times New Roman"/>
                          <a:cs typeface="Arial"/>
                        </a:rPr>
                        <a:t>4441</a:t>
                      </a:r>
                      <a:endParaRPr lang="en-US" sz="800" b="1">
                        <a:latin typeface="Calibri"/>
                        <a:ea typeface="Times New Roman"/>
                        <a:cs typeface="Arial"/>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100" b="1">
                          <a:solidFill>
                            <a:srgbClr val="000000"/>
                          </a:solidFill>
                          <a:latin typeface="Comic Sans MS"/>
                          <a:ea typeface="Times New Roman"/>
                          <a:cs typeface="Arial"/>
                        </a:rPr>
                        <a:t>2145</a:t>
                      </a:r>
                      <a:endParaRPr lang="en-US" sz="800" b="1">
                        <a:latin typeface="Calibri"/>
                        <a:ea typeface="Times New Roman"/>
                        <a:cs typeface="Arial"/>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100" b="1">
                          <a:solidFill>
                            <a:srgbClr val="000000"/>
                          </a:solidFill>
                          <a:latin typeface="Comic Sans MS"/>
                          <a:ea typeface="Times New Roman"/>
                          <a:cs typeface="Arial"/>
                        </a:rPr>
                        <a:t>4441</a:t>
                      </a:r>
                      <a:endParaRPr lang="en-US" sz="800" b="1">
                        <a:latin typeface="Calibri"/>
                        <a:ea typeface="Times New Roman"/>
                        <a:cs typeface="Arial"/>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100" b="1">
                          <a:solidFill>
                            <a:srgbClr val="000000"/>
                          </a:solidFill>
                          <a:latin typeface="Comic Sans MS"/>
                          <a:ea typeface="Times New Roman"/>
                          <a:cs typeface="Arial"/>
                        </a:rPr>
                        <a:t>6Ф32</a:t>
                      </a:r>
                      <a:endParaRPr lang="en-US" sz="800" b="1">
                        <a:latin typeface="Calibri"/>
                        <a:ea typeface="Times New Roman"/>
                        <a:cs typeface="Arial"/>
                      </a:endParaRPr>
                    </a:p>
                  </a:txBody>
                  <a:tcPr marL="51632" marR="51632" marT="0" marB="0" anchor="b">
                    <a:lnL w="12700" cap="flat" cmpd="sng" algn="ctr">
                      <a:solidFill>
                        <a:srgbClr val="000000"/>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225126">
                <a:tc>
                  <a:txBody>
                    <a:bodyPr/>
                    <a:lstStyle/>
                    <a:p>
                      <a:pPr algn="ctr">
                        <a:lnSpc>
                          <a:spcPct val="115000"/>
                        </a:lnSpc>
                        <a:spcAft>
                          <a:spcPts val="0"/>
                        </a:spcAft>
                      </a:pPr>
                      <a:r>
                        <a:rPr lang="en-US" sz="1100" b="1" dirty="0">
                          <a:solidFill>
                            <a:schemeClr val="accent6">
                              <a:lumMod val="75000"/>
                            </a:schemeClr>
                          </a:solidFill>
                          <a:latin typeface="Comic Sans MS"/>
                          <a:ea typeface="Times New Roman"/>
                          <a:cs typeface="Arial"/>
                        </a:rPr>
                        <a:t>E6+E8</a:t>
                      </a:r>
                      <a:endParaRPr lang="en-US" sz="800" b="1" dirty="0">
                        <a:solidFill>
                          <a:schemeClr val="accent6">
                            <a:lumMod val="75000"/>
                          </a:schemeClr>
                        </a:solidFill>
                        <a:latin typeface="Calibri"/>
                        <a:ea typeface="Times New Roman"/>
                        <a:cs typeface="Arial"/>
                      </a:endParaRPr>
                    </a:p>
                  </a:txBody>
                  <a:tcPr marL="51632" marR="51632" marT="0" marB="0">
                    <a:lnL w="12700" cap="flat" cmpd="sng" algn="ctr">
                      <a:solidFill>
                        <a:srgbClr val="F7964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100" b="1">
                          <a:solidFill>
                            <a:srgbClr val="000000"/>
                          </a:solidFill>
                          <a:latin typeface="Comic Sans MS"/>
                          <a:ea typeface="Times New Roman"/>
                          <a:cs typeface="Arial"/>
                        </a:rPr>
                        <a:t>0.6</a:t>
                      </a:r>
                      <a:endParaRPr lang="en-US" sz="800" b="1">
                        <a:latin typeface="Calibri"/>
                        <a:ea typeface="Times New Roman"/>
                        <a:cs typeface="Arial"/>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100" b="1">
                          <a:solidFill>
                            <a:srgbClr val="000000"/>
                          </a:solidFill>
                          <a:latin typeface="Comic Sans MS"/>
                          <a:ea typeface="Times New Roman"/>
                          <a:cs typeface="Arial"/>
                        </a:rPr>
                        <a:t>560</a:t>
                      </a:r>
                      <a:endParaRPr lang="en-US" sz="800" b="1">
                        <a:latin typeface="Calibri"/>
                        <a:ea typeface="Times New Roman"/>
                        <a:cs typeface="Arial"/>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100" b="1">
                          <a:solidFill>
                            <a:srgbClr val="000000"/>
                          </a:solidFill>
                          <a:latin typeface="Comic Sans MS"/>
                          <a:ea typeface="Times New Roman"/>
                          <a:cs typeface="Arial"/>
                        </a:rPr>
                        <a:t>4716</a:t>
                      </a:r>
                      <a:endParaRPr lang="en-US" sz="800" b="1">
                        <a:latin typeface="Calibri"/>
                        <a:ea typeface="Times New Roman"/>
                        <a:cs typeface="Arial"/>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100" b="1">
                          <a:solidFill>
                            <a:srgbClr val="000000"/>
                          </a:solidFill>
                          <a:latin typeface="Comic Sans MS"/>
                          <a:ea typeface="Times New Roman"/>
                          <a:cs typeface="Arial"/>
                        </a:rPr>
                        <a:t>1980</a:t>
                      </a:r>
                      <a:endParaRPr lang="en-US" sz="800" b="1">
                        <a:latin typeface="Calibri"/>
                        <a:ea typeface="Times New Roman"/>
                        <a:cs typeface="Arial"/>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100" b="1">
                          <a:solidFill>
                            <a:srgbClr val="000000"/>
                          </a:solidFill>
                          <a:latin typeface="Comic Sans MS"/>
                          <a:ea typeface="Times New Roman"/>
                          <a:cs typeface="Arial"/>
                        </a:rPr>
                        <a:t>4716</a:t>
                      </a:r>
                      <a:endParaRPr lang="en-US" sz="800" b="1">
                        <a:latin typeface="Calibri"/>
                        <a:ea typeface="Times New Roman"/>
                        <a:cs typeface="Arial"/>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100" b="1">
                          <a:solidFill>
                            <a:srgbClr val="000000"/>
                          </a:solidFill>
                          <a:latin typeface="Comic Sans MS"/>
                          <a:ea typeface="Times New Roman"/>
                          <a:cs typeface="Arial"/>
                        </a:rPr>
                        <a:t>6Ф32</a:t>
                      </a:r>
                      <a:endParaRPr lang="en-US" sz="800" b="1">
                        <a:latin typeface="Calibri"/>
                        <a:ea typeface="Times New Roman"/>
                        <a:cs typeface="Arial"/>
                      </a:endParaRPr>
                    </a:p>
                  </a:txBody>
                  <a:tcPr marL="51632" marR="51632" marT="0" marB="0" anchor="b">
                    <a:lnL w="12700" cap="flat" cmpd="sng" algn="ctr">
                      <a:solidFill>
                        <a:srgbClr val="000000"/>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225126">
                <a:tc>
                  <a:txBody>
                    <a:bodyPr/>
                    <a:lstStyle/>
                    <a:p>
                      <a:pPr algn="ctr">
                        <a:lnSpc>
                          <a:spcPct val="115000"/>
                        </a:lnSpc>
                        <a:spcAft>
                          <a:spcPts val="0"/>
                        </a:spcAft>
                      </a:pPr>
                      <a:r>
                        <a:rPr lang="en-US" sz="1100" b="1" dirty="0">
                          <a:solidFill>
                            <a:schemeClr val="accent6">
                              <a:lumMod val="75000"/>
                            </a:schemeClr>
                          </a:solidFill>
                          <a:latin typeface="Comic Sans MS"/>
                          <a:ea typeface="Times New Roman"/>
                          <a:cs typeface="Arial"/>
                        </a:rPr>
                        <a:t>E9</a:t>
                      </a:r>
                      <a:endParaRPr lang="en-US" sz="800" b="1" dirty="0">
                        <a:solidFill>
                          <a:schemeClr val="accent6">
                            <a:lumMod val="75000"/>
                          </a:schemeClr>
                        </a:solidFill>
                        <a:latin typeface="Calibri"/>
                        <a:ea typeface="Times New Roman"/>
                        <a:cs typeface="Arial"/>
                      </a:endParaRPr>
                    </a:p>
                  </a:txBody>
                  <a:tcPr marL="51632" marR="51632" marT="0" marB="0">
                    <a:lnL w="12700" cap="flat" cmpd="sng" algn="ctr">
                      <a:solidFill>
                        <a:srgbClr val="F7964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100" b="1">
                          <a:solidFill>
                            <a:srgbClr val="000000"/>
                          </a:solidFill>
                          <a:latin typeface="Comic Sans MS"/>
                          <a:ea typeface="Times New Roman"/>
                          <a:cs typeface="Arial"/>
                        </a:rPr>
                        <a:t>0.8</a:t>
                      </a:r>
                      <a:endParaRPr lang="en-US" sz="800" b="1">
                        <a:latin typeface="Calibri"/>
                        <a:ea typeface="Times New Roman"/>
                        <a:cs typeface="Arial"/>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100" b="1">
                          <a:solidFill>
                            <a:srgbClr val="000000"/>
                          </a:solidFill>
                          <a:latin typeface="Comic Sans MS"/>
                          <a:ea typeface="Times New Roman"/>
                          <a:cs typeface="Arial"/>
                        </a:rPr>
                        <a:t>762</a:t>
                      </a:r>
                      <a:endParaRPr lang="en-US" sz="800" b="1">
                        <a:latin typeface="Calibri"/>
                        <a:ea typeface="Times New Roman"/>
                        <a:cs typeface="Arial"/>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100" b="1">
                          <a:solidFill>
                            <a:srgbClr val="000000"/>
                          </a:solidFill>
                          <a:latin typeface="Comic Sans MS"/>
                          <a:ea typeface="Times New Roman"/>
                          <a:cs typeface="Arial"/>
                        </a:rPr>
                        <a:t>3869</a:t>
                      </a:r>
                      <a:endParaRPr lang="en-US" sz="800" b="1">
                        <a:latin typeface="Calibri"/>
                        <a:ea typeface="Times New Roman"/>
                        <a:cs typeface="Arial"/>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100" b="1">
                          <a:solidFill>
                            <a:srgbClr val="000000"/>
                          </a:solidFill>
                          <a:latin typeface="Comic Sans MS"/>
                          <a:ea typeface="Times New Roman"/>
                          <a:cs typeface="Arial"/>
                        </a:rPr>
                        <a:t>2640</a:t>
                      </a:r>
                      <a:endParaRPr lang="en-US" sz="800" b="1">
                        <a:latin typeface="Calibri"/>
                        <a:ea typeface="Times New Roman"/>
                        <a:cs typeface="Arial"/>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100" b="1">
                          <a:solidFill>
                            <a:srgbClr val="000000"/>
                          </a:solidFill>
                          <a:latin typeface="Comic Sans MS"/>
                          <a:ea typeface="Times New Roman"/>
                          <a:cs typeface="Arial"/>
                        </a:rPr>
                        <a:t>3869</a:t>
                      </a:r>
                      <a:endParaRPr lang="en-US" sz="800" b="1">
                        <a:latin typeface="Calibri"/>
                        <a:ea typeface="Times New Roman"/>
                        <a:cs typeface="Arial"/>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100" b="1">
                          <a:solidFill>
                            <a:srgbClr val="000000"/>
                          </a:solidFill>
                          <a:latin typeface="Comic Sans MS"/>
                          <a:ea typeface="Times New Roman"/>
                          <a:cs typeface="Arial"/>
                        </a:rPr>
                        <a:t>8Ф25</a:t>
                      </a:r>
                      <a:endParaRPr lang="en-US" sz="800" b="1">
                        <a:latin typeface="Calibri"/>
                        <a:ea typeface="Times New Roman"/>
                        <a:cs typeface="Arial"/>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225126">
                <a:tc>
                  <a:txBody>
                    <a:bodyPr/>
                    <a:lstStyle/>
                    <a:p>
                      <a:pPr algn="ctr">
                        <a:lnSpc>
                          <a:spcPct val="115000"/>
                        </a:lnSpc>
                        <a:spcAft>
                          <a:spcPts val="0"/>
                        </a:spcAft>
                      </a:pPr>
                      <a:r>
                        <a:rPr lang="en-US" sz="1100" b="1" dirty="0">
                          <a:solidFill>
                            <a:schemeClr val="accent6">
                              <a:lumMod val="75000"/>
                            </a:schemeClr>
                          </a:solidFill>
                          <a:latin typeface="Comic Sans MS"/>
                          <a:ea typeface="Times New Roman"/>
                          <a:cs typeface="Arial"/>
                        </a:rPr>
                        <a:t>E10</a:t>
                      </a:r>
                      <a:endParaRPr lang="en-US" sz="800" b="1" dirty="0">
                        <a:solidFill>
                          <a:schemeClr val="accent6">
                            <a:lumMod val="75000"/>
                          </a:schemeClr>
                        </a:solidFill>
                        <a:latin typeface="Calibri"/>
                        <a:ea typeface="Times New Roman"/>
                        <a:cs typeface="Arial"/>
                      </a:endParaRPr>
                    </a:p>
                  </a:txBody>
                  <a:tcPr marL="51632" marR="51632" marT="0" marB="0">
                    <a:lnL w="12700" cap="flat" cmpd="sng" algn="ctr">
                      <a:solidFill>
                        <a:srgbClr val="F7964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100" b="1">
                          <a:solidFill>
                            <a:srgbClr val="000000"/>
                          </a:solidFill>
                          <a:latin typeface="Comic Sans MS"/>
                          <a:ea typeface="Times New Roman"/>
                          <a:cs typeface="Arial"/>
                        </a:rPr>
                        <a:t>0.5</a:t>
                      </a:r>
                      <a:endParaRPr lang="en-US" sz="800" b="1">
                        <a:latin typeface="Calibri"/>
                        <a:ea typeface="Times New Roman"/>
                        <a:cs typeface="Arial"/>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100" b="1">
                          <a:solidFill>
                            <a:srgbClr val="000000"/>
                          </a:solidFill>
                          <a:latin typeface="Comic Sans MS"/>
                          <a:ea typeface="Times New Roman"/>
                          <a:cs typeface="Arial"/>
                        </a:rPr>
                        <a:t>474</a:t>
                      </a:r>
                      <a:endParaRPr lang="en-US" sz="800" b="1">
                        <a:latin typeface="Calibri"/>
                        <a:ea typeface="Times New Roman"/>
                        <a:cs typeface="Arial"/>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100" b="1">
                          <a:solidFill>
                            <a:srgbClr val="000000"/>
                          </a:solidFill>
                          <a:latin typeface="Comic Sans MS"/>
                          <a:ea typeface="Times New Roman"/>
                          <a:cs typeface="Arial"/>
                        </a:rPr>
                        <a:t>6191</a:t>
                      </a:r>
                      <a:endParaRPr lang="en-US" sz="800" b="1">
                        <a:latin typeface="Calibri"/>
                        <a:ea typeface="Times New Roman"/>
                        <a:cs typeface="Arial"/>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100" b="1">
                          <a:solidFill>
                            <a:srgbClr val="000000"/>
                          </a:solidFill>
                          <a:latin typeface="Comic Sans MS"/>
                          <a:ea typeface="Times New Roman"/>
                          <a:cs typeface="Arial"/>
                        </a:rPr>
                        <a:t>1650</a:t>
                      </a:r>
                      <a:endParaRPr lang="en-US" sz="800" b="1">
                        <a:latin typeface="Calibri"/>
                        <a:ea typeface="Times New Roman"/>
                        <a:cs typeface="Arial"/>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100" b="1">
                          <a:solidFill>
                            <a:srgbClr val="000000"/>
                          </a:solidFill>
                          <a:latin typeface="Comic Sans MS"/>
                          <a:ea typeface="Times New Roman"/>
                          <a:cs typeface="Arial"/>
                        </a:rPr>
                        <a:t>6191</a:t>
                      </a:r>
                      <a:endParaRPr lang="en-US" sz="800" b="1">
                        <a:latin typeface="Calibri"/>
                        <a:ea typeface="Times New Roman"/>
                        <a:cs typeface="Arial"/>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100" b="1" dirty="0">
                          <a:solidFill>
                            <a:srgbClr val="000000"/>
                          </a:solidFill>
                          <a:latin typeface="Comic Sans MS"/>
                          <a:ea typeface="Times New Roman"/>
                          <a:cs typeface="Arial"/>
                        </a:rPr>
                        <a:t>8Ф32</a:t>
                      </a:r>
                      <a:endParaRPr lang="en-US" sz="800" b="1" dirty="0">
                        <a:latin typeface="Calibri"/>
                        <a:ea typeface="Times New Roman"/>
                        <a:cs typeface="Arial"/>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88640"/>
            <a:ext cx="8686800" cy="838200"/>
          </a:xfrm>
        </p:spPr>
        <p:txBody>
          <a:bodyPr/>
          <a:lstStyle/>
          <a:p>
            <a:r>
              <a:rPr lang="en-US" b="1" dirty="0" smtClean="0"/>
              <a:t>reinforcement in y- direction</a:t>
            </a:r>
            <a:endParaRPr lang="ar-JO" dirty="0"/>
          </a:p>
        </p:txBody>
      </p:sp>
      <p:graphicFrame>
        <p:nvGraphicFramePr>
          <p:cNvPr id="4" name="جدول 3"/>
          <p:cNvGraphicFramePr>
            <a:graphicFrameLocks noGrp="1"/>
          </p:cNvGraphicFramePr>
          <p:nvPr/>
        </p:nvGraphicFramePr>
        <p:xfrm>
          <a:off x="899592" y="1268760"/>
          <a:ext cx="7056783" cy="5361005"/>
        </p:xfrm>
        <a:graphic>
          <a:graphicData uri="http://schemas.openxmlformats.org/drawingml/2006/table">
            <a:tbl>
              <a:tblPr/>
              <a:tblGrid>
                <a:gridCol w="1070533"/>
                <a:gridCol w="1043413"/>
                <a:gridCol w="1339485"/>
                <a:gridCol w="858085"/>
                <a:gridCol w="813635"/>
                <a:gridCol w="971090"/>
                <a:gridCol w="960542"/>
              </a:tblGrid>
              <a:tr h="487365">
                <a:tc>
                  <a:txBody>
                    <a:bodyPr/>
                    <a:lstStyle/>
                    <a:p>
                      <a:pPr algn="ctr">
                        <a:lnSpc>
                          <a:spcPct val="115000"/>
                        </a:lnSpc>
                        <a:spcAft>
                          <a:spcPts val="0"/>
                        </a:spcAft>
                      </a:pPr>
                      <a:r>
                        <a:rPr lang="en-US" sz="1200" b="1" dirty="0">
                          <a:solidFill>
                            <a:schemeClr val="accent6">
                              <a:lumMod val="75000"/>
                            </a:schemeClr>
                          </a:solidFill>
                          <a:latin typeface="Comic Sans MS"/>
                          <a:ea typeface="Times New Roman"/>
                          <a:cs typeface="Arial"/>
                        </a:rPr>
                        <a:t>Col.</a:t>
                      </a:r>
                      <a:endParaRPr lang="en-US" sz="1200" b="1" dirty="0">
                        <a:solidFill>
                          <a:schemeClr val="accent6">
                            <a:lumMod val="75000"/>
                          </a:schemeClr>
                        </a:solidFill>
                        <a:latin typeface="Calibri"/>
                        <a:ea typeface="Times New Roman"/>
                        <a:cs typeface="Arial"/>
                      </a:endParaRPr>
                    </a:p>
                  </a:txBody>
                  <a:tcPr marL="51632" marR="51632" marT="0" marB="0">
                    <a:lnL w="12700" cap="flat" cmpd="sng" algn="ctr">
                      <a:solidFill>
                        <a:srgbClr val="F7964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c>
                  <a:txBody>
                    <a:bodyPr/>
                    <a:lstStyle/>
                    <a:p>
                      <a:pPr algn="ctr">
                        <a:lnSpc>
                          <a:spcPct val="115000"/>
                        </a:lnSpc>
                        <a:spcAft>
                          <a:spcPts val="0"/>
                        </a:spcAft>
                      </a:pPr>
                      <a:r>
                        <a:rPr lang="en-US" sz="1200" b="1" dirty="0">
                          <a:solidFill>
                            <a:srgbClr val="000000"/>
                          </a:solidFill>
                          <a:latin typeface="Comic Sans MS"/>
                          <a:ea typeface="Times New Roman"/>
                          <a:cs typeface="Arial"/>
                        </a:rPr>
                        <a:t>Depth(h)</a:t>
                      </a:r>
                      <a:endParaRPr lang="en-US" sz="1200" b="1" dirty="0">
                        <a:latin typeface="Calibri"/>
                        <a:ea typeface="Times New Roman"/>
                        <a:cs typeface="Arial"/>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c>
                  <a:txBody>
                    <a:bodyPr/>
                    <a:lstStyle/>
                    <a:p>
                      <a:pPr algn="ctr">
                        <a:lnSpc>
                          <a:spcPct val="115000"/>
                        </a:lnSpc>
                        <a:spcAft>
                          <a:spcPts val="0"/>
                        </a:spcAft>
                      </a:pPr>
                      <a:r>
                        <a:rPr lang="en-US" sz="1200" b="1">
                          <a:solidFill>
                            <a:srgbClr val="000000"/>
                          </a:solidFill>
                          <a:latin typeface="Comic Sans MS"/>
                          <a:ea typeface="Times New Roman"/>
                          <a:cs typeface="Arial"/>
                        </a:rPr>
                        <a:t>M22(KN.M)</a:t>
                      </a:r>
                      <a:endParaRPr lang="en-US" sz="1200" b="1">
                        <a:latin typeface="Calibri"/>
                        <a:ea typeface="Times New Roman"/>
                        <a:cs typeface="Arial"/>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c>
                  <a:txBody>
                    <a:bodyPr/>
                    <a:lstStyle/>
                    <a:p>
                      <a:pPr algn="ctr">
                        <a:lnSpc>
                          <a:spcPct val="115000"/>
                        </a:lnSpc>
                        <a:spcAft>
                          <a:spcPts val="0"/>
                        </a:spcAft>
                      </a:pPr>
                      <a:r>
                        <a:rPr lang="en-US" sz="1200" b="1">
                          <a:solidFill>
                            <a:srgbClr val="000000"/>
                          </a:solidFill>
                          <a:latin typeface="Comic Sans MS"/>
                          <a:ea typeface="Times New Roman"/>
                          <a:cs typeface="Arial"/>
                        </a:rPr>
                        <a:t>As(cal)</a:t>
                      </a:r>
                      <a:endParaRPr lang="en-US" sz="1200" b="1">
                        <a:latin typeface="Calibri"/>
                        <a:ea typeface="Times New Roman"/>
                        <a:cs typeface="Arial"/>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c>
                  <a:txBody>
                    <a:bodyPr/>
                    <a:lstStyle/>
                    <a:p>
                      <a:pPr algn="ctr">
                        <a:lnSpc>
                          <a:spcPct val="115000"/>
                        </a:lnSpc>
                        <a:spcAft>
                          <a:spcPts val="0"/>
                        </a:spcAft>
                      </a:pPr>
                      <a:r>
                        <a:rPr lang="en-US" sz="1200" b="1">
                          <a:solidFill>
                            <a:srgbClr val="000000"/>
                          </a:solidFill>
                          <a:latin typeface="Comic Sans MS"/>
                          <a:ea typeface="Times New Roman"/>
                          <a:cs typeface="Arial"/>
                        </a:rPr>
                        <a:t>As min</a:t>
                      </a:r>
                      <a:endParaRPr lang="en-US" sz="1200" b="1">
                        <a:latin typeface="Calibri"/>
                        <a:ea typeface="Times New Roman"/>
                        <a:cs typeface="Arial"/>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c>
                  <a:txBody>
                    <a:bodyPr/>
                    <a:lstStyle/>
                    <a:p>
                      <a:pPr algn="ctr">
                        <a:lnSpc>
                          <a:spcPct val="115000"/>
                        </a:lnSpc>
                        <a:spcAft>
                          <a:spcPts val="0"/>
                        </a:spcAft>
                      </a:pPr>
                      <a:r>
                        <a:rPr lang="en-US" sz="1200" b="1">
                          <a:solidFill>
                            <a:srgbClr val="000000"/>
                          </a:solidFill>
                          <a:latin typeface="Comic Sans MS"/>
                          <a:ea typeface="Times New Roman"/>
                          <a:cs typeface="Arial"/>
                        </a:rPr>
                        <a:t>As used</a:t>
                      </a:r>
                      <a:endParaRPr lang="en-US" sz="1200" b="1">
                        <a:latin typeface="Calibri"/>
                        <a:ea typeface="Times New Roman"/>
                        <a:cs typeface="Arial"/>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c>
                  <a:txBody>
                    <a:bodyPr/>
                    <a:lstStyle/>
                    <a:p>
                      <a:pPr algn="ctr">
                        <a:lnSpc>
                          <a:spcPct val="115000"/>
                        </a:lnSpc>
                        <a:spcAft>
                          <a:spcPts val="0"/>
                        </a:spcAft>
                      </a:pPr>
                      <a:r>
                        <a:rPr lang="en-US" sz="1200" b="1">
                          <a:solidFill>
                            <a:srgbClr val="000000"/>
                          </a:solidFill>
                          <a:latin typeface="Comic Sans MS"/>
                          <a:ea typeface="Times New Roman"/>
                          <a:cs typeface="Arial"/>
                        </a:rPr>
                        <a:t>reinf.</a:t>
                      </a:r>
                      <a:endParaRPr lang="en-US" sz="1200" b="1">
                        <a:latin typeface="Calibri"/>
                        <a:ea typeface="Times New Roman"/>
                        <a:cs typeface="Arial"/>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r>
              <a:tr h="243682">
                <a:tc>
                  <a:txBody>
                    <a:bodyPr/>
                    <a:lstStyle/>
                    <a:p>
                      <a:pPr algn="ctr">
                        <a:lnSpc>
                          <a:spcPct val="115000"/>
                        </a:lnSpc>
                        <a:spcAft>
                          <a:spcPts val="0"/>
                        </a:spcAft>
                      </a:pPr>
                      <a:r>
                        <a:rPr lang="en-US" sz="1200" b="1" dirty="0">
                          <a:solidFill>
                            <a:schemeClr val="accent6">
                              <a:lumMod val="75000"/>
                            </a:schemeClr>
                          </a:solidFill>
                          <a:latin typeface="Comic Sans MS"/>
                          <a:ea typeface="Times New Roman"/>
                          <a:cs typeface="Arial"/>
                        </a:rPr>
                        <a:t>A1</a:t>
                      </a:r>
                      <a:endParaRPr lang="en-US" sz="1200" b="1" dirty="0">
                        <a:solidFill>
                          <a:schemeClr val="accent6">
                            <a:lumMod val="75000"/>
                          </a:schemeClr>
                        </a:solidFill>
                        <a:latin typeface="Calibri"/>
                        <a:ea typeface="Times New Roman"/>
                        <a:cs typeface="Arial"/>
                      </a:endParaRPr>
                    </a:p>
                  </a:txBody>
                  <a:tcPr marL="51632" marR="51632" marT="0" marB="0">
                    <a:lnL w="12700" cap="flat" cmpd="sng" algn="ctr">
                      <a:solidFill>
                        <a:srgbClr val="F7964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dirty="0">
                          <a:solidFill>
                            <a:srgbClr val="000000"/>
                          </a:solidFill>
                          <a:latin typeface="Comic Sans MS"/>
                          <a:ea typeface="Times New Roman"/>
                          <a:cs typeface="Arial"/>
                        </a:rPr>
                        <a:t>0.5</a:t>
                      </a:r>
                      <a:endParaRPr lang="en-US" sz="1200" b="1" dirty="0">
                        <a:latin typeface="Calibri"/>
                        <a:ea typeface="Times New Roman"/>
                        <a:cs typeface="Arial"/>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dirty="0">
                          <a:solidFill>
                            <a:srgbClr val="000000"/>
                          </a:solidFill>
                          <a:latin typeface="Comic Sans MS"/>
                          <a:ea typeface="Times New Roman"/>
                          <a:cs typeface="Arial"/>
                        </a:rPr>
                        <a:t>114</a:t>
                      </a:r>
                      <a:endParaRPr lang="en-US" sz="1200" b="1" dirty="0">
                        <a:latin typeface="Calibri"/>
                        <a:ea typeface="Times New Roman"/>
                        <a:cs typeface="Arial"/>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a:solidFill>
                            <a:srgbClr val="000000"/>
                          </a:solidFill>
                          <a:latin typeface="Comic Sans MS"/>
                          <a:ea typeface="Times New Roman"/>
                          <a:cs typeface="Arial"/>
                        </a:rPr>
                        <a:t>1253</a:t>
                      </a:r>
                      <a:endParaRPr lang="en-US" sz="1200" b="1">
                        <a:latin typeface="Calibri"/>
                        <a:ea typeface="Times New Roman"/>
                        <a:cs typeface="Arial"/>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a:solidFill>
                            <a:srgbClr val="000000"/>
                          </a:solidFill>
                          <a:latin typeface="Comic Sans MS"/>
                          <a:ea typeface="Times New Roman"/>
                          <a:cs typeface="Arial"/>
                        </a:rPr>
                        <a:t>1650</a:t>
                      </a:r>
                      <a:endParaRPr lang="en-US" sz="1200" b="1">
                        <a:latin typeface="Calibri"/>
                        <a:ea typeface="Times New Roman"/>
                        <a:cs typeface="Arial"/>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a:solidFill>
                            <a:srgbClr val="000000"/>
                          </a:solidFill>
                          <a:latin typeface="Comic Sans MS"/>
                          <a:ea typeface="Times New Roman"/>
                          <a:cs typeface="Arial"/>
                        </a:rPr>
                        <a:t>1650</a:t>
                      </a:r>
                      <a:endParaRPr lang="en-US" sz="1200" b="1">
                        <a:latin typeface="Calibri"/>
                        <a:ea typeface="Times New Roman"/>
                        <a:cs typeface="Arial"/>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a:solidFill>
                            <a:srgbClr val="000000"/>
                          </a:solidFill>
                          <a:latin typeface="Comic Sans MS"/>
                          <a:ea typeface="Times New Roman"/>
                          <a:cs typeface="Arial"/>
                        </a:rPr>
                        <a:t>4Ф25</a:t>
                      </a:r>
                      <a:endParaRPr lang="en-US" sz="1200" b="1">
                        <a:latin typeface="Calibri"/>
                        <a:ea typeface="Times New Roman"/>
                        <a:cs typeface="Arial"/>
                      </a:endParaRPr>
                    </a:p>
                  </a:txBody>
                  <a:tcPr marL="51632" marR="51632" marT="0" marB="0" anchor="b">
                    <a:lnL w="12700" cap="flat" cmpd="sng" algn="ctr">
                      <a:solidFill>
                        <a:srgbClr val="000000"/>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243682">
                <a:tc>
                  <a:txBody>
                    <a:bodyPr/>
                    <a:lstStyle/>
                    <a:p>
                      <a:pPr algn="ctr">
                        <a:lnSpc>
                          <a:spcPct val="115000"/>
                        </a:lnSpc>
                        <a:spcAft>
                          <a:spcPts val="0"/>
                        </a:spcAft>
                      </a:pPr>
                      <a:r>
                        <a:rPr lang="en-US" sz="1200" b="1" dirty="0">
                          <a:solidFill>
                            <a:schemeClr val="accent6">
                              <a:lumMod val="75000"/>
                            </a:schemeClr>
                          </a:solidFill>
                          <a:latin typeface="Comic Sans MS"/>
                          <a:ea typeface="Times New Roman"/>
                          <a:cs typeface="Arial"/>
                        </a:rPr>
                        <a:t>A2</a:t>
                      </a:r>
                      <a:endParaRPr lang="en-US" sz="1200" b="1" dirty="0">
                        <a:solidFill>
                          <a:schemeClr val="accent6">
                            <a:lumMod val="75000"/>
                          </a:schemeClr>
                        </a:solidFill>
                        <a:latin typeface="Calibri"/>
                        <a:ea typeface="Times New Roman"/>
                        <a:cs typeface="Arial"/>
                      </a:endParaRPr>
                    </a:p>
                  </a:txBody>
                  <a:tcPr marL="51632" marR="51632" marT="0" marB="0">
                    <a:lnL w="12700" cap="flat" cmpd="sng" algn="ctr">
                      <a:solidFill>
                        <a:srgbClr val="F7964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a:solidFill>
                            <a:srgbClr val="000000"/>
                          </a:solidFill>
                          <a:latin typeface="Comic Sans MS"/>
                          <a:ea typeface="Times New Roman"/>
                          <a:cs typeface="Arial"/>
                        </a:rPr>
                        <a:t>0.85</a:t>
                      </a:r>
                      <a:endParaRPr lang="en-US" sz="1200" b="1">
                        <a:latin typeface="Calibri"/>
                        <a:ea typeface="Times New Roman"/>
                        <a:cs typeface="Arial"/>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a:solidFill>
                            <a:srgbClr val="000000"/>
                          </a:solidFill>
                          <a:latin typeface="Comic Sans MS"/>
                          <a:ea typeface="Times New Roman"/>
                          <a:cs typeface="Arial"/>
                        </a:rPr>
                        <a:t>188</a:t>
                      </a:r>
                      <a:endParaRPr lang="en-US" sz="1200" b="1">
                        <a:latin typeface="Calibri"/>
                        <a:ea typeface="Times New Roman"/>
                        <a:cs typeface="Arial"/>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a:solidFill>
                            <a:srgbClr val="000000"/>
                          </a:solidFill>
                          <a:latin typeface="Comic Sans MS"/>
                          <a:ea typeface="Times New Roman"/>
                          <a:cs typeface="Arial"/>
                        </a:rPr>
                        <a:t>837</a:t>
                      </a:r>
                      <a:endParaRPr lang="en-US" sz="1200" b="1">
                        <a:latin typeface="Calibri"/>
                        <a:ea typeface="Times New Roman"/>
                        <a:cs typeface="Arial"/>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a:solidFill>
                            <a:srgbClr val="000000"/>
                          </a:solidFill>
                          <a:latin typeface="Comic Sans MS"/>
                          <a:ea typeface="Times New Roman"/>
                          <a:cs typeface="Arial"/>
                        </a:rPr>
                        <a:t>2805</a:t>
                      </a:r>
                      <a:endParaRPr lang="en-US" sz="1200" b="1">
                        <a:latin typeface="Calibri"/>
                        <a:ea typeface="Times New Roman"/>
                        <a:cs typeface="Arial"/>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a:solidFill>
                            <a:srgbClr val="000000"/>
                          </a:solidFill>
                          <a:latin typeface="Comic Sans MS"/>
                          <a:ea typeface="Times New Roman"/>
                          <a:cs typeface="Arial"/>
                        </a:rPr>
                        <a:t>2805</a:t>
                      </a:r>
                      <a:endParaRPr lang="en-US" sz="1200" b="1">
                        <a:latin typeface="Calibri"/>
                        <a:ea typeface="Times New Roman"/>
                        <a:cs typeface="Arial"/>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a:solidFill>
                            <a:srgbClr val="000000"/>
                          </a:solidFill>
                          <a:latin typeface="Comic Sans MS"/>
                          <a:ea typeface="Times New Roman"/>
                          <a:cs typeface="Arial"/>
                        </a:rPr>
                        <a:t>6Ф25</a:t>
                      </a:r>
                      <a:endParaRPr lang="en-US" sz="1200" b="1">
                        <a:latin typeface="Calibri"/>
                        <a:ea typeface="Times New Roman"/>
                        <a:cs typeface="Arial"/>
                      </a:endParaRPr>
                    </a:p>
                  </a:txBody>
                  <a:tcPr marL="51632" marR="51632" marT="0" marB="0" anchor="b">
                    <a:lnL w="12700" cap="flat" cmpd="sng" algn="ctr">
                      <a:solidFill>
                        <a:srgbClr val="000000"/>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243682">
                <a:tc>
                  <a:txBody>
                    <a:bodyPr/>
                    <a:lstStyle/>
                    <a:p>
                      <a:pPr algn="ctr">
                        <a:lnSpc>
                          <a:spcPct val="115000"/>
                        </a:lnSpc>
                        <a:spcAft>
                          <a:spcPts val="0"/>
                        </a:spcAft>
                      </a:pPr>
                      <a:r>
                        <a:rPr lang="en-US" sz="1200" b="1" dirty="0">
                          <a:solidFill>
                            <a:schemeClr val="accent6">
                              <a:lumMod val="75000"/>
                            </a:schemeClr>
                          </a:solidFill>
                          <a:latin typeface="Comic Sans MS"/>
                          <a:ea typeface="Times New Roman"/>
                          <a:cs typeface="Arial"/>
                        </a:rPr>
                        <a:t>A9</a:t>
                      </a:r>
                      <a:endParaRPr lang="en-US" sz="1200" b="1" dirty="0">
                        <a:solidFill>
                          <a:schemeClr val="accent6">
                            <a:lumMod val="75000"/>
                          </a:schemeClr>
                        </a:solidFill>
                        <a:latin typeface="Calibri"/>
                        <a:ea typeface="Times New Roman"/>
                        <a:cs typeface="Arial"/>
                      </a:endParaRPr>
                    </a:p>
                  </a:txBody>
                  <a:tcPr marL="51632" marR="51632" marT="0" marB="0">
                    <a:lnL w="12700" cap="flat" cmpd="sng" algn="ctr">
                      <a:solidFill>
                        <a:srgbClr val="F7964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a:solidFill>
                            <a:srgbClr val="000000"/>
                          </a:solidFill>
                          <a:latin typeface="Comic Sans MS"/>
                          <a:ea typeface="Times New Roman"/>
                          <a:cs typeface="Arial"/>
                        </a:rPr>
                        <a:t>1.5</a:t>
                      </a:r>
                      <a:endParaRPr lang="en-US" sz="1200" b="1">
                        <a:latin typeface="Calibri"/>
                        <a:ea typeface="Times New Roman"/>
                        <a:cs typeface="Arial"/>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dirty="0">
                          <a:solidFill>
                            <a:srgbClr val="000000"/>
                          </a:solidFill>
                          <a:latin typeface="Comic Sans MS"/>
                          <a:ea typeface="Times New Roman"/>
                          <a:cs typeface="Arial"/>
                        </a:rPr>
                        <a:t>363</a:t>
                      </a:r>
                      <a:endParaRPr lang="en-US" sz="1200" b="1" dirty="0">
                        <a:latin typeface="Calibri"/>
                        <a:ea typeface="Times New Roman"/>
                        <a:cs typeface="Arial"/>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a:solidFill>
                            <a:srgbClr val="000000"/>
                          </a:solidFill>
                          <a:latin typeface="Comic Sans MS"/>
                          <a:ea typeface="Times New Roman"/>
                          <a:cs typeface="Arial"/>
                        </a:rPr>
                        <a:t>771</a:t>
                      </a:r>
                      <a:endParaRPr lang="en-US" sz="1200" b="1">
                        <a:latin typeface="Calibri"/>
                        <a:ea typeface="Times New Roman"/>
                        <a:cs typeface="Arial"/>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a:solidFill>
                            <a:srgbClr val="000000"/>
                          </a:solidFill>
                          <a:latin typeface="Comic Sans MS"/>
                          <a:ea typeface="Times New Roman"/>
                          <a:cs typeface="Arial"/>
                        </a:rPr>
                        <a:t>4950</a:t>
                      </a:r>
                      <a:endParaRPr lang="en-US" sz="1200" b="1">
                        <a:latin typeface="Calibri"/>
                        <a:ea typeface="Times New Roman"/>
                        <a:cs typeface="Arial"/>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a:solidFill>
                            <a:srgbClr val="000000"/>
                          </a:solidFill>
                          <a:latin typeface="Comic Sans MS"/>
                          <a:ea typeface="Times New Roman"/>
                          <a:cs typeface="Arial"/>
                        </a:rPr>
                        <a:t>4950</a:t>
                      </a:r>
                      <a:endParaRPr lang="en-US" sz="1200" b="1">
                        <a:latin typeface="Calibri"/>
                        <a:ea typeface="Times New Roman"/>
                        <a:cs typeface="Arial"/>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a:solidFill>
                            <a:srgbClr val="000000"/>
                          </a:solidFill>
                          <a:latin typeface="Comic Sans MS"/>
                          <a:ea typeface="Times New Roman"/>
                          <a:cs typeface="Arial"/>
                        </a:rPr>
                        <a:t>6Ф32</a:t>
                      </a:r>
                      <a:endParaRPr lang="en-US" sz="1200" b="1">
                        <a:latin typeface="Calibri"/>
                        <a:ea typeface="Times New Roman"/>
                        <a:cs typeface="Arial"/>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243682">
                <a:tc>
                  <a:txBody>
                    <a:bodyPr/>
                    <a:lstStyle/>
                    <a:p>
                      <a:pPr algn="ctr">
                        <a:lnSpc>
                          <a:spcPct val="115000"/>
                        </a:lnSpc>
                        <a:spcAft>
                          <a:spcPts val="0"/>
                        </a:spcAft>
                      </a:pPr>
                      <a:r>
                        <a:rPr lang="en-US" sz="1200" b="1">
                          <a:solidFill>
                            <a:schemeClr val="accent6">
                              <a:lumMod val="75000"/>
                            </a:schemeClr>
                          </a:solidFill>
                          <a:latin typeface="Comic Sans MS"/>
                          <a:ea typeface="Times New Roman"/>
                          <a:cs typeface="Arial"/>
                        </a:rPr>
                        <a:t>A10</a:t>
                      </a:r>
                      <a:endParaRPr lang="en-US" sz="1200" b="1">
                        <a:solidFill>
                          <a:schemeClr val="accent6">
                            <a:lumMod val="75000"/>
                          </a:schemeClr>
                        </a:solidFill>
                        <a:latin typeface="Calibri"/>
                        <a:ea typeface="Times New Roman"/>
                        <a:cs typeface="Arial"/>
                      </a:endParaRPr>
                    </a:p>
                  </a:txBody>
                  <a:tcPr marL="51632" marR="51632" marT="0" marB="0">
                    <a:lnL w="12700" cap="flat" cmpd="sng" algn="ctr">
                      <a:solidFill>
                        <a:srgbClr val="F7964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a:latin typeface="Comic Sans MS"/>
                          <a:ea typeface="Times New Roman"/>
                          <a:cs typeface="Arial"/>
                        </a:rPr>
                        <a:t>0.6</a:t>
                      </a:r>
                      <a:endParaRPr lang="en-US" sz="1200" b="1">
                        <a:latin typeface="Calibri"/>
                        <a:ea typeface="Times New Roman"/>
                        <a:cs typeface="Arial"/>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dirty="0">
                          <a:latin typeface="Comic Sans MS"/>
                          <a:ea typeface="Times New Roman"/>
                          <a:cs typeface="Arial"/>
                        </a:rPr>
                        <a:t>143</a:t>
                      </a:r>
                      <a:endParaRPr lang="en-US" sz="1200" b="1" dirty="0">
                        <a:latin typeface="Calibri"/>
                        <a:ea typeface="Times New Roman"/>
                        <a:cs typeface="Arial"/>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a:latin typeface="Comic Sans MS"/>
                          <a:ea typeface="Times New Roman"/>
                          <a:cs typeface="Arial"/>
                        </a:rPr>
                        <a:t> 1106</a:t>
                      </a:r>
                      <a:endParaRPr lang="en-US" sz="1200" b="1">
                        <a:latin typeface="Calibri"/>
                        <a:ea typeface="Times New Roman"/>
                        <a:cs typeface="Arial"/>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a:latin typeface="Comic Sans MS"/>
                          <a:ea typeface="Times New Roman"/>
                          <a:cs typeface="Arial"/>
                        </a:rPr>
                        <a:t>1650</a:t>
                      </a:r>
                      <a:endParaRPr lang="en-US" sz="1200" b="1">
                        <a:latin typeface="Calibri"/>
                        <a:ea typeface="Times New Roman"/>
                        <a:cs typeface="Arial"/>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a:latin typeface="Comic Sans MS"/>
                          <a:ea typeface="Times New Roman"/>
                          <a:cs typeface="Arial"/>
                        </a:rPr>
                        <a:t>1650</a:t>
                      </a:r>
                      <a:endParaRPr lang="en-US" sz="1200" b="1">
                        <a:latin typeface="Calibri"/>
                        <a:ea typeface="Times New Roman"/>
                        <a:cs typeface="Arial"/>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a:latin typeface="Comic Sans MS"/>
                          <a:ea typeface="Times New Roman"/>
                          <a:cs typeface="Arial"/>
                        </a:rPr>
                        <a:t>4Ф25</a:t>
                      </a:r>
                      <a:endParaRPr lang="en-US" sz="1200" b="1">
                        <a:latin typeface="Calibri"/>
                        <a:ea typeface="Times New Roman"/>
                        <a:cs typeface="Arial"/>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243682">
                <a:tc>
                  <a:txBody>
                    <a:bodyPr/>
                    <a:lstStyle/>
                    <a:p>
                      <a:pPr algn="ctr">
                        <a:lnSpc>
                          <a:spcPct val="115000"/>
                        </a:lnSpc>
                        <a:spcAft>
                          <a:spcPts val="0"/>
                        </a:spcAft>
                      </a:pPr>
                      <a:r>
                        <a:rPr lang="en-US" sz="1200" b="1" dirty="0">
                          <a:solidFill>
                            <a:schemeClr val="accent6">
                              <a:lumMod val="75000"/>
                            </a:schemeClr>
                          </a:solidFill>
                          <a:latin typeface="Comic Sans MS"/>
                          <a:ea typeface="Times New Roman"/>
                          <a:cs typeface="Arial"/>
                        </a:rPr>
                        <a:t>B1+C1</a:t>
                      </a:r>
                      <a:endParaRPr lang="en-US" sz="1200" b="1" dirty="0">
                        <a:solidFill>
                          <a:schemeClr val="accent6">
                            <a:lumMod val="75000"/>
                          </a:schemeClr>
                        </a:solidFill>
                        <a:latin typeface="Calibri"/>
                        <a:ea typeface="Times New Roman"/>
                        <a:cs typeface="Arial"/>
                      </a:endParaRPr>
                    </a:p>
                  </a:txBody>
                  <a:tcPr marL="51632" marR="51632" marT="0" marB="0">
                    <a:lnL w="12700" cap="flat" cmpd="sng" algn="ctr">
                      <a:solidFill>
                        <a:srgbClr val="F7964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a:solidFill>
                            <a:srgbClr val="000000"/>
                          </a:solidFill>
                          <a:latin typeface="Comic Sans MS"/>
                          <a:ea typeface="Times New Roman"/>
                          <a:cs typeface="Arial"/>
                        </a:rPr>
                        <a:t>0.5</a:t>
                      </a:r>
                      <a:endParaRPr lang="en-US" sz="1200" b="1">
                        <a:latin typeface="Calibri"/>
                        <a:ea typeface="Times New Roman"/>
                        <a:cs typeface="Arial"/>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a:solidFill>
                            <a:srgbClr val="000000"/>
                          </a:solidFill>
                          <a:latin typeface="Comic Sans MS"/>
                          <a:ea typeface="Times New Roman"/>
                          <a:cs typeface="Arial"/>
                        </a:rPr>
                        <a:t>541</a:t>
                      </a:r>
                      <a:endParaRPr lang="en-US" sz="1200" b="1">
                        <a:latin typeface="Calibri"/>
                        <a:ea typeface="Times New Roman"/>
                        <a:cs typeface="Arial"/>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a:solidFill>
                            <a:srgbClr val="000000"/>
                          </a:solidFill>
                          <a:latin typeface="Comic Sans MS"/>
                          <a:ea typeface="Times New Roman"/>
                          <a:cs typeface="Arial"/>
                        </a:rPr>
                        <a:t>7412</a:t>
                      </a:r>
                      <a:endParaRPr lang="en-US" sz="1200" b="1">
                        <a:latin typeface="Calibri"/>
                        <a:ea typeface="Times New Roman"/>
                        <a:cs typeface="Arial"/>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a:solidFill>
                            <a:srgbClr val="000000"/>
                          </a:solidFill>
                          <a:latin typeface="Comic Sans MS"/>
                          <a:ea typeface="Times New Roman"/>
                          <a:cs typeface="Arial"/>
                        </a:rPr>
                        <a:t>1650</a:t>
                      </a:r>
                      <a:endParaRPr lang="en-US" sz="1200" b="1">
                        <a:latin typeface="Calibri"/>
                        <a:ea typeface="Times New Roman"/>
                        <a:cs typeface="Arial"/>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a:solidFill>
                            <a:srgbClr val="000000"/>
                          </a:solidFill>
                          <a:latin typeface="Comic Sans MS"/>
                          <a:ea typeface="Times New Roman"/>
                          <a:cs typeface="Arial"/>
                        </a:rPr>
                        <a:t>7412</a:t>
                      </a:r>
                      <a:endParaRPr lang="en-US" sz="1200" b="1">
                        <a:latin typeface="Calibri"/>
                        <a:ea typeface="Times New Roman"/>
                        <a:cs typeface="Arial"/>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a:solidFill>
                            <a:srgbClr val="000000"/>
                          </a:solidFill>
                          <a:latin typeface="Comic Sans MS"/>
                          <a:ea typeface="Times New Roman"/>
                          <a:cs typeface="Arial"/>
                        </a:rPr>
                        <a:t>9Ф32</a:t>
                      </a:r>
                      <a:endParaRPr lang="en-US" sz="1200" b="1">
                        <a:latin typeface="Calibri"/>
                        <a:ea typeface="Times New Roman"/>
                        <a:cs typeface="Arial"/>
                      </a:endParaRPr>
                    </a:p>
                  </a:txBody>
                  <a:tcPr marL="51632" marR="51632" marT="0" marB="0" anchor="b">
                    <a:lnL w="12700" cap="flat" cmpd="sng" algn="ctr">
                      <a:solidFill>
                        <a:srgbClr val="000000"/>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243682">
                <a:tc>
                  <a:txBody>
                    <a:bodyPr/>
                    <a:lstStyle/>
                    <a:p>
                      <a:pPr algn="ctr">
                        <a:lnSpc>
                          <a:spcPct val="115000"/>
                        </a:lnSpc>
                        <a:spcAft>
                          <a:spcPts val="0"/>
                        </a:spcAft>
                      </a:pPr>
                      <a:r>
                        <a:rPr lang="en-US" sz="1200" b="1">
                          <a:solidFill>
                            <a:schemeClr val="accent6">
                              <a:lumMod val="75000"/>
                            </a:schemeClr>
                          </a:solidFill>
                          <a:latin typeface="Comic Sans MS"/>
                          <a:ea typeface="Times New Roman"/>
                          <a:cs typeface="Arial"/>
                        </a:rPr>
                        <a:t>B2</a:t>
                      </a:r>
                      <a:endParaRPr lang="en-US" sz="1200" b="1">
                        <a:solidFill>
                          <a:schemeClr val="accent6">
                            <a:lumMod val="75000"/>
                          </a:schemeClr>
                        </a:solidFill>
                        <a:latin typeface="Calibri"/>
                        <a:ea typeface="Times New Roman"/>
                        <a:cs typeface="Arial"/>
                      </a:endParaRPr>
                    </a:p>
                  </a:txBody>
                  <a:tcPr marL="51632" marR="51632" marT="0" marB="0">
                    <a:lnL w="12700" cap="flat" cmpd="sng" algn="ctr">
                      <a:solidFill>
                        <a:srgbClr val="F7964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a:solidFill>
                            <a:srgbClr val="000000"/>
                          </a:solidFill>
                          <a:latin typeface="Comic Sans MS"/>
                          <a:ea typeface="Times New Roman"/>
                          <a:cs typeface="Arial"/>
                        </a:rPr>
                        <a:t>1.5</a:t>
                      </a:r>
                      <a:endParaRPr lang="en-US" sz="1200" b="1">
                        <a:latin typeface="Calibri"/>
                        <a:ea typeface="Times New Roman"/>
                        <a:cs typeface="Arial"/>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a:solidFill>
                            <a:srgbClr val="000000"/>
                          </a:solidFill>
                          <a:latin typeface="Comic Sans MS"/>
                          <a:ea typeface="Times New Roman"/>
                          <a:cs typeface="Arial"/>
                        </a:rPr>
                        <a:t>408</a:t>
                      </a:r>
                      <a:endParaRPr lang="en-US" sz="1200" b="1">
                        <a:latin typeface="Calibri"/>
                        <a:ea typeface="Times New Roman"/>
                        <a:cs typeface="Arial"/>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dirty="0">
                          <a:solidFill>
                            <a:srgbClr val="000000"/>
                          </a:solidFill>
                          <a:latin typeface="Comic Sans MS"/>
                          <a:ea typeface="Times New Roman"/>
                          <a:cs typeface="Arial"/>
                        </a:rPr>
                        <a:t>867</a:t>
                      </a:r>
                      <a:endParaRPr lang="en-US" sz="1200" b="1" dirty="0">
                        <a:latin typeface="Calibri"/>
                        <a:ea typeface="Times New Roman"/>
                        <a:cs typeface="Arial"/>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a:solidFill>
                            <a:srgbClr val="000000"/>
                          </a:solidFill>
                          <a:latin typeface="Comic Sans MS"/>
                          <a:ea typeface="Times New Roman"/>
                          <a:cs typeface="Arial"/>
                        </a:rPr>
                        <a:t>4950</a:t>
                      </a:r>
                      <a:endParaRPr lang="en-US" sz="1200" b="1">
                        <a:latin typeface="Calibri"/>
                        <a:ea typeface="Times New Roman"/>
                        <a:cs typeface="Arial"/>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a:solidFill>
                            <a:srgbClr val="000000"/>
                          </a:solidFill>
                          <a:latin typeface="Comic Sans MS"/>
                          <a:ea typeface="Times New Roman"/>
                          <a:cs typeface="Arial"/>
                        </a:rPr>
                        <a:t>4950</a:t>
                      </a:r>
                      <a:endParaRPr lang="en-US" sz="1200" b="1">
                        <a:latin typeface="Calibri"/>
                        <a:ea typeface="Times New Roman"/>
                        <a:cs typeface="Arial"/>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a:solidFill>
                            <a:srgbClr val="000000"/>
                          </a:solidFill>
                          <a:latin typeface="Comic Sans MS"/>
                          <a:ea typeface="Times New Roman"/>
                          <a:cs typeface="Arial"/>
                        </a:rPr>
                        <a:t>6Ф32</a:t>
                      </a:r>
                      <a:endParaRPr lang="en-US" sz="1200" b="1">
                        <a:latin typeface="Calibri"/>
                        <a:ea typeface="Times New Roman"/>
                        <a:cs typeface="Arial"/>
                      </a:endParaRPr>
                    </a:p>
                  </a:txBody>
                  <a:tcPr marL="51632" marR="51632" marT="0" marB="0" anchor="b">
                    <a:lnL w="12700" cap="flat" cmpd="sng" algn="ctr">
                      <a:solidFill>
                        <a:srgbClr val="000000"/>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243682">
                <a:tc>
                  <a:txBody>
                    <a:bodyPr/>
                    <a:lstStyle/>
                    <a:p>
                      <a:pPr algn="ctr">
                        <a:lnSpc>
                          <a:spcPct val="115000"/>
                        </a:lnSpc>
                        <a:spcAft>
                          <a:spcPts val="0"/>
                        </a:spcAft>
                      </a:pPr>
                      <a:r>
                        <a:rPr lang="en-US" sz="1200" b="1" dirty="0">
                          <a:solidFill>
                            <a:schemeClr val="accent6">
                              <a:lumMod val="75000"/>
                            </a:schemeClr>
                          </a:solidFill>
                          <a:latin typeface="Comic Sans MS"/>
                          <a:ea typeface="Times New Roman"/>
                          <a:cs typeface="Arial"/>
                        </a:rPr>
                        <a:t>B9</a:t>
                      </a:r>
                      <a:endParaRPr lang="en-US" sz="1200" b="1" dirty="0">
                        <a:solidFill>
                          <a:schemeClr val="accent6">
                            <a:lumMod val="75000"/>
                          </a:schemeClr>
                        </a:solidFill>
                        <a:latin typeface="Calibri"/>
                        <a:ea typeface="Times New Roman"/>
                        <a:cs typeface="Arial"/>
                      </a:endParaRPr>
                    </a:p>
                  </a:txBody>
                  <a:tcPr marL="51632" marR="51632" marT="0" marB="0">
                    <a:lnL w="12700" cap="flat" cmpd="sng" algn="ctr">
                      <a:solidFill>
                        <a:srgbClr val="F7964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a:solidFill>
                            <a:srgbClr val="000000"/>
                          </a:solidFill>
                          <a:latin typeface="Comic Sans MS"/>
                          <a:ea typeface="Times New Roman"/>
                          <a:cs typeface="Arial"/>
                        </a:rPr>
                        <a:t>1.85</a:t>
                      </a:r>
                      <a:endParaRPr lang="en-US" sz="1200" b="1">
                        <a:latin typeface="Calibri"/>
                        <a:ea typeface="Times New Roman"/>
                        <a:cs typeface="Arial"/>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a:solidFill>
                            <a:srgbClr val="000000"/>
                          </a:solidFill>
                          <a:latin typeface="Comic Sans MS"/>
                          <a:ea typeface="Times New Roman"/>
                          <a:cs typeface="Arial"/>
                        </a:rPr>
                        <a:t>162</a:t>
                      </a:r>
                      <a:endParaRPr lang="en-US" sz="1200" b="1">
                        <a:latin typeface="Calibri"/>
                        <a:ea typeface="Times New Roman"/>
                        <a:cs typeface="Arial"/>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dirty="0">
                          <a:solidFill>
                            <a:srgbClr val="000000"/>
                          </a:solidFill>
                          <a:latin typeface="Comic Sans MS"/>
                          <a:ea typeface="Times New Roman"/>
                          <a:cs typeface="Arial"/>
                        </a:rPr>
                        <a:t>268</a:t>
                      </a:r>
                      <a:endParaRPr lang="en-US" sz="1200" b="1" dirty="0">
                        <a:latin typeface="Calibri"/>
                        <a:ea typeface="Times New Roman"/>
                        <a:cs typeface="Arial"/>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a:solidFill>
                            <a:srgbClr val="000000"/>
                          </a:solidFill>
                          <a:latin typeface="Comic Sans MS"/>
                          <a:ea typeface="Times New Roman"/>
                          <a:cs typeface="Arial"/>
                        </a:rPr>
                        <a:t>6105</a:t>
                      </a:r>
                      <a:endParaRPr lang="en-US" sz="1200" b="1">
                        <a:latin typeface="Calibri"/>
                        <a:ea typeface="Times New Roman"/>
                        <a:cs typeface="Arial"/>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a:solidFill>
                            <a:srgbClr val="000000"/>
                          </a:solidFill>
                          <a:latin typeface="Comic Sans MS"/>
                          <a:ea typeface="Times New Roman"/>
                          <a:cs typeface="Arial"/>
                        </a:rPr>
                        <a:t>6105</a:t>
                      </a:r>
                      <a:endParaRPr lang="en-US" sz="1200" b="1">
                        <a:latin typeface="Calibri"/>
                        <a:ea typeface="Times New Roman"/>
                        <a:cs typeface="Arial"/>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a:solidFill>
                            <a:srgbClr val="000000"/>
                          </a:solidFill>
                          <a:latin typeface="Comic Sans MS"/>
                          <a:ea typeface="Times New Roman"/>
                          <a:cs typeface="Arial"/>
                        </a:rPr>
                        <a:t>8Ф32</a:t>
                      </a:r>
                      <a:endParaRPr lang="en-US" sz="1200" b="1">
                        <a:latin typeface="Calibri"/>
                        <a:ea typeface="Times New Roman"/>
                        <a:cs typeface="Arial"/>
                      </a:endParaRPr>
                    </a:p>
                  </a:txBody>
                  <a:tcPr marL="51632" marR="51632" marT="0" marB="0" anchor="b">
                    <a:lnL w="12700" cap="flat" cmpd="sng" algn="ctr">
                      <a:solidFill>
                        <a:srgbClr val="000000"/>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243682">
                <a:tc>
                  <a:txBody>
                    <a:bodyPr/>
                    <a:lstStyle/>
                    <a:p>
                      <a:pPr algn="ctr">
                        <a:lnSpc>
                          <a:spcPct val="115000"/>
                        </a:lnSpc>
                        <a:spcAft>
                          <a:spcPts val="0"/>
                        </a:spcAft>
                      </a:pPr>
                      <a:r>
                        <a:rPr lang="en-US" sz="1200" b="1" dirty="0">
                          <a:solidFill>
                            <a:schemeClr val="accent6">
                              <a:lumMod val="75000"/>
                            </a:schemeClr>
                          </a:solidFill>
                          <a:latin typeface="Comic Sans MS"/>
                          <a:ea typeface="Times New Roman"/>
                          <a:cs typeface="Arial"/>
                        </a:rPr>
                        <a:t>B10+C10</a:t>
                      </a:r>
                      <a:endParaRPr lang="en-US" sz="1200" b="1" dirty="0">
                        <a:solidFill>
                          <a:schemeClr val="accent6">
                            <a:lumMod val="75000"/>
                          </a:schemeClr>
                        </a:solidFill>
                        <a:latin typeface="Calibri"/>
                        <a:ea typeface="Times New Roman"/>
                        <a:cs typeface="Arial"/>
                      </a:endParaRPr>
                    </a:p>
                  </a:txBody>
                  <a:tcPr marL="51632" marR="51632" marT="0" marB="0">
                    <a:lnL w="12700" cap="flat" cmpd="sng" algn="ctr">
                      <a:solidFill>
                        <a:srgbClr val="F7964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a:solidFill>
                            <a:srgbClr val="000000"/>
                          </a:solidFill>
                          <a:latin typeface="Comic Sans MS"/>
                          <a:ea typeface="Times New Roman"/>
                          <a:cs typeface="Arial"/>
                        </a:rPr>
                        <a:t>1.55</a:t>
                      </a:r>
                      <a:endParaRPr lang="en-US" sz="1200" b="1">
                        <a:latin typeface="Calibri"/>
                        <a:ea typeface="Times New Roman"/>
                        <a:cs typeface="Arial"/>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a:solidFill>
                            <a:srgbClr val="000000"/>
                          </a:solidFill>
                          <a:latin typeface="Comic Sans MS"/>
                          <a:ea typeface="Times New Roman"/>
                          <a:cs typeface="Arial"/>
                        </a:rPr>
                        <a:t>880</a:t>
                      </a:r>
                      <a:endParaRPr lang="en-US" sz="1200" b="1">
                        <a:latin typeface="Calibri"/>
                        <a:ea typeface="Times New Roman"/>
                        <a:cs typeface="Arial"/>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dirty="0">
                          <a:solidFill>
                            <a:srgbClr val="000000"/>
                          </a:solidFill>
                          <a:latin typeface="Comic Sans MS"/>
                          <a:ea typeface="Times New Roman"/>
                          <a:cs typeface="Arial"/>
                        </a:rPr>
                        <a:t>1807</a:t>
                      </a:r>
                      <a:endParaRPr lang="en-US" sz="1200" b="1" dirty="0">
                        <a:latin typeface="Calibri"/>
                        <a:ea typeface="Times New Roman"/>
                        <a:cs typeface="Arial"/>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dirty="0">
                          <a:solidFill>
                            <a:srgbClr val="000000"/>
                          </a:solidFill>
                          <a:latin typeface="Comic Sans MS"/>
                          <a:ea typeface="Times New Roman"/>
                          <a:cs typeface="Arial"/>
                        </a:rPr>
                        <a:t>5115</a:t>
                      </a:r>
                      <a:endParaRPr lang="en-US" sz="1200" b="1" dirty="0">
                        <a:latin typeface="Calibri"/>
                        <a:ea typeface="Times New Roman"/>
                        <a:cs typeface="Arial"/>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a:solidFill>
                            <a:srgbClr val="000000"/>
                          </a:solidFill>
                          <a:latin typeface="Comic Sans MS"/>
                          <a:ea typeface="Times New Roman"/>
                          <a:cs typeface="Arial"/>
                        </a:rPr>
                        <a:t>5115</a:t>
                      </a:r>
                      <a:endParaRPr lang="en-US" sz="1200" b="1">
                        <a:latin typeface="Calibri"/>
                        <a:ea typeface="Times New Roman"/>
                        <a:cs typeface="Arial"/>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a:solidFill>
                            <a:srgbClr val="000000"/>
                          </a:solidFill>
                          <a:latin typeface="Comic Sans MS"/>
                          <a:ea typeface="Times New Roman"/>
                          <a:cs typeface="Arial"/>
                        </a:rPr>
                        <a:t>7Ф32</a:t>
                      </a:r>
                      <a:endParaRPr lang="en-US" sz="1200" b="1">
                        <a:latin typeface="Calibri"/>
                        <a:ea typeface="Times New Roman"/>
                        <a:cs typeface="Arial"/>
                      </a:endParaRPr>
                    </a:p>
                  </a:txBody>
                  <a:tcPr marL="51632" marR="51632" marT="0" marB="0" anchor="b">
                    <a:lnL w="12700" cap="flat" cmpd="sng" algn="ctr">
                      <a:solidFill>
                        <a:srgbClr val="000000"/>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243682">
                <a:tc>
                  <a:txBody>
                    <a:bodyPr/>
                    <a:lstStyle/>
                    <a:p>
                      <a:pPr algn="ctr">
                        <a:lnSpc>
                          <a:spcPct val="115000"/>
                        </a:lnSpc>
                        <a:spcAft>
                          <a:spcPts val="0"/>
                        </a:spcAft>
                      </a:pPr>
                      <a:r>
                        <a:rPr lang="en-US" sz="1200" b="1" dirty="0">
                          <a:solidFill>
                            <a:schemeClr val="accent6">
                              <a:lumMod val="75000"/>
                            </a:schemeClr>
                          </a:solidFill>
                          <a:latin typeface="Comic Sans MS"/>
                          <a:ea typeface="Times New Roman"/>
                          <a:cs typeface="Arial"/>
                        </a:rPr>
                        <a:t>D1</a:t>
                      </a:r>
                      <a:endParaRPr lang="en-US" sz="1200" b="1" dirty="0">
                        <a:solidFill>
                          <a:schemeClr val="accent6">
                            <a:lumMod val="75000"/>
                          </a:schemeClr>
                        </a:solidFill>
                        <a:latin typeface="Calibri"/>
                        <a:ea typeface="Times New Roman"/>
                        <a:cs typeface="Arial"/>
                      </a:endParaRPr>
                    </a:p>
                  </a:txBody>
                  <a:tcPr marL="51632" marR="51632" marT="0" marB="0">
                    <a:lnL w="12700" cap="flat" cmpd="sng" algn="ctr">
                      <a:solidFill>
                        <a:srgbClr val="F7964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a:solidFill>
                            <a:srgbClr val="000000"/>
                          </a:solidFill>
                          <a:latin typeface="Comic Sans MS"/>
                          <a:ea typeface="Times New Roman"/>
                          <a:cs typeface="Arial"/>
                        </a:rPr>
                        <a:t>0.5</a:t>
                      </a:r>
                      <a:endParaRPr lang="en-US" sz="1200" b="1">
                        <a:latin typeface="Calibri"/>
                        <a:ea typeface="Times New Roman"/>
                        <a:cs typeface="Arial"/>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a:solidFill>
                            <a:srgbClr val="000000"/>
                          </a:solidFill>
                          <a:latin typeface="Comic Sans MS"/>
                          <a:ea typeface="Times New Roman"/>
                          <a:cs typeface="Arial"/>
                        </a:rPr>
                        <a:t>124</a:t>
                      </a:r>
                      <a:endParaRPr lang="en-US" sz="1200" b="1">
                        <a:latin typeface="Calibri"/>
                        <a:ea typeface="Times New Roman"/>
                        <a:cs typeface="Arial"/>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a:solidFill>
                            <a:srgbClr val="000000"/>
                          </a:solidFill>
                          <a:latin typeface="Comic Sans MS"/>
                          <a:ea typeface="Times New Roman"/>
                          <a:cs typeface="Arial"/>
                        </a:rPr>
                        <a:t>1368</a:t>
                      </a:r>
                      <a:endParaRPr lang="en-US" sz="1200" b="1">
                        <a:latin typeface="Calibri"/>
                        <a:ea typeface="Times New Roman"/>
                        <a:cs typeface="Arial"/>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dirty="0">
                          <a:solidFill>
                            <a:srgbClr val="000000"/>
                          </a:solidFill>
                          <a:latin typeface="Comic Sans MS"/>
                          <a:ea typeface="Times New Roman"/>
                          <a:cs typeface="Arial"/>
                        </a:rPr>
                        <a:t>1650</a:t>
                      </a:r>
                      <a:endParaRPr lang="en-US" sz="1200" b="1" dirty="0">
                        <a:latin typeface="Calibri"/>
                        <a:ea typeface="Times New Roman"/>
                        <a:cs typeface="Arial"/>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a:solidFill>
                            <a:srgbClr val="000000"/>
                          </a:solidFill>
                          <a:latin typeface="Comic Sans MS"/>
                          <a:ea typeface="Times New Roman"/>
                          <a:cs typeface="Arial"/>
                        </a:rPr>
                        <a:t>1650</a:t>
                      </a:r>
                      <a:endParaRPr lang="en-US" sz="1200" b="1">
                        <a:latin typeface="Calibri"/>
                        <a:ea typeface="Times New Roman"/>
                        <a:cs typeface="Arial"/>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a:solidFill>
                            <a:srgbClr val="000000"/>
                          </a:solidFill>
                          <a:latin typeface="Comic Sans MS"/>
                          <a:ea typeface="Times New Roman"/>
                          <a:cs typeface="Arial"/>
                        </a:rPr>
                        <a:t>4Ф25</a:t>
                      </a:r>
                      <a:endParaRPr lang="en-US" sz="1200" b="1">
                        <a:latin typeface="Calibri"/>
                        <a:ea typeface="Times New Roman"/>
                        <a:cs typeface="Arial"/>
                      </a:endParaRPr>
                    </a:p>
                  </a:txBody>
                  <a:tcPr marL="51632" marR="51632" marT="0" marB="0" anchor="b">
                    <a:lnL w="12700" cap="flat" cmpd="sng" algn="ctr">
                      <a:solidFill>
                        <a:srgbClr val="000000"/>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243682">
                <a:tc>
                  <a:txBody>
                    <a:bodyPr/>
                    <a:lstStyle/>
                    <a:p>
                      <a:pPr algn="ctr">
                        <a:lnSpc>
                          <a:spcPct val="115000"/>
                        </a:lnSpc>
                        <a:spcAft>
                          <a:spcPts val="0"/>
                        </a:spcAft>
                      </a:pPr>
                      <a:r>
                        <a:rPr lang="en-US" sz="1200" b="1" dirty="0">
                          <a:solidFill>
                            <a:schemeClr val="accent6">
                              <a:lumMod val="75000"/>
                            </a:schemeClr>
                          </a:solidFill>
                          <a:latin typeface="Comic Sans MS"/>
                          <a:ea typeface="Times New Roman"/>
                          <a:cs typeface="Arial"/>
                        </a:rPr>
                        <a:t>D2</a:t>
                      </a:r>
                      <a:endParaRPr lang="en-US" sz="1200" b="1" dirty="0">
                        <a:solidFill>
                          <a:schemeClr val="accent6">
                            <a:lumMod val="75000"/>
                          </a:schemeClr>
                        </a:solidFill>
                        <a:latin typeface="Calibri"/>
                        <a:ea typeface="Times New Roman"/>
                        <a:cs typeface="Arial"/>
                      </a:endParaRPr>
                    </a:p>
                  </a:txBody>
                  <a:tcPr marL="51632" marR="51632" marT="0" marB="0">
                    <a:lnL w="12700" cap="flat" cmpd="sng" algn="ctr">
                      <a:solidFill>
                        <a:srgbClr val="F7964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a:solidFill>
                            <a:srgbClr val="000000"/>
                          </a:solidFill>
                          <a:latin typeface="Comic Sans MS"/>
                          <a:ea typeface="Times New Roman"/>
                          <a:cs typeface="Arial"/>
                        </a:rPr>
                        <a:t>0.9</a:t>
                      </a:r>
                      <a:endParaRPr lang="en-US" sz="1200" b="1">
                        <a:latin typeface="Calibri"/>
                        <a:ea typeface="Times New Roman"/>
                        <a:cs typeface="Arial"/>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a:solidFill>
                            <a:srgbClr val="000000"/>
                          </a:solidFill>
                          <a:latin typeface="Comic Sans MS"/>
                          <a:ea typeface="Times New Roman"/>
                          <a:cs typeface="Arial"/>
                        </a:rPr>
                        <a:t>190</a:t>
                      </a:r>
                      <a:endParaRPr lang="en-US" sz="1200" b="1">
                        <a:latin typeface="Calibri"/>
                        <a:ea typeface="Times New Roman"/>
                        <a:cs typeface="Arial"/>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a:solidFill>
                            <a:srgbClr val="000000"/>
                          </a:solidFill>
                          <a:latin typeface="Comic Sans MS"/>
                          <a:ea typeface="Times New Roman"/>
                          <a:cs typeface="Arial"/>
                        </a:rPr>
                        <a:t>779</a:t>
                      </a:r>
                      <a:endParaRPr lang="en-US" sz="1200" b="1">
                        <a:latin typeface="Calibri"/>
                        <a:ea typeface="Times New Roman"/>
                        <a:cs typeface="Arial"/>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dirty="0">
                          <a:solidFill>
                            <a:srgbClr val="000000"/>
                          </a:solidFill>
                          <a:latin typeface="Comic Sans MS"/>
                          <a:ea typeface="Times New Roman"/>
                          <a:cs typeface="Arial"/>
                        </a:rPr>
                        <a:t>2970</a:t>
                      </a:r>
                      <a:endParaRPr lang="en-US" sz="1200" b="1" dirty="0">
                        <a:latin typeface="Calibri"/>
                        <a:ea typeface="Times New Roman"/>
                        <a:cs typeface="Arial"/>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a:solidFill>
                            <a:srgbClr val="000000"/>
                          </a:solidFill>
                          <a:latin typeface="Comic Sans MS"/>
                          <a:ea typeface="Times New Roman"/>
                          <a:cs typeface="Arial"/>
                        </a:rPr>
                        <a:t>2970</a:t>
                      </a:r>
                      <a:endParaRPr lang="en-US" sz="1200" b="1">
                        <a:latin typeface="Calibri"/>
                        <a:ea typeface="Times New Roman"/>
                        <a:cs typeface="Arial"/>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a:solidFill>
                            <a:srgbClr val="000000"/>
                          </a:solidFill>
                          <a:latin typeface="Comic Sans MS"/>
                          <a:ea typeface="Times New Roman"/>
                          <a:cs typeface="Arial"/>
                        </a:rPr>
                        <a:t>6Ф25</a:t>
                      </a:r>
                      <a:endParaRPr lang="en-US" sz="1200" b="1">
                        <a:latin typeface="Calibri"/>
                        <a:ea typeface="Times New Roman"/>
                        <a:cs typeface="Arial"/>
                      </a:endParaRPr>
                    </a:p>
                  </a:txBody>
                  <a:tcPr marL="51632" marR="51632" marT="0" marB="0" anchor="b">
                    <a:lnL w="12700" cap="flat" cmpd="sng" algn="ctr">
                      <a:solidFill>
                        <a:srgbClr val="000000"/>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243682">
                <a:tc>
                  <a:txBody>
                    <a:bodyPr/>
                    <a:lstStyle/>
                    <a:p>
                      <a:pPr algn="ctr">
                        <a:lnSpc>
                          <a:spcPct val="115000"/>
                        </a:lnSpc>
                        <a:spcAft>
                          <a:spcPts val="0"/>
                        </a:spcAft>
                      </a:pPr>
                      <a:r>
                        <a:rPr lang="en-US" sz="1200" b="1" dirty="0">
                          <a:solidFill>
                            <a:schemeClr val="accent6">
                              <a:lumMod val="75000"/>
                            </a:schemeClr>
                          </a:solidFill>
                          <a:latin typeface="Comic Sans MS"/>
                          <a:ea typeface="Times New Roman"/>
                          <a:cs typeface="Arial"/>
                        </a:rPr>
                        <a:t>D3+D5</a:t>
                      </a:r>
                      <a:endParaRPr lang="en-US" sz="1200" b="1" dirty="0">
                        <a:solidFill>
                          <a:schemeClr val="accent6">
                            <a:lumMod val="75000"/>
                          </a:schemeClr>
                        </a:solidFill>
                        <a:latin typeface="Calibri"/>
                        <a:ea typeface="Times New Roman"/>
                        <a:cs typeface="Arial"/>
                      </a:endParaRPr>
                    </a:p>
                  </a:txBody>
                  <a:tcPr marL="51632" marR="51632" marT="0" marB="0">
                    <a:lnL w="12700" cap="flat" cmpd="sng" algn="ctr">
                      <a:solidFill>
                        <a:srgbClr val="F7964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a:solidFill>
                            <a:srgbClr val="000000"/>
                          </a:solidFill>
                          <a:latin typeface="Comic Sans MS"/>
                          <a:ea typeface="Times New Roman"/>
                          <a:cs typeface="Arial"/>
                        </a:rPr>
                        <a:t>2</a:t>
                      </a:r>
                      <a:endParaRPr lang="en-US" sz="1200" b="1">
                        <a:latin typeface="Calibri"/>
                        <a:ea typeface="Times New Roman"/>
                        <a:cs typeface="Arial"/>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a:solidFill>
                            <a:srgbClr val="000000"/>
                          </a:solidFill>
                          <a:latin typeface="Comic Sans MS"/>
                          <a:ea typeface="Times New Roman"/>
                          <a:cs typeface="Arial"/>
                        </a:rPr>
                        <a:t>505</a:t>
                      </a:r>
                      <a:endParaRPr lang="en-US" sz="1200" b="1">
                        <a:latin typeface="Calibri"/>
                        <a:ea typeface="Times New Roman"/>
                        <a:cs typeface="Arial"/>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a:solidFill>
                            <a:srgbClr val="000000"/>
                          </a:solidFill>
                          <a:latin typeface="Comic Sans MS"/>
                          <a:ea typeface="Times New Roman"/>
                          <a:cs typeface="Arial"/>
                        </a:rPr>
                        <a:t>765</a:t>
                      </a:r>
                      <a:endParaRPr lang="en-US" sz="1200" b="1">
                        <a:latin typeface="Calibri"/>
                        <a:ea typeface="Times New Roman"/>
                        <a:cs typeface="Arial"/>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a:solidFill>
                            <a:srgbClr val="000000"/>
                          </a:solidFill>
                          <a:latin typeface="Comic Sans MS"/>
                          <a:ea typeface="Times New Roman"/>
                          <a:cs typeface="Arial"/>
                        </a:rPr>
                        <a:t>6600</a:t>
                      </a:r>
                      <a:endParaRPr lang="en-US" sz="1200" b="1">
                        <a:latin typeface="Calibri"/>
                        <a:ea typeface="Times New Roman"/>
                        <a:cs typeface="Arial"/>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dirty="0">
                          <a:solidFill>
                            <a:srgbClr val="000000"/>
                          </a:solidFill>
                          <a:latin typeface="Comic Sans MS"/>
                          <a:ea typeface="Times New Roman"/>
                          <a:cs typeface="Arial"/>
                        </a:rPr>
                        <a:t>6600</a:t>
                      </a:r>
                      <a:endParaRPr lang="en-US" sz="1200" b="1" dirty="0">
                        <a:latin typeface="Calibri"/>
                        <a:ea typeface="Times New Roman"/>
                        <a:cs typeface="Arial"/>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a:solidFill>
                            <a:srgbClr val="000000"/>
                          </a:solidFill>
                          <a:latin typeface="Comic Sans MS"/>
                          <a:ea typeface="Times New Roman"/>
                          <a:cs typeface="Arial"/>
                        </a:rPr>
                        <a:t>8Ф32</a:t>
                      </a:r>
                      <a:endParaRPr lang="en-US" sz="1200" b="1">
                        <a:latin typeface="Calibri"/>
                        <a:ea typeface="Times New Roman"/>
                        <a:cs typeface="Arial"/>
                      </a:endParaRPr>
                    </a:p>
                  </a:txBody>
                  <a:tcPr marL="51632" marR="51632" marT="0" marB="0" anchor="b">
                    <a:lnL w="12700" cap="flat" cmpd="sng" algn="ctr">
                      <a:solidFill>
                        <a:srgbClr val="000000"/>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243682">
                <a:tc>
                  <a:txBody>
                    <a:bodyPr/>
                    <a:lstStyle/>
                    <a:p>
                      <a:pPr algn="ctr">
                        <a:lnSpc>
                          <a:spcPct val="115000"/>
                        </a:lnSpc>
                        <a:spcAft>
                          <a:spcPts val="0"/>
                        </a:spcAft>
                      </a:pPr>
                      <a:r>
                        <a:rPr lang="en-US" sz="1200" b="1" dirty="0">
                          <a:solidFill>
                            <a:schemeClr val="accent6">
                              <a:lumMod val="75000"/>
                            </a:schemeClr>
                          </a:solidFill>
                          <a:latin typeface="Comic Sans MS"/>
                          <a:ea typeface="Times New Roman"/>
                          <a:cs typeface="Arial"/>
                        </a:rPr>
                        <a:t>D6+D8</a:t>
                      </a:r>
                      <a:endParaRPr lang="en-US" sz="1200" b="1" dirty="0">
                        <a:solidFill>
                          <a:schemeClr val="accent6">
                            <a:lumMod val="75000"/>
                          </a:schemeClr>
                        </a:solidFill>
                        <a:latin typeface="Calibri"/>
                        <a:ea typeface="Times New Roman"/>
                        <a:cs typeface="Arial"/>
                      </a:endParaRPr>
                    </a:p>
                  </a:txBody>
                  <a:tcPr marL="51632" marR="51632" marT="0" marB="0">
                    <a:lnL w="12700" cap="flat" cmpd="sng" algn="ctr">
                      <a:solidFill>
                        <a:srgbClr val="F7964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a:solidFill>
                            <a:srgbClr val="000000"/>
                          </a:solidFill>
                          <a:latin typeface="Comic Sans MS"/>
                          <a:ea typeface="Times New Roman"/>
                          <a:cs typeface="Arial"/>
                        </a:rPr>
                        <a:t>1.5</a:t>
                      </a:r>
                      <a:endParaRPr lang="en-US" sz="1200" b="1">
                        <a:latin typeface="Calibri"/>
                        <a:ea typeface="Times New Roman"/>
                        <a:cs typeface="Arial"/>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a:solidFill>
                            <a:srgbClr val="000000"/>
                          </a:solidFill>
                          <a:latin typeface="Comic Sans MS"/>
                          <a:ea typeface="Times New Roman"/>
                          <a:cs typeface="Arial"/>
                        </a:rPr>
                        <a:t>546</a:t>
                      </a:r>
                      <a:endParaRPr lang="en-US" sz="1200" b="1">
                        <a:latin typeface="Calibri"/>
                        <a:ea typeface="Times New Roman"/>
                        <a:cs typeface="Arial"/>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a:solidFill>
                            <a:srgbClr val="000000"/>
                          </a:solidFill>
                          <a:latin typeface="Comic Sans MS"/>
                          <a:ea typeface="Times New Roman"/>
                          <a:cs typeface="Arial"/>
                        </a:rPr>
                        <a:t>1162</a:t>
                      </a:r>
                      <a:endParaRPr lang="en-US" sz="1200" b="1">
                        <a:latin typeface="Calibri"/>
                        <a:ea typeface="Times New Roman"/>
                        <a:cs typeface="Arial"/>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a:solidFill>
                            <a:srgbClr val="000000"/>
                          </a:solidFill>
                          <a:latin typeface="Comic Sans MS"/>
                          <a:ea typeface="Times New Roman"/>
                          <a:cs typeface="Arial"/>
                        </a:rPr>
                        <a:t>4950</a:t>
                      </a:r>
                      <a:endParaRPr lang="en-US" sz="1200" b="1">
                        <a:latin typeface="Calibri"/>
                        <a:ea typeface="Times New Roman"/>
                        <a:cs typeface="Arial"/>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dirty="0">
                          <a:solidFill>
                            <a:srgbClr val="000000"/>
                          </a:solidFill>
                          <a:latin typeface="Comic Sans MS"/>
                          <a:ea typeface="Times New Roman"/>
                          <a:cs typeface="Arial"/>
                        </a:rPr>
                        <a:t>4950</a:t>
                      </a:r>
                      <a:endParaRPr lang="en-US" sz="1200" b="1" dirty="0">
                        <a:latin typeface="Calibri"/>
                        <a:ea typeface="Times New Roman"/>
                        <a:cs typeface="Arial"/>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a:solidFill>
                            <a:srgbClr val="000000"/>
                          </a:solidFill>
                          <a:latin typeface="Comic Sans MS"/>
                          <a:ea typeface="Times New Roman"/>
                          <a:cs typeface="Arial"/>
                        </a:rPr>
                        <a:t>6Ф32</a:t>
                      </a:r>
                      <a:endParaRPr lang="en-US" sz="1200" b="1">
                        <a:latin typeface="Calibri"/>
                        <a:ea typeface="Times New Roman"/>
                        <a:cs typeface="Arial"/>
                      </a:endParaRPr>
                    </a:p>
                  </a:txBody>
                  <a:tcPr marL="51632" marR="51632" marT="0" marB="0" anchor="b">
                    <a:lnL w="12700" cap="flat" cmpd="sng" algn="ctr">
                      <a:solidFill>
                        <a:srgbClr val="000000"/>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243682">
                <a:tc>
                  <a:txBody>
                    <a:bodyPr/>
                    <a:lstStyle/>
                    <a:p>
                      <a:pPr algn="ctr">
                        <a:lnSpc>
                          <a:spcPct val="115000"/>
                        </a:lnSpc>
                        <a:spcAft>
                          <a:spcPts val="0"/>
                        </a:spcAft>
                      </a:pPr>
                      <a:r>
                        <a:rPr lang="en-US" sz="1200" b="1" dirty="0">
                          <a:solidFill>
                            <a:schemeClr val="accent6">
                              <a:lumMod val="75000"/>
                            </a:schemeClr>
                          </a:solidFill>
                          <a:latin typeface="Comic Sans MS"/>
                          <a:ea typeface="Times New Roman"/>
                          <a:cs typeface="Arial"/>
                        </a:rPr>
                        <a:t>D9</a:t>
                      </a:r>
                      <a:endParaRPr lang="en-US" sz="1200" b="1" dirty="0">
                        <a:solidFill>
                          <a:schemeClr val="accent6">
                            <a:lumMod val="75000"/>
                          </a:schemeClr>
                        </a:solidFill>
                        <a:latin typeface="Calibri"/>
                        <a:ea typeface="Times New Roman"/>
                        <a:cs typeface="Arial"/>
                      </a:endParaRPr>
                    </a:p>
                  </a:txBody>
                  <a:tcPr marL="51632" marR="51632" marT="0" marB="0">
                    <a:lnL w="12700" cap="flat" cmpd="sng" algn="ctr">
                      <a:solidFill>
                        <a:srgbClr val="F7964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a:solidFill>
                            <a:srgbClr val="000000"/>
                          </a:solidFill>
                          <a:latin typeface="Comic Sans MS"/>
                          <a:ea typeface="Times New Roman"/>
                          <a:cs typeface="Arial"/>
                        </a:rPr>
                        <a:t>1.6</a:t>
                      </a:r>
                      <a:endParaRPr lang="en-US" sz="1200" b="1">
                        <a:latin typeface="Calibri"/>
                        <a:ea typeface="Times New Roman"/>
                        <a:cs typeface="Arial"/>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a:solidFill>
                            <a:srgbClr val="000000"/>
                          </a:solidFill>
                          <a:latin typeface="Comic Sans MS"/>
                          <a:ea typeface="Times New Roman"/>
                          <a:cs typeface="Arial"/>
                        </a:rPr>
                        <a:t>367</a:t>
                      </a:r>
                      <a:endParaRPr lang="en-US" sz="1200" b="1">
                        <a:latin typeface="Calibri"/>
                        <a:ea typeface="Times New Roman"/>
                        <a:cs typeface="Arial"/>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a:solidFill>
                            <a:srgbClr val="000000"/>
                          </a:solidFill>
                          <a:latin typeface="Comic Sans MS"/>
                          <a:ea typeface="Times New Roman"/>
                          <a:cs typeface="Arial"/>
                        </a:rPr>
                        <a:t>721</a:t>
                      </a:r>
                      <a:endParaRPr lang="en-US" sz="1200" b="1">
                        <a:latin typeface="Calibri"/>
                        <a:ea typeface="Times New Roman"/>
                        <a:cs typeface="Arial"/>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a:solidFill>
                            <a:srgbClr val="000000"/>
                          </a:solidFill>
                          <a:latin typeface="Comic Sans MS"/>
                          <a:ea typeface="Times New Roman"/>
                          <a:cs typeface="Arial"/>
                        </a:rPr>
                        <a:t>5280</a:t>
                      </a:r>
                      <a:endParaRPr lang="en-US" sz="1200" b="1">
                        <a:latin typeface="Calibri"/>
                        <a:ea typeface="Times New Roman"/>
                        <a:cs typeface="Arial"/>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dirty="0">
                          <a:solidFill>
                            <a:srgbClr val="000000"/>
                          </a:solidFill>
                          <a:latin typeface="Comic Sans MS"/>
                          <a:ea typeface="Times New Roman"/>
                          <a:cs typeface="Arial"/>
                        </a:rPr>
                        <a:t>5280</a:t>
                      </a:r>
                      <a:endParaRPr lang="en-US" sz="1200" b="1" dirty="0">
                        <a:latin typeface="Calibri"/>
                        <a:ea typeface="Times New Roman"/>
                        <a:cs typeface="Arial"/>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a:solidFill>
                            <a:srgbClr val="000000"/>
                          </a:solidFill>
                          <a:latin typeface="Comic Sans MS"/>
                          <a:ea typeface="Times New Roman"/>
                          <a:cs typeface="Arial"/>
                        </a:rPr>
                        <a:t>7Ф32</a:t>
                      </a:r>
                      <a:endParaRPr lang="en-US" sz="1200" b="1">
                        <a:latin typeface="Calibri"/>
                        <a:ea typeface="Times New Roman"/>
                        <a:cs typeface="Arial"/>
                      </a:endParaRPr>
                    </a:p>
                  </a:txBody>
                  <a:tcPr marL="51632" marR="51632" marT="0" marB="0" anchor="b">
                    <a:lnL w="12700" cap="flat" cmpd="sng" algn="ctr">
                      <a:solidFill>
                        <a:srgbClr val="000000"/>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243682">
                <a:tc>
                  <a:txBody>
                    <a:bodyPr/>
                    <a:lstStyle/>
                    <a:p>
                      <a:pPr algn="ctr">
                        <a:lnSpc>
                          <a:spcPct val="115000"/>
                        </a:lnSpc>
                        <a:spcAft>
                          <a:spcPts val="0"/>
                        </a:spcAft>
                      </a:pPr>
                      <a:r>
                        <a:rPr lang="en-US" sz="1200" b="1" dirty="0">
                          <a:solidFill>
                            <a:schemeClr val="accent6">
                              <a:lumMod val="75000"/>
                            </a:schemeClr>
                          </a:solidFill>
                          <a:latin typeface="Comic Sans MS"/>
                          <a:ea typeface="Times New Roman"/>
                          <a:cs typeface="Arial"/>
                        </a:rPr>
                        <a:t>D10</a:t>
                      </a:r>
                      <a:endParaRPr lang="en-US" sz="1200" b="1" dirty="0">
                        <a:solidFill>
                          <a:schemeClr val="accent6">
                            <a:lumMod val="75000"/>
                          </a:schemeClr>
                        </a:solidFill>
                        <a:latin typeface="Calibri"/>
                        <a:ea typeface="Times New Roman"/>
                        <a:cs typeface="Arial"/>
                      </a:endParaRPr>
                    </a:p>
                  </a:txBody>
                  <a:tcPr marL="51632" marR="51632" marT="0" marB="0">
                    <a:lnL w="12700" cap="flat" cmpd="sng" algn="ctr">
                      <a:solidFill>
                        <a:srgbClr val="F7964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a:solidFill>
                            <a:srgbClr val="000000"/>
                          </a:solidFill>
                          <a:latin typeface="Comic Sans MS"/>
                          <a:ea typeface="Times New Roman"/>
                          <a:cs typeface="Arial"/>
                        </a:rPr>
                        <a:t>0.55</a:t>
                      </a:r>
                      <a:endParaRPr lang="en-US" sz="1200" b="1">
                        <a:latin typeface="Calibri"/>
                        <a:ea typeface="Times New Roman"/>
                        <a:cs typeface="Arial"/>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a:solidFill>
                            <a:srgbClr val="000000"/>
                          </a:solidFill>
                          <a:latin typeface="Comic Sans MS"/>
                          <a:ea typeface="Times New Roman"/>
                          <a:cs typeface="Arial"/>
                        </a:rPr>
                        <a:t>105</a:t>
                      </a:r>
                      <a:endParaRPr lang="en-US" sz="1200" b="1">
                        <a:latin typeface="Calibri"/>
                        <a:ea typeface="Times New Roman"/>
                        <a:cs typeface="Arial"/>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a:solidFill>
                            <a:srgbClr val="000000"/>
                          </a:solidFill>
                          <a:latin typeface="Comic Sans MS"/>
                          <a:ea typeface="Times New Roman"/>
                          <a:cs typeface="Arial"/>
                        </a:rPr>
                        <a:t>947</a:t>
                      </a:r>
                      <a:endParaRPr lang="en-US" sz="1200" b="1">
                        <a:latin typeface="Calibri"/>
                        <a:ea typeface="Times New Roman"/>
                        <a:cs typeface="Arial"/>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a:solidFill>
                            <a:srgbClr val="000000"/>
                          </a:solidFill>
                          <a:latin typeface="Comic Sans MS"/>
                          <a:ea typeface="Times New Roman"/>
                          <a:cs typeface="Arial"/>
                        </a:rPr>
                        <a:t>1815</a:t>
                      </a:r>
                      <a:endParaRPr lang="en-US" sz="1200" b="1">
                        <a:latin typeface="Calibri"/>
                        <a:ea typeface="Times New Roman"/>
                        <a:cs typeface="Arial"/>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a:solidFill>
                            <a:srgbClr val="000000"/>
                          </a:solidFill>
                          <a:latin typeface="Comic Sans MS"/>
                          <a:ea typeface="Times New Roman"/>
                          <a:cs typeface="Arial"/>
                        </a:rPr>
                        <a:t>1815</a:t>
                      </a:r>
                      <a:endParaRPr lang="en-US" sz="1200" b="1">
                        <a:latin typeface="Calibri"/>
                        <a:ea typeface="Times New Roman"/>
                        <a:cs typeface="Arial"/>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dirty="0">
                          <a:solidFill>
                            <a:srgbClr val="000000"/>
                          </a:solidFill>
                          <a:latin typeface="Comic Sans MS"/>
                          <a:ea typeface="Times New Roman"/>
                          <a:cs typeface="Arial"/>
                        </a:rPr>
                        <a:t>4Ф25</a:t>
                      </a:r>
                      <a:endParaRPr lang="en-US" sz="1200" b="1" dirty="0">
                        <a:latin typeface="Calibri"/>
                        <a:ea typeface="Times New Roman"/>
                        <a:cs typeface="Arial"/>
                      </a:endParaRPr>
                    </a:p>
                  </a:txBody>
                  <a:tcPr marL="51632" marR="51632" marT="0" marB="0" anchor="b">
                    <a:lnL w="12700" cap="flat" cmpd="sng" algn="ctr">
                      <a:solidFill>
                        <a:srgbClr val="000000"/>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243682">
                <a:tc>
                  <a:txBody>
                    <a:bodyPr/>
                    <a:lstStyle/>
                    <a:p>
                      <a:pPr algn="ctr">
                        <a:lnSpc>
                          <a:spcPct val="115000"/>
                        </a:lnSpc>
                        <a:spcAft>
                          <a:spcPts val="0"/>
                        </a:spcAft>
                      </a:pPr>
                      <a:r>
                        <a:rPr lang="en-US" sz="1200" b="1" dirty="0">
                          <a:solidFill>
                            <a:schemeClr val="accent6">
                              <a:lumMod val="75000"/>
                            </a:schemeClr>
                          </a:solidFill>
                          <a:latin typeface="Comic Sans MS"/>
                          <a:ea typeface="Times New Roman"/>
                          <a:cs typeface="Arial"/>
                        </a:rPr>
                        <a:t>E1</a:t>
                      </a:r>
                      <a:endParaRPr lang="en-US" sz="1200" b="1" dirty="0">
                        <a:solidFill>
                          <a:schemeClr val="accent6">
                            <a:lumMod val="75000"/>
                          </a:schemeClr>
                        </a:solidFill>
                        <a:latin typeface="Calibri"/>
                        <a:ea typeface="Times New Roman"/>
                        <a:cs typeface="Arial"/>
                      </a:endParaRPr>
                    </a:p>
                  </a:txBody>
                  <a:tcPr marL="51632" marR="51632" marT="0" marB="0">
                    <a:lnL w="12700" cap="flat" cmpd="sng" algn="ctr">
                      <a:solidFill>
                        <a:srgbClr val="F7964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a:solidFill>
                            <a:srgbClr val="000000"/>
                          </a:solidFill>
                          <a:latin typeface="Comic Sans MS"/>
                          <a:ea typeface="Times New Roman"/>
                          <a:cs typeface="Arial"/>
                        </a:rPr>
                        <a:t>0.50</a:t>
                      </a:r>
                      <a:endParaRPr lang="en-US" sz="1200" b="1">
                        <a:latin typeface="Calibri"/>
                        <a:ea typeface="Times New Roman"/>
                        <a:cs typeface="Arial"/>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a:solidFill>
                            <a:srgbClr val="000000"/>
                          </a:solidFill>
                          <a:latin typeface="Comic Sans MS"/>
                          <a:ea typeface="Times New Roman"/>
                          <a:cs typeface="Arial"/>
                        </a:rPr>
                        <a:t>115</a:t>
                      </a:r>
                      <a:endParaRPr lang="en-US" sz="1200" b="1">
                        <a:latin typeface="Calibri"/>
                        <a:ea typeface="Times New Roman"/>
                        <a:cs typeface="Arial"/>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a:solidFill>
                            <a:srgbClr val="000000"/>
                          </a:solidFill>
                          <a:latin typeface="Comic Sans MS"/>
                          <a:ea typeface="Times New Roman"/>
                          <a:cs typeface="Arial"/>
                        </a:rPr>
                        <a:t>1246</a:t>
                      </a:r>
                      <a:endParaRPr lang="en-US" sz="1200" b="1">
                        <a:latin typeface="Calibri"/>
                        <a:ea typeface="Times New Roman"/>
                        <a:cs typeface="Arial"/>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a:solidFill>
                            <a:srgbClr val="000000"/>
                          </a:solidFill>
                          <a:latin typeface="Comic Sans MS"/>
                          <a:ea typeface="Times New Roman"/>
                          <a:cs typeface="Arial"/>
                        </a:rPr>
                        <a:t>1650</a:t>
                      </a:r>
                      <a:endParaRPr lang="en-US" sz="1200" b="1">
                        <a:latin typeface="Calibri"/>
                        <a:ea typeface="Times New Roman"/>
                        <a:cs typeface="Arial"/>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a:solidFill>
                            <a:srgbClr val="000000"/>
                          </a:solidFill>
                          <a:latin typeface="Comic Sans MS"/>
                          <a:ea typeface="Times New Roman"/>
                          <a:cs typeface="Arial"/>
                        </a:rPr>
                        <a:t>1650</a:t>
                      </a:r>
                      <a:endParaRPr lang="en-US" sz="1200" b="1">
                        <a:latin typeface="Calibri"/>
                        <a:ea typeface="Times New Roman"/>
                        <a:cs typeface="Arial"/>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dirty="0">
                          <a:solidFill>
                            <a:srgbClr val="000000"/>
                          </a:solidFill>
                          <a:latin typeface="Comic Sans MS"/>
                          <a:ea typeface="Times New Roman"/>
                          <a:cs typeface="Arial"/>
                        </a:rPr>
                        <a:t>4Ф25</a:t>
                      </a:r>
                      <a:endParaRPr lang="en-US" sz="1200" b="1" dirty="0">
                        <a:latin typeface="Calibri"/>
                        <a:ea typeface="Times New Roman"/>
                        <a:cs typeface="Arial"/>
                      </a:endParaRPr>
                    </a:p>
                  </a:txBody>
                  <a:tcPr marL="51632" marR="51632" marT="0" marB="0" anchor="b">
                    <a:lnL w="12700" cap="flat" cmpd="sng" algn="ctr">
                      <a:solidFill>
                        <a:srgbClr val="000000"/>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243682">
                <a:tc>
                  <a:txBody>
                    <a:bodyPr/>
                    <a:lstStyle/>
                    <a:p>
                      <a:pPr algn="ctr">
                        <a:lnSpc>
                          <a:spcPct val="115000"/>
                        </a:lnSpc>
                        <a:spcAft>
                          <a:spcPts val="0"/>
                        </a:spcAft>
                      </a:pPr>
                      <a:r>
                        <a:rPr lang="en-US" sz="1200" b="1" dirty="0">
                          <a:solidFill>
                            <a:schemeClr val="accent6">
                              <a:lumMod val="75000"/>
                            </a:schemeClr>
                          </a:solidFill>
                          <a:latin typeface="Comic Sans MS"/>
                          <a:ea typeface="Times New Roman"/>
                          <a:cs typeface="Arial"/>
                        </a:rPr>
                        <a:t>E2</a:t>
                      </a:r>
                      <a:endParaRPr lang="en-US" sz="1200" b="1" dirty="0">
                        <a:solidFill>
                          <a:schemeClr val="accent6">
                            <a:lumMod val="75000"/>
                          </a:schemeClr>
                        </a:solidFill>
                        <a:latin typeface="Calibri"/>
                        <a:ea typeface="Times New Roman"/>
                        <a:cs typeface="Arial"/>
                      </a:endParaRPr>
                    </a:p>
                  </a:txBody>
                  <a:tcPr marL="51632" marR="51632" marT="0" marB="0">
                    <a:lnL w="12700" cap="flat" cmpd="sng" algn="ctr">
                      <a:solidFill>
                        <a:srgbClr val="F7964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a:solidFill>
                            <a:srgbClr val="000000"/>
                          </a:solidFill>
                          <a:latin typeface="Comic Sans MS"/>
                          <a:ea typeface="Times New Roman"/>
                          <a:cs typeface="Arial"/>
                        </a:rPr>
                        <a:t>0.75</a:t>
                      </a:r>
                      <a:endParaRPr lang="en-US" sz="1200" b="1">
                        <a:latin typeface="Calibri"/>
                        <a:ea typeface="Times New Roman"/>
                        <a:cs typeface="Arial"/>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a:solidFill>
                            <a:srgbClr val="000000"/>
                          </a:solidFill>
                          <a:latin typeface="Comic Sans MS"/>
                          <a:ea typeface="Times New Roman"/>
                          <a:cs typeface="Arial"/>
                        </a:rPr>
                        <a:t>216</a:t>
                      </a:r>
                      <a:endParaRPr lang="en-US" sz="1200" b="1">
                        <a:latin typeface="Calibri"/>
                        <a:ea typeface="Times New Roman"/>
                        <a:cs typeface="Arial"/>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a:solidFill>
                            <a:srgbClr val="000000"/>
                          </a:solidFill>
                          <a:latin typeface="Comic Sans MS"/>
                          <a:ea typeface="Times New Roman"/>
                          <a:cs typeface="Arial"/>
                        </a:rPr>
                        <a:t>1162</a:t>
                      </a:r>
                      <a:endParaRPr lang="en-US" sz="1200" b="1">
                        <a:latin typeface="Calibri"/>
                        <a:ea typeface="Times New Roman"/>
                        <a:cs typeface="Arial"/>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a:solidFill>
                            <a:srgbClr val="000000"/>
                          </a:solidFill>
                          <a:latin typeface="Comic Sans MS"/>
                          <a:ea typeface="Times New Roman"/>
                          <a:cs typeface="Arial"/>
                        </a:rPr>
                        <a:t>2475</a:t>
                      </a:r>
                      <a:endParaRPr lang="en-US" sz="1200" b="1">
                        <a:latin typeface="Calibri"/>
                        <a:ea typeface="Times New Roman"/>
                        <a:cs typeface="Arial"/>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a:solidFill>
                            <a:srgbClr val="000000"/>
                          </a:solidFill>
                          <a:latin typeface="Comic Sans MS"/>
                          <a:ea typeface="Times New Roman"/>
                          <a:cs typeface="Arial"/>
                        </a:rPr>
                        <a:t>2475</a:t>
                      </a:r>
                      <a:endParaRPr lang="en-US" sz="1200" b="1">
                        <a:latin typeface="Calibri"/>
                        <a:ea typeface="Times New Roman"/>
                        <a:cs typeface="Arial"/>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dirty="0">
                          <a:solidFill>
                            <a:srgbClr val="000000"/>
                          </a:solidFill>
                          <a:latin typeface="Comic Sans MS"/>
                          <a:ea typeface="Times New Roman"/>
                          <a:cs typeface="Arial"/>
                        </a:rPr>
                        <a:t>5Ф25</a:t>
                      </a:r>
                      <a:endParaRPr lang="en-US" sz="1200" b="1" dirty="0">
                        <a:latin typeface="Calibri"/>
                        <a:ea typeface="Times New Roman"/>
                        <a:cs typeface="Arial"/>
                      </a:endParaRPr>
                    </a:p>
                  </a:txBody>
                  <a:tcPr marL="51632" marR="51632" marT="0" marB="0" anchor="b">
                    <a:lnL w="12700" cap="flat" cmpd="sng" algn="ctr">
                      <a:solidFill>
                        <a:srgbClr val="000000"/>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243682">
                <a:tc>
                  <a:txBody>
                    <a:bodyPr/>
                    <a:lstStyle/>
                    <a:p>
                      <a:pPr algn="ctr">
                        <a:lnSpc>
                          <a:spcPct val="115000"/>
                        </a:lnSpc>
                        <a:spcAft>
                          <a:spcPts val="0"/>
                        </a:spcAft>
                      </a:pPr>
                      <a:r>
                        <a:rPr lang="en-US" sz="1200" b="1" dirty="0">
                          <a:solidFill>
                            <a:schemeClr val="accent6">
                              <a:lumMod val="75000"/>
                            </a:schemeClr>
                          </a:solidFill>
                          <a:latin typeface="Comic Sans MS"/>
                          <a:ea typeface="Times New Roman"/>
                          <a:cs typeface="Arial"/>
                        </a:rPr>
                        <a:t>E3+E5</a:t>
                      </a:r>
                      <a:endParaRPr lang="en-US" sz="1200" b="1" dirty="0">
                        <a:solidFill>
                          <a:schemeClr val="accent6">
                            <a:lumMod val="75000"/>
                          </a:schemeClr>
                        </a:solidFill>
                        <a:latin typeface="Calibri"/>
                        <a:ea typeface="Times New Roman"/>
                        <a:cs typeface="Arial"/>
                      </a:endParaRPr>
                    </a:p>
                  </a:txBody>
                  <a:tcPr marL="51632" marR="51632" marT="0" marB="0">
                    <a:lnL w="12700" cap="flat" cmpd="sng" algn="ctr">
                      <a:solidFill>
                        <a:srgbClr val="F7964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a:solidFill>
                            <a:srgbClr val="000000"/>
                          </a:solidFill>
                          <a:latin typeface="Comic Sans MS"/>
                          <a:ea typeface="Times New Roman"/>
                          <a:cs typeface="Arial"/>
                        </a:rPr>
                        <a:t>0.65</a:t>
                      </a:r>
                      <a:endParaRPr lang="en-US" sz="1200" b="1">
                        <a:latin typeface="Calibri"/>
                        <a:ea typeface="Times New Roman"/>
                        <a:cs typeface="Arial"/>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a:solidFill>
                            <a:srgbClr val="000000"/>
                          </a:solidFill>
                          <a:latin typeface="Comic Sans MS"/>
                          <a:ea typeface="Times New Roman"/>
                          <a:cs typeface="Arial"/>
                        </a:rPr>
                        <a:t>741</a:t>
                      </a:r>
                      <a:endParaRPr lang="en-US" sz="1200" b="1">
                        <a:latin typeface="Calibri"/>
                        <a:ea typeface="Times New Roman"/>
                        <a:cs typeface="Arial"/>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a:solidFill>
                            <a:srgbClr val="000000"/>
                          </a:solidFill>
                          <a:latin typeface="Comic Sans MS"/>
                          <a:ea typeface="Times New Roman"/>
                          <a:cs typeface="Arial"/>
                        </a:rPr>
                        <a:t>5470</a:t>
                      </a:r>
                      <a:endParaRPr lang="en-US" sz="1200" b="1">
                        <a:latin typeface="Calibri"/>
                        <a:ea typeface="Times New Roman"/>
                        <a:cs typeface="Arial"/>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a:solidFill>
                            <a:srgbClr val="000000"/>
                          </a:solidFill>
                          <a:latin typeface="Comic Sans MS"/>
                          <a:ea typeface="Times New Roman"/>
                          <a:cs typeface="Arial"/>
                        </a:rPr>
                        <a:t>2145</a:t>
                      </a:r>
                      <a:endParaRPr lang="en-US" sz="1200" b="1">
                        <a:latin typeface="Calibri"/>
                        <a:ea typeface="Times New Roman"/>
                        <a:cs typeface="Arial"/>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a:solidFill>
                            <a:srgbClr val="000000"/>
                          </a:solidFill>
                          <a:latin typeface="Comic Sans MS"/>
                          <a:ea typeface="Times New Roman"/>
                          <a:cs typeface="Arial"/>
                        </a:rPr>
                        <a:t>5470</a:t>
                      </a:r>
                      <a:endParaRPr lang="en-US" sz="1200" b="1">
                        <a:latin typeface="Calibri"/>
                        <a:ea typeface="Times New Roman"/>
                        <a:cs typeface="Arial"/>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dirty="0">
                          <a:solidFill>
                            <a:srgbClr val="000000"/>
                          </a:solidFill>
                          <a:latin typeface="Comic Sans MS"/>
                          <a:ea typeface="Times New Roman"/>
                          <a:cs typeface="Arial"/>
                        </a:rPr>
                        <a:t>7Ф32</a:t>
                      </a:r>
                      <a:endParaRPr lang="en-US" sz="1200" b="1" dirty="0">
                        <a:latin typeface="Calibri"/>
                        <a:ea typeface="Times New Roman"/>
                        <a:cs typeface="Arial"/>
                      </a:endParaRPr>
                    </a:p>
                  </a:txBody>
                  <a:tcPr marL="51632" marR="51632" marT="0" marB="0" anchor="b">
                    <a:lnL w="12700" cap="flat" cmpd="sng" algn="ctr">
                      <a:solidFill>
                        <a:srgbClr val="000000"/>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243682">
                <a:tc>
                  <a:txBody>
                    <a:bodyPr/>
                    <a:lstStyle/>
                    <a:p>
                      <a:pPr algn="ctr">
                        <a:lnSpc>
                          <a:spcPct val="115000"/>
                        </a:lnSpc>
                        <a:spcAft>
                          <a:spcPts val="0"/>
                        </a:spcAft>
                      </a:pPr>
                      <a:r>
                        <a:rPr lang="en-US" sz="1200" b="1" dirty="0">
                          <a:solidFill>
                            <a:schemeClr val="accent6">
                              <a:lumMod val="75000"/>
                            </a:schemeClr>
                          </a:solidFill>
                          <a:latin typeface="Comic Sans MS"/>
                          <a:ea typeface="Times New Roman"/>
                          <a:cs typeface="Arial"/>
                        </a:rPr>
                        <a:t>E6+E8</a:t>
                      </a:r>
                      <a:endParaRPr lang="en-US" sz="1200" b="1" dirty="0">
                        <a:solidFill>
                          <a:schemeClr val="accent6">
                            <a:lumMod val="75000"/>
                          </a:schemeClr>
                        </a:solidFill>
                        <a:latin typeface="Calibri"/>
                        <a:ea typeface="Times New Roman"/>
                        <a:cs typeface="Arial"/>
                      </a:endParaRPr>
                    </a:p>
                  </a:txBody>
                  <a:tcPr marL="51632" marR="51632" marT="0" marB="0">
                    <a:lnL w="12700" cap="flat" cmpd="sng" algn="ctr">
                      <a:solidFill>
                        <a:srgbClr val="F7964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a:solidFill>
                            <a:srgbClr val="000000"/>
                          </a:solidFill>
                          <a:latin typeface="Comic Sans MS"/>
                          <a:ea typeface="Times New Roman"/>
                          <a:cs typeface="Arial"/>
                        </a:rPr>
                        <a:t>0.6</a:t>
                      </a:r>
                      <a:endParaRPr lang="en-US" sz="1200" b="1">
                        <a:latin typeface="Calibri"/>
                        <a:ea typeface="Times New Roman"/>
                        <a:cs typeface="Arial"/>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a:solidFill>
                            <a:srgbClr val="000000"/>
                          </a:solidFill>
                          <a:latin typeface="Comic Sans MS"/>
                          <a:ea typeface="Times New Roman"/>
                          <a:cs typeface="Arial"/>
                        </a:rPr>
                        <a:t>608</a:t>
                      </a:r>
                      <a:endParaRPr lang="en-US" sz="1200" b="1">
                        <a:latin typeface="Calibri"/>
                        <a:ea typeface="Times New Roman"/>
                        <a:cs typeface="Arial"/>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a:solidFill>
                            <a:srgbClr val="000000"/>
                          </a:solidFill>
                          <a:latin typeface="Comic Sans MS"/>
                          <a:ea typeface="Times New Roman"/>
                          <a:cs typeface="Arial"/>
                        </a:rPr>
                        <a:t>5180</a:t>
                      </a:r>
                      <a:endParaRPr lang="en-US" sz="1200" b="1">
                        <a:latin typeface="Calibri"/>
                        <a:ea typeface="Times New Roman"/>
                        <a:cs typeface="Arial"/>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a:solidFill>
                            <a:srgbClr val="000000"/>
                          </a:solidFill>
                          <a:latin typeface="Comic Sans MS"/>
                          <a:ea typeface="Times New Roman"/>
                          <a:cs typeface="Arial"/>
                        </a:rPr>
                        <a:t>1980</a:t>
                      </a:r>
                      <a:endParaRPr lang="en-US" sz="1200" b="1">
                        <a:latin typeface="Calibri"/>
                        <a:ea typeface="Times New Roman"/>
                        <a:cs typeface="Arial"/>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a:solidFill>
                            <a:srgbClr val="000000"/>
                          </a:solidFill>
                          <a:latin typeface="Comic Sans MS"/>
                          <a:ea typeface="Times New Roman"/>
                          <a:cs typeface="Arial"/>
                        </a:rPr>
                        <a:t>5180</a:t>
                      </a:r>
                      <a:endParaRPr lang="en-US" sz="1200" b="1">
                        <a:latin typeface="Calibri"/>
                        <a:ea typeface="Times New Roman"/>
                        <a:cs typeface="Arial"/>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dirty="0">
                          <a:solidFill>
                            <a:srgbClr val="000000"/>
                          </a:solidFill>
                          <a:latin typeface="Comic Sans MS"/>
                          <a:ea typeface="Times New Roman"/>
                          <a:cs typeface="Arial"/>
                        </a:rPr>
                        <a:t>7Ф32</a:t>
                      </a:r>
                      <a:endParaRPr lang="en-US" sz="1200" b="1" dirty="0">
                        <a:latin typeface="Calibri"/>
                        <a:ea typeface="Times New Roman"/>
                        <a:cs typeface="Arial"/>
                      </a:endParaRPr>
                    </a:p>
                  </a:txBody>
                  <a:tcPr marL="51632" marR="51632" marT="0" marB="0" anchor="b">
                    <a:lnL w="12700" cap="flat" cmpd="sng" algn="ctr">
                      <a:solidFill>
                        <a:srgbClr val="000000"/>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243682">
                <a:tc>
                  <a:txBody>
                    <a:bodyPr/>
                    <a:lstStyle/>
                    <a:p>
                      <a:pPr algn="ctr">
                        <a:lnSpc>
                          <a:spcPct val="115000"/>
                        </a:lnSpc>
                        <a:spcAft>
                          <a:spcPts val="0"/>
                        </a:spcAft>
                      </a:pPr>
                      <a:r>
                        <a:rPr lang="en-US" sz="1200" b="1" dirty="0">
                          <a:solidFill>
                            <a:schemeClr val="accent6">
                              <a:lumMod val="75000"/>
                            </a:schemeClr>
                          </a:solidFill>
                          <a:latin typeface="Comic Sans MS"/>
                          <a:ea typeface="Times New Roman"/>
                          <a:cs typeface="Arial"/>
                        </a:rPr>
                        <a:t>E9</a:t>
                      </a:r>
                      <a:endParaRPr lang="en-US" sz="1200" b="1" dirty="0">
                        <a:solidFill>
                          <a:schemeClr val="accent6">
                            <a:lumMod val="75000"/>
                          </a:schemeClr>
                        </a:solidFill>
                        <a:latin typeface="Calibri"/>
                        <a:ea typeface="Times New Roman"/>
                        <a:cs typeface="Arial"/>
                      </a:endParaRPr>
                    </a:p>
                  </a:txBody>
                  <a:tcPr marL="51632" marR="51632" marT="0" marB="0">
                    <a:lnL w="12700" cap="flat" cmpd="sng" algn="ctr">
                      <a:solidFill>
                        <a:srgbClr val="F7964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a:solidFill>
                            <a:srgbClr val="000000"/>
                          </a:solidFill>
                          <a:latin typeface="Comic Sans MS"/>
                          <a:ea typeface="Times New Roman"/>
                          <a:cs typeface="Arial"/>
                        </a:rPr>
                        <a:t>0.8</a:t>
                      </a:r>
                      <a:endParaRPr lang="en-US" sz="1200" b="1">
                        <a:latin typeface="Calibri"/>
                        <a:ea typeface="Times New Roman"/>
                        <a:cs typeface="Arial"/>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a:solidFill>
                            <a:srgbClr val="000000"/>
                          </a:solidFill>
                          <a:latin typeface="Comic Sans MS"/>
                          <a:ea typeface="Times New Roman"/>
                          <a:cs typeface="Arial"/>
                        </a:rPr>
                        <a:t>206</a:t>
                      </a:r>
                      <a:endParaRPr lang="en-US" sz="1200" b="1">
                        <a:latin typeface="Calibri"/>
                        <a:ea typeface="Times New Roman"/>
                        <a:cs typeface="Arial"/>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a:solidFill>
                            <a:srgbClr val="000000"/>
                          </a:solidFill>
                          <a:latin typeface="Comic Sans MS"/>
                          <a:ea typeface="Times New Roman"/>
                          <a:cs typeface="Arial"/>
                        </a:rPr>
                        <a:t>1003</a:t>
                      </a:r>
                      <a:endParaRPr lang="en-US" sz="1200" b="1">
                        <a:latin typeface="Calibri"/>
                        <a:ea typeface="Times New Roman"/>
                        <a:cs typeface="Arial"/>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a:solidFill>
                            <a:srgbClr val="000000"/>
                          </a:solidFill>
                          <a:latin typeface="Comic Sans MS"/>
                          <a:ea typeface="Times New Roman"/>
                          <a:cs typeface="Arial"/>
                        </a:rPr>
                        <a:t>2640</a:t>
                      </a:r>
                      <a:endParaRPr lang="en-US" sz="1200" b="1">
                        <a:latin typeface="Calibri"/>
                        <a:ea typeface="Times New Roman"/>
                        <a:cs typeface="Arial"/>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a:solidFill>
                            <a:srgbClr val="000000"/>
                          </a:solidFill>
                          <a:latin typeface="Comic Sans MS"/>
                          <a:ea typeface="Times New Roman"/>
                          <a:cs typeface="Arial"/>
                        </a:rPr>
                        <a:t>2640</a:t>
                      </a:r>
                      <a:endParaRPr lang="en-US" sz="1200" b="1">
                        <a:latin typeface="Calibri"/>
                        <a:ea typeface="Times New Roman"/>
                        <a:cs typeface="Arial"/>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dirty="0">
                          <a:solidFill>
                            <a:srgbClr val="000000"/>
                          </a:solidFill>
                          <a:latin typeface="Comic Sans MS"/>
                          <a:ea typeface="Times New Roman"/>
                          <a:cs typeface="Arial"/>
                        </a:rPr>
                        <a:t>6Ф25</a:t>
                      </a:r>
                      <a:endParaRPr lang="en-US" sz="1200" b="1" dirty="0">
                        <a:latin typeface="Calibri"/>
                        <a:ea typeface="Times New Roman"/>
                        <a:cs typeface="Arial"/>
                      </a:endParaRPr>
                    </a:p>
                  </a:txBody>
                  <a:tcPr marL="51632" marR="51632" marT="0" marB="0" anchor="b">
                    <a:lnL w="12700" cap="flat" cmpd="sng" algn="ctr">
                      <a:solidFill>
                        <a:srgbClr val="000000"/>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243682">
                <a:tc>
                  <a:txBody>
                    <a:bodyPr/>
                    <a:lstStyle/>
                    <a:p>
                      <a:pPr algn="ctr">
                        <a:lnSpc>
                          <a:spcPct val="115000"/>
                        </a:lnSpc>
                        <a:spcAft>
                          <a:spcPts val="0"/>
                        </a:spcAft>
                      </a:pPr>
                      <a:r>
                        <a:rPr lang="en-US" sz="1200" b="1" dirty="0">
                          <a:solidFill>
                            <a:schemeClr val="accent6">
                              <a:lumMod val="75000"/>
                            </a:schemeClr>
                          </a:solidFill>
                          <a:latin typeface="Comic Sans MS"/>
                          <a:ea typeface="Times New Roman"/>
                          <a:cs typeface="Arial"/>
                        </a:rPr>
                        <a:t>E10</a:t>
                      </a:r>
                      <a:endParaRPr lang="en-US" sz="1200" b="1" dirty="0">
                        <a:solidFill>
                          <a:schemeClr val="accent6">
                            <a:lumMod val="75000"/>
                          </a:schemeClr>
                        </a:solidFill>
                        <a:latin typeface="Calibri"/>
                        <a:ea typeface="Times New Roman"/>
                        <a:cs typeface="Arial"/>
                      </a:endParaRPr>
                    </a:p>
                  </a:txBody>
                  <a:tcPr marL="51632" marR="51632" marT="0" marB="0">
                    <a:lnL w="12700" cap="flat" cmpd="sng" algn="ctr">
                      <a:solidFill>
                        <a:srgbClr val="F7964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a:solidFill>
                            <a:srgbClr val="000000"/>
                          </a:solidFill>
                          <a:latin typeface="Comic Sans MS"/>
                          <a:ea typeface="Times New Roman"/>
                          <a:cs typeface="Arial"/>
                        </a:rPr>
                        <a:t>0.5</a:t>
                      </a:r>
                      <a:endParaRPr lang="en-US" sz="1200" b="1">
                        <a:latin typeface="Calibri"/>
                        <a:ea typeface="Times New Roman"/>
                        <a:cs typeface="Arial"/>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a:solidFill>
                            <a:srgbClr val="000000"/>
                          </a:solidFill>
                          <a:latin typeface="Comic Sans MS"/>
                          <a:ea typeface="Times New Roman"/>
                          <a:cs typeface="Arial"/>
                        </a:rPr>
                        <a:t>141</a:t>
                      </a:r>
                      <a:endParaRPr lang="en-US" sz="1200" b="1">
                        <a:latin typeface="Calibri"/>
                        <a:ea typeface="Times New Roman"/>
                        <a:cs typeface="Arial"/>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a:solidFill>
                            <a:srgbClr val="000000"/>
                          </a:solidFill>
                          <a:latin typeface="Comic Sans MS"/>
                          <a:ea typeface="Times New Roman"/>
                          <a:cs typeface="Arial"/>
                        </a:rPr>
                        <a:t>1565</a:t>
                      </a:r>
                      <a:endParaRPr lang="en-US" sz="1200" b="1">
                        <a:latin typeface="Calibri"/>
                        <a:ea typeface="Times New Roman"/>
                        <a:cs typeface="Arial"/>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a:solidFill>
                            <a:srgbClr val="000000"/>
                          </a:solidFill>
                          <a:latin typeface="Comic Sans MS"/>
                          <a:ea typeface="Times New Roman"/>
                          <a:cs typeface="Arial"/>
                        </a:rPr>
                        <a:t>1650</a:t>
                      </a:r>
                      <a:endParaRPr lang="en-US" sz="1200" b="1">
                        <a:latin typeface="Calibri"/>
                        <a:ea typeface="Times New Roman"/>
                        <a:cs typeface="Arial"/>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a:solidFill>
                            <a:srgbClr val="000000"/>
                          </a:solidFill>
                          <a:latin typeface="Comic Sans MS"/>
                          <a:ea typeface="Times New Roman"/>
                          <a:cs typeface="Arial"/>
                        </a:rPr>
                        <a:t>1650</a:t>
                      </a:r>
                      <a:endParaRPr lang="en-US" sz="1200" b="1">
                        <a:latin typeface="Calibri"/>
                        <a:ea typeface="Times New Roman"/>
                        <a:cs typeface="Arial"/>
                      </a:endParaRPr>
                    </a:p>
                  </a:txBody>
                  <a:tcPr marL="51632" marR="51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Aft>
                          <a:spcPts val="0"/>
                        </a:spcAft>
                      </a:pPr>
                      <a:r>
                        <a:rPr lang="en-US" sz="1200" b="1" dirty="0">
                          <a:solidFill>
                            <a:srgbClr val="000000"/>
                          </a:solidFill>
                          <a:latin typeface="Comic Sans MS"/>
                          <a:ea typeface="Times New Roman"/>
                          <a:cs typeface="Arial"/>
                        </a:rPr>
                        <a:t>4Ф25</a:t>
                      </a:r>
                      <a:endParaRPr lang="en-US" sz="1200" b="1" dirty="0">
                        <a:latin typeface="Calibri"/>
                        <a:ea typeface="Times New Roman"/>
                        <a:cs typeface="Arial"/>
                      </a:endParaRPr>
                    </a:p>
                  </a:txBody>
                  <a:tcPr marL="51632" marR="51632" marT="0" marB="0" anchor="b">
                    <a:lnL w="12700" cap="flat" cmpd="sng" algn="ctr">
                      <a:solidFill>
                        <a:srgbClr val="000000"/>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0"/>
            <a:ext cx="8686800" cy="838200"/>
          </a:xfrm>
        </p:spPr>
        <p:txBody>
          <a:bodyPr>
            <a:noAutofit/>
          </a:bodyPr>
          <a:lstStyle/>
          <a:p>
            <a:r>
              <a:rPr lang="en-US" sz="2800" dirty="0" smtClean="0"/>
              <a:t>Distribution of moments in the Mat Foundation</a:t>
            </a:r>
            <a:endParaRPr lang="ar-JO" sz="2800" dirty="0"/>
          </a:p>
        </p:txBody>
      </p:sp>
      <p:pic>
        <p:nvPicPr>
          <p:cNvPr id="4" name="صورة 3"/>
          <p:cNvPicPr/>
          <p:nvPr/>
        </p:nvPicPr>
        <p:blipFill>
          <a:blip r:embed="rId2" cstate="print"/>
          <a:srcRect/>
          <a:stretch>
            <a:fillRect/>
          </a:stretch>
        </p:blipFill>
        <p:spPr bwMode="auto">
          <a:xfrm>
            <a:off x="539552" y="2276872"/>
            <a:ext cx="3672408" cy="3520062"/>
          </a:xfrm>
          <a:prstGeom prst="rect">
            <a:avLst/>
          </a:prstGeom>
          <a:noFill/>
          <a:ln w="9525">
            <a:noFill/>
            <a:miter lim="800000"/>
            <a:headEnd/>
            <a:tailEnd/>
          </a:ln>
        </p:spPr>
      </p:pic>
      <p:pic>
        <p:nvPicPr>
          <p:cNvPr id="5" name="صورة 4"/>
          <p:cNvPicPr/>
          <p:nvPr/>
        </p:nvPicPr>
        <p:blipFill>
          <a:blip r:embed="rId3" cstate="print"/>
          <a:srcRect/>
          <a:stretch>
            <a:fillRect/>
          </a:stretch>
        </p:blipFill>
        <p:spPr bwMode="auto">
          <a:xfrm>
            <a:off x="4788024" y="2276872"/>
            <a:ext cx="3771234" cy="3457486"/>
          </a:xfrm>
          <a:prstGeom prst="rect">
            <a:avLst/>
          </a:prstGeom>
          <a:noFill/>
          <a:ln w="9525">
            <a:noFill/>
            <a:miter lim="800000"/>
            <a:headEnd/>
            <a:tailEnd/>
          </a:ln>
        </p:spPr>
      </p:pic>
      <p:sp>
        <p:nvSpPr>
          <p:cNvPr id="6" name="مربع نص 5"/>
          <p:cNvSpPr txBox="1"/>
          <p:nvPr/>
        </p:nvSpPr>
        <p:spPr>
          <a:xfrm>
            <a:off x="1907704" y="1700808"/>
            <a:ext cx="840679" cy="492443"/>
          </a:xfrm>
          <a:prstGeom prst="rect">
            <a:avLst/>
          </a:prstGeom>
          <a:noFill/>
        </p:spPr>
        <p:txBody>
          <a:bodyPr wrap="none" rtlCol="1">
            <a:spAutoFit/>
          </a:bodyPr>
          <a:lstStyle/>
          <a:p>
            <a:r>
              <a:rPr lang="en-US" sz="2600" b="1" dirty="0" smtClean="0"/>
              <a:t>M11</a:t>
            </a:r>
            <a:endParaRPr lang="ar-JO" sz="2600" b="1" dirty="0"/>
          </a:p>
        </p:txBody>
      </p:sp>
      <p:sp>
        <p:nvSpPr>
          <p:cNvPr id="7" name="مربع نص 6"/>
          <p:cNvSpPr txBox="1"/>
          <p:nvPr/>
        </p:nvSpPr>
        <p:spPr>
          <a:xfrm>
            <a:off x="6228184" y="1700808"/>
            <a:ext cx="846707" cy="492443"/>
          </a:xfrm>
          <a:prstGeom prst="rect">
            <a:avLst/>
          </a:prstGeom>
          <a:noFill/>
        </p:spPr>
        <p:txBody>
          <a:bodyPr wrap="none" rtlCol="1">
            <a:spAutoFit/>
          </a:bodyPr>
          <a:lstStyle/>
          <a:p>
            <a:r>
              <a:rPr lang="en-US" sz="2600" b="1" dirty="0" smtClean="0"/>
              <a:t>M22</a:t>
            </a:r>
            <a:endParaRPr lang="ar-JO" sz="2600" b="1"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pPr algn="l">
              <a:buNone/>
            </a:pPr>
            <a:r>
              <a:rPr lang="en-US" dirty="0" smtClean="0"/>
              <a:t>Moments are not uniformly distributed , so </a:t>
            </a:r>
            <a:endParaRPr lang="ar-JO" dirty="0" smtClean="0"/>
          </a:p>
          <a:p>
            <a:pPr algn="l">
              <a:buNone/>
            </a:pPr>
            <a:r>
              <a:rPr lang="en-US" dirty="0" smtClean="0"/>
              <a:t>there were no column strips nor middle strip .</a:t>
            </a:r>
            <a:endParaRPr lang="ar-JO" dirty="0" smtClean="0"/>
          </a:p>
          <a:p>
            <a:pPr algn="l">
              <a:buNone/>
            </a:pPr>
            <a:r>
              <a:rPr lang="en-US" dirty="0" smtClean="0"/>
              <a:t>We divided the mat into several parts .Then we read the maximum moment in each part, and the reinforcement calculated was depending on this reading .</a:t>
            </a:r>
            <a:endParaRPr lang="ar-JO"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88640"/>
            <a:ext cx="8686800" cy="838200"/>
          </a:xfrm>
        </p:spPr>
        <p:txBody>
          <a:bodyPr/>
          <a:lstStyle/>
          <a:p>
            <a:r>
              <a:rPr lang="en-US" b="1" dirty="0" smtClean="0"/>
              <a:t>Reinforcement in mat Foundation</a:t>
            </a:r>
            <a:endParaRPr lang="ar-JO" dirty="0"/>
          </a:p>
        </p:txBody>
      </p:sp>
      <p:pic>
        <p:nvPicPr>
          <p:cNvPr id="4" name="صورة 3"/>
          <p:cNvPicPr/>
          <p:nvPr/>
        </p:nvPicPr>
        <p:blipFill>
          <a:blip r:embed="rId2" cstate="print"/>
          <a:srcRect/>
          <a:stretch>
            <a:fillRect/>
          </a:stretch>
        </p:blipFill>
        <p:spPr bwMode="auto">
          <a:xfrm>
            <a:off x="539552" y="2276872"/>
            <a:ext cx="4104456" cy="3528391"/>
          </a:xfrm>
          <a:prstGeom prst="rect">
            <a:avLst/>
          </a:prstGeom>
          <a:noFill/>
          <a:ln w="9525">
            <a:noFill/>
            <a:miter lim="800000"/>
            <a:headEnd/>
            <a:tailEnd/>
          </a:ln>
        </p:spPr>
      </p:pic>
      <p:pic>
        <p:nvPicPr>
          <p:cNvPr id="36866" name="Picture 2"/>
          <p:cNvPicPr>
            <a:picLocks noChangeAspect="1" noChangeArrowheads="1"/>
          </p:cNvPicPr>
          <p:nvPr/>
        </p:nvPicPr>
        <p:blipFill>
          <a:blip r:embed="rId3" cstate="print"/>
          <a:srcRect/>
          <a:stretch>
            <a:fillRect/>
          </a:stretch>
        </p:blipFill>
        <p:spPr bwMode="auto">
          <a:xfrm>
            <a:off x="4932040" y="2348880"/>
            <a:ext cx="3744416" cy="3506390"/>
          </a:xfrm>
          <a:prstGeom prst="rect">
            <a:avLst/>
          </a:prstGeom>
          <a:noFill/>
          <a:ln w="9525">
            <a:noFill/>
            <a:miter lim="800000"/>
            <a:headEnd/>
            <a:tailEnd/>
          </a:ln>
        </p:spPr>
      </p:pic>
      <p:sp>
        <p:nvSpPr>
          <p:cNvPr id="7" name="مربع نص 6"/>
          <p:cNvSpPr txBox="1"/>
          <p:nvPr/>
        </p:nvSpPr>
        <p:spPr>
          <a:xfrm>
            <a:off x="3826272" y="1412776"/>
            <a:ext cx="1673856" cy="446276"/>
          </a:xfrm>
          <a:prstGeom prst="rect">
            <a:avLst/>
          </a:prstGeom>
          <a:noFill/>
        </p:spPr>
        <p:txBody>
          <a:bodyPr wrap="none" rtlCol="1">
            <a:spAutoFit/>
          </a:bodyPr>
          <a:lstStyle/>
          <a:p>
            <a:r>
              <a:rPr lang="en-US" sz="2300" dirty="0" smtClean="0">
                <a:latin typeface="+mj-lt"/>
              </a:rPr>
              <a:t>X - direction</a:t>
            </a:r>
            <a:endParaRPr lang="ar-JO" sz="2300" dirty="0">
              <a:latin typeface="+mj-lt"/>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مربع نص 9"/>
          <p:cNvSpPr txBox="1"/>
          <p:nvPr/>
        </p:nvSpPr>
        <p:spPr>
          <a:xfrm>
            <a:off x="3779912" y="1124744"/>
            <a:ext cx="1944216" cy="446276"/>
          </a:xfrm>
          <a:prstGeom prst="rect">
            <a:avLst/>
          </a:prstGeom>
          <a:noFill/>
        </p:spPr>
        <p:txBody>
          <a:bodyPr wrap="square" rtlCol="1">
            <a:spAutoFit/>
          </a:bodyPr>
          <a:lstStyle/>
          <a:p>
            <a:r>
              <a:rPr lang="en-US" sz="2300" dirty="0" smtClean="0">
                <a:latin typeface="+mj-lt"/>
              </a:rPr>
              <a:t>Y – direction </a:t>
            </a:r>
            <a:endParaRPr lang="ar-JO" sz="2300" dirty="0">
              <a:latin typeface="+mj-lt"/>
            </a:endParaRPr>
          </a:p>
        </p:txBody>
      </p:sp>
      <p:pic>
        <p:nvPicPr>
          <p:cNvPr id="1028" name="Picture 4"/>
          <p:cNvPicPr>
            <a:picLocks noChangeAspect="1" noChangeArrowheads="1"/>
          </p:cNvPicPr>
          <p:nvPr/>
        </p:nvPicPr>
        <p:blipFill>
          <a:blip r:embed="rId2" cstate="print"/>
          <a:srcRect/>
          <a:stretch>
            <a:fillRect/>
          </a:stretch>
        </p:blipFill>
        <p:spPr bwMode="auto">
          <a:xfrm>
            <a:off x="683568" y="2132856"/>
            <a:ext cx="7785458" cy="321218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11560" y="0"/>
            <a:ext cx="8686800" cy="838200"/>
          </a:xfrm>
        </p:spPr>
        <p:txBody>
          <a:bodyPr/>
          <a:lstStyle/>
          <a:p>
            <a:r>
              <a:rPr lang="en-US" b="1" dirty="0" smtClean="0"/>
              <a:t>Design of grade beams</a:t>
            </a:r>
            <a:endParaRPr lang="ar-JO" dirty="0"/>
          </a:p>
        </p:txBody>
      </p:sp>
      <p:sp>
        <p:nvSpPr>
          <p:cNvPr id="3" name="عنصر نائب للمحتوى 2"/>
          <p:cNvSpPr>
            <a:spLocks noGrp="1"/>
          </p:cNvSpPr>
          <p:nvPr>
            <p:ph idx="1"/>
          </p:nvPr>
        </p:nvSpPr>
        <p:spPr>
          <a:xfrm>
            <a:off x="304800" y="1412777"/>
            <a:ext cx="8686800" cy="1944216"/>
          </a:xfrm>
        </p:spPr>
        <p:txBody>
          <a:bodyPr>
            <a:normAutofit fontScale="77500" lnSpcReduction="20000"/>
          </a:bodyPr>
          <a:lstStyle/>
          <a:p>
            <a:pPr algn="l">
              <a:buNone/>
            </a:pPr>
            <a:r>
              <a:rPr lang="en-US" sz="2400" dirty="0" smtClean="0">
                <a:solidFill>
                  <a:schemeClr val="tx1"/>
                </a:solidFill>
              </a:rPr>
              <a:t>The </a:t>
            </a:r>
            <a:r>
              <a:rPr lang="en-US" sz="2400" dirty="0" smtClean="0">
                <a:solidFill>
                  <a:schemeClr val="tx1"/>
                </a:solidFill>
              </a:rPr>
              <a:t>dimensions were suggested to be 40*70 cm as below</a:t>
            </a:r>
          </a:p>
          <a:p>
            <a:pPr algn="l">
              <a:buNone/>
            </a:pPr>
            <a:endParaRPr lang="ar-JO" sz="2600" baseline="30000" dirty="0" smtClean="0">
              <a:solidFill>
                <a:schemeClr val="tx1"/>
              </a:solidFill>
            </a:endParaRPr>
          </a:p>
          <a:p>
            <a:pPr algn="l">
              <a:buNone/>
            </a:pPr>
            <a:r>
              <a:rPr lang="en-US" sz="2600" dirty="0" smtClean="0">
                <a:solidFill>
                  <a:schemeClr val="tx1"/>
                </a:solidFill>
              </a:rPr>
              <a:t>As = ρ * b * d = (0.0033)(400)(640) = 844.8 mm</a:t>
            </a:r>
            <a:r>
              <a:rPr lang="en-US" sz="2600" baseline="30000" dirty="0" smtClean="0">
                <a:solidFill>
                  <a:schemeClr val="tx1"/>
                </a:solidFill>
              </a:rPr>
              <a:t>2</a:t>
            </a:r>
          </a:p>
          <a:p>
            <a:pPr algn="l">
              <a:buNone/>
            </a:pPr>
            <a:r>
              <a:rPr lang="en-US" sz="2600" dirty="0" smtClean="0">
                <a:solidFill>
                  <a:schemeClr val="tx1"/>
                </a:solidFill>
              </a:rPr>
              <a:t/>
            </a:r>
            <a:br>
              <a:rPr lang="en-US" sz="2600" dirty="0" smtClean="0">
                <a:solidFill>
                  <a:schemeClr val="tx1"/>
                </a:solidFill>
              </a:rPr>
            </a:br>
            <a:r>
              <a:rPr lang="en-US" sz="2600" dirty="0" smtClean="0">
                <a:solidFill>
                  <a:schemeClr val="tx1"/>
                </a:solidFill>
                <a:sym typeface="Wingdings"/>
              </a:rPr>
              <a:t></a:t>
            </a:r>
            <a:r>
              <a:rPr lang="en-US" sz="2600" dirty="0" smtClean="0">
                <a:solidFill>
                  <a:schemeClr val="tx1"/>
                </a:solidFill>
              </a:rPr>
              <a:t> use 5Ø16 bottom steel.</a:t>
            </a:r>
            <a:br>
              <a:rPr lang="en-US" sz="2600" dirty="0" smtClean="0">
                <a:solidFill>
                  <a:schemeClr val="tx1"/>
                </a:solidFill>
              </a:rPr>
            </a:br>
            <a:r>
              <a:rPr lang="en-US" sz="2600" dirty="0" smtClean="0">
                <a:solidFill>
                  <a:schemeClr val="tx1"/>
                </a:solidFill>
                <a:sym typeface="Wingdings"/>
              </a:rPr>
              <a:t></a:t>
            </a:r>
            <a:r>
              <a:rPr lang="en-US" sz="2600" dirty="0" smtClean="0">
                <a:solidFill>
                  <a:schemeClr val="tx1"/>
                </a:solidFill>
              </a:rPr>
              <a:t> use 5Ø16 top steel.</a:t>
            </a:r>
            <a:endParaRPr lang="ar-JO" sz="2600" dirty="0" smtClean="0">
              <a:solidFill>
                <a:schemeClr val="tx1"/>
              </a:solidFill>
            </a:endParaRPr>
          </a:p>
          <a:p>
            <a:pPr algn="l">
              <a:buNone/>
            </a:pPr>
            <a:r>
              <a:rPr lang="en-US" sz="2600" dirty="0" smtClean="0">
                <a:solidFill>
                  <a:schemeClr val="tx1"/>
                </a:solidFill>
              </a:rPr>
              <a:t>cover </a:t>
            </a:r>
            <a:r>
              <a:rPr lang="en-US" sz="2600" dirty="0" smtClean="0">
                <a:solidFill>
                  <a:schemeClr val="tx1"/>
                </a:solidFill>
              </a:rPr>
              <a:t>= 6cm </a:t>
            </a:r>
            <a:r>
              <a:rPr lang="en-US" sz="2600" dirty="0" smtClean="0">
                <a:solidFill>
                  <a:schemeClr val="tx1"/>
                </a:solidFill>
              </a:rPr>
              <a:t>.  </a:t>
            </a:r>
            <a:endParaRPr lang="ar-JO" sz="2600" dirty="0" smtClean="0">
              <a:solidFill>
                <a:schemeClr val="tx1"/>
              </a:solidFill>
            </a:endParaRPr>
          </a:p>
          <a:p>
            <a:pPr algn="l"/>
            <a:endParaRPr lang="ar-JO" sz="2600" dirty="0">
              <a:solidFill>
                <a:schemeClr val="tx1"/>
              </a:solidFill>
            </a:endParaRPr>
          </a:p>
        </p:txBody>
      </p:sp>
      <p:pic>
        <p:nvPicPr>
          <p:cNvPr id="4" name="صورة 3" descr="D:\Graduation Project Private\29-4-11\Beam.bmp"/>
          <p:cNvPicPr/>
          <p:nvPr/>
        </p:nvPicPr>
        <p:blipFill>
          <a:blip r:embed="rId2" cstate="print"/>
          <a:srcRect/>
          <a:stretch>
            <a:fillRect/>
          </a:stretch>
        </p:blipFill>
        <p:spPr bwMode="auto">
          <a:xfrm>
            <a:off x="467544" y="3429000"/>
            <a:ext cx="2808312" cy="3139058"/>
          </a:xfrm>
          <a:prstGeom prst="rect">
            <a:avLst/>
          </a:prstGeom>
          <a:noFill/>
          <a:ln w="9525">
            <a:noFill/>
            <a:miter lim="800000"/>
            <a:headEnd/>
            <a:tailEnd/>
          </a:ln>
        </p:spPr>
      </p:pic>
      <p:sp>
        <p:nvSpPr>
          <p:cNvPr id="5" name="مربع نص 4"/>
          <p:cNvSpPr txBox="1"/>
          <p:nvPr/>
        </p:nvSpPr>
        <p:spPr>
          <a:xfrm>
            <a:off x="3851920" y="3717032"/>
            <a:ext cx="5472608" cy="830997"/>
          </a:xfrm>
          <a:prstGeom prst="rect">
            <a:avLst/>
          </a:prstGeom>
          <a:noFill/>
        </p:spPr>
        <p:txBody>
          <a:bodyPr wrap="square" rtlCol="1">
            <a:spAutoFit/>
          </a:bodyPr>
          <a:lstStyle/>
          <a:p>
            <a:pPr algn="l"/>
            <a:r>
              <a:rPr lang="en-US" sz="2400" dirty="0" smtClean="0"/>
              <a:t>(Av/s) = Min ((3.5 </a:t>
            </a:r>
            <a:r>
              <a:rPr lang="en-US" sz="2400" dirty="0" err="1" smtClean="0"/>
              <a:t>bw</a:t>
            </a:r>
            <a:r>
              <a:rPr lang="en-US" sz="2400" dirty="0" smtClean="0"/>
              <a:t>/</a:t>
            </a:r>
            <a:r>
              <a:rPr lang="en-US" sz="2400" dirty="0" err="1" smtClean="0"/>
              <a:t>fy</a:t>
            </a:r>
            <a:r>
              <a:rPr lang="en-US" sz="2400" dirty="0" smtClean="0"/>
              <a:t>) , (0.2 </a:t>
            </a:r>
            <a:r>
              <a:rPr lang="en-US" sz="2400" dirty="0" err="1" smtClean="0"/>
              <a:t>bw</a:t>
            </a:r>
            <a:r>
              <a:rPr lang="en-US" sz="2400" dirty="0" smtClean="0"/>
              <a:t> /</a:t>
            </a:r>
            <a:r>
              <a:rPr lang="en-US" sz="2400" dirty="0" err="1" smtClean="0"/>
              <a:t>fy</a:t>
            </a:r>
            <a:r>
              <a:rPr lang="en-US" sz="2400" dirty="0" smtClean="0"/>
              <a:t>)) </a:t>
            </a:r>
            <a:r>
              <a:rPr lang="en-US" sz="2400" dirty="0" smtClean="0">
                <a:sym typeface="Wingdings"/>
              </a:rPr>
              <a:t></a:t>
            </a:r>
            <a:r>
              <a:rPr lang="en-US" sz="2400" dirty="0" smtClean="0"/>
              <a:t> (Av/s) = 0.033.</a:t>
            </a:r>
            <a:endParaRPr lang="ar-JO" sz="2400" dirty="0"/>
          </a:p>
        </p:txBody>
      </p:sp>
      <p:sp>
        <p:nvSpPr>
          <p:cNvPr id="6" name="مربع نص 5"/>
          <p:cNvSpPr txBox="1"/>
          <p:nvPr/>
        </p:nvSpPr>
        <p:spPr>
          <a:xfrm>
            <a:off x="4355976" y="4725144"/>
            <a:ext cx="2736304" cy="461665"/>
          </a:xfrm>
          <a:prstGeom prst="rect">
            <a:avLst/>
          </a:prstGeom>
          <a:noFill/>
        </p:spPr>
        <p:txBody>
          <a:bodyPr wrap="square" rtlCol="1">
            <a:spAutoFit/>
          </a:bodyPr>
          <a:lstStyle/>
          <a:p>
            <a:r>
              <a:rPr lang="en-US" sz="2400" dirty="0" smtClean="0"/>
              <a:t>use 1Ø10/30 cm </a:t>
            </a:r>
            <a:endParaRPr lang="ar-JO" sz="24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0"/>
            <a:ext cx="8686800" cy="838200"/>
          </a:xfrm>
        </p:spPr>
        <p:txBody>
          <a:bodyPr/>
          <a:lstStyle/>
          <a:p>
            <a:r>
              <a:rPr lang="en-US" b="1" dirty="0" smtClean="0"/>
              <a:t>cost Estimation</a:t>
            </a:r>
            <a:endParaRPr lang="ar-JO" dirty="0"/>
          </a:p>
        </p:txBody>
      </p:sp>
      <p:sp>
        <p:nvSpPr>
          <p:cNvPr id="3" name="عنصر نائب للمحتوى 2"/>
          <p:cNvSpPr>
            <a:spLocks noGrp="1"/>
          </p:cNvSpPr>
          <p:nvPr>
            <p:ph idx="1"/>
          </p:nvPr>
        </p:nvSpPr>
        <p:spPr/>
        <p:txBody>
          <a:bodyPr>
            <a:normAutofit/>
          </a:bodyPr>
          <a:lstStyle/>
          <a:p>
            <a:pPr algn="l">
              <a:buNone/>
            </a:pPr>
            <a:r>
              <a:rPr lang="en-US" sz="2600" dirty="0" smtClean="0">
                <a:solidFill>
                  <a:schemeClr val="tx1"/>
                </a:solidFill>
              </a:rPr>
              <a:t>In order to estimate the total cost we have to calculate the concrete cost , the steel costs, and the cost of drilling the piles .  </a:t>
            </a:r>
            <a:endParaRPr lang="ar-JO" sz="2600" dirty="0" smtClean="0">
              <a:solidFill>
                <a:schemeClr val="tx1"/>
              </a:solidFill>
            </a:endParaRPr>
          </a:p>
          <a:p>
            <a:pPr algn="l">
              <a:buNone/>
            </a:pPr>
            <a:r>
              <a:rPr lang="en-US" sz="2600" b="1" dirty="0" smtClean="0">
                <a:solidFill>
                  <a:schemeClr val="tx1"/>
                </a:solidFill>
              </a:rPr>
              <a:t>Concrete costs </a:t>
            </a:r>
            <a:r>
              <a:rPr lang="en-US" sz="2600" dirty="0" smtClean="0">
                <a:solidFill>
                  <a:schemeClr val="tx1"/>
                </a:solidFill>
              </a:rPr>
              <a:t>based on size calculations .</a:t>
            </a:r>
          </a:p>
          <a:p>
            <a:pPr algn="l">
              <a:buNone/>
            </a:pPr>
            <a:r>
              <a:rPr lang="en-US" sz="2600" b="1" dirty="0" smtClean="0">
                <a:solidFill>
                  <a:schemeClr val="tx1"/>
                </a:solidFill>
              </a:rPr>
              <a:t>Steel costs </a:t>
            </a:r>
            <a:r>
              <a:rPr lang="en-US" sz="2600" dirty="0" smtClean="0">
                <a:solidFill>
                  <a:schemeClr val="tx1"/>
                </a:solidFill>
              </a:rPr>
              <a:t>based on weight calculations.</a:t>
            </a:r>
            <a:endParaRPr lang="ar-JO" sz="2600" dirty="0" smtClean="0">
              <a:solidFill>
                <a:schemeClr val="tx1"/>
              </a:solidFill>
            </a:endParaRPr>
          </a:p>
          <a:p>
            <a:pPr algn="l">
              <a:buNone/>
            </a:pPr>
            <a:r>
              <a:rPr lang="en-US" sz="2600" b="1" dirty="0" smtClean="0">
                <a:solidFill>
                  <a:schemeClr val="tx1"/>
                </a:solidFill>
              </a:rPr>
              <a:t>Drilling costs </a:t>
            </a:r>
            <a:r>
              <a:rPr lang="en-US" sz="2600" dirty="0" smtClean="0">
                <a:solidFill>
                  <a:schemeClr val="tx1"/>
                </a:solidFill>
              </a:rPr>
              <a:t>based on lengths costs (the diameter is constant)</a:t>
            </a:r>
          </a:p>
          <a:p>
            <a:pPr algn="l">
              <a:buNone/>
            </a:pPr>
            <a:endParaRPr lang="en-US" sz="2600" dirty="0" smtClean="0"/>
          </a:p>
          <a:p>
            <a:pPr algn="l">
              <a:buNone/>
            </a:pPr>
            <a:endParaRPr lang="en-US" sz="2600" dirty="0" smtClean="0"/>
          </a:p>
          <a:p>
            <a:pPr>
              <a:buNone/>
            </a:pPr>
            <a:endParaRPr lang="en-US" sz="26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1340768"/>
            <a:ext cx="8686800" cy="4525963"/>
          </a:xfrm>
        </p:spPr>
        <p:txBody>
          <a:bodyPr/>
          <a:lstStyle/>
          <a:p>
            <a:pPr algn="l">
              <a:buNone/>
            </a:pPr>
            <a:r>
              <a:rPr lang="en-US" dirty="0" smtClean="0">
                <a:solidFill>
                  <a:schemeClr val="tx1"/>
                </a:solidFill>
              </a:rPr>
              <a:t/>
            </a:r>
            <a:br>
              <a:rPr lang="en-US" dirty="0" smtClean="0">
                <a:solidFill>
                  <a:schemeClr val="tx1"/>
                </a:solidFill>
              </a:rPr>
            </a:br>
            <a:r>
              <a:rPr lang="en-US" dirty="0" smtClean="0">
                <a:solidFill>
                  <a:schemeClr val="tx1"/>
                </a:solidFill>
              </a:rPr>
              <a:t>This tower is the first tower in Nablus city and in the north of West Bank. It lies in Rafeedia main street to the west of Nablus</a:t>
            </a:r>
          </a:p>
          <a:p>
            <a:pPr algn="l">
              <a:buNone/>
            </a:pPr>
            <a:r>
              <a:rPr lang="en-US" dirty="0" smtClean="0">
                <a:solidFill>
                  <a:schemeClr val="tx1"/>
                </a:solidFill>
              </a:rPr>
              <a:t>The height of the tower is 80 meters .</a:t>
            </a:r>
            <a:endParaRPr lang="ar-JO" dirty="0" smtClean="0">
              <a:solidFill>
                <a:schemeClr val="tx1"/>
              </a:solidFill>
            </a:endParaRPr>
          </a:p>
          <a:p>
            <a:pPr algn="l">
              <a:buNone/>
            </a:pPr>
            <a:r>
              <a:rPr lang="en-US" dirty="0" smtClean="0">
                <a:solidFill>
                  <a:schemeClr val="tx1"/>
                </a:solidFill>
              </a:rPr>
              <a:t>The area of the first 15 stories is 990m</a:t>
            </a:r>
            <a:r>
              <a:rPr lang="en-US" sz="2400" b="1" baseline="30000" dirty="0" smtClean="0">
                <a:solidFill>
                  <a:schemeClr val="tx1"/>
                </a:solidFill>
              </a:rPr>
              <a:t>2</a:t>
            </a:r>
            <a:r>
              <a:rPr lang="en-US" dirty="0" smtClean="0">
                <a:solidFill>
                  <a:schemeClr val="tx1"/>
                </a:solidFill>
              </a:rPr>
              <a:t> </a:t>
            </a:r>
            <a:endParaRPr lang="ar-JO" dirty="0" smtClean="0">
              <a:solidFill>
                <a:schemeClr val="tx1"/>
              </a:solidFill>
            </a:endParaRPr>
          </a:p>
          <a:p>
            <a:pPr algn="l">
              <a:buNone/>
            </a:pPr>
            <a:r>
              <a:rPr lang="en-US" dirty="0" smtClean="0">
                <a:solidFill>
                  <a:schemeClr val="tx1"/>
                </a:solidFill>
              </a:rPr>
              <a:t>And the area for the last 6 stories is 530 m</a:t>
            </a:r>
            <a:r>
              <a:rPr lang="en-US" b="1" baseline="30000" dirty="0" smtClean="0">
                <a:solidFill>
                  <a:schemeClr val="tx1"/>
                </a:solidFill>
              </a:rPr>
              <a:t>2</a:t>
            </a:r>
            <a:endParaRPr lang="ar-JO" b="1" baseline="30000" dirty="0" smtClean="0">
              <a:solidFill>
                <a:schemeClr val="tx1"/>
              </a:solidFill>
            </a:endParaRPr>
          </a:p>
          <a:p>
            <a:endParaRPr lang="ar-JO"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a:bodyPr>
          <a:lstStyle/>
          <a:p>
            <a:pPr algn="l">
              <a:buNone/>
            </a:pPr>
            <a:r>
              <a:rPr lang="en-US" sz="2800" dirty="0" smtClean="0">
                <a:solidFill>
                  <a:schemeClr val="accent6">
                    <a:lumMod val="75000"/>
                  </a:schemeClr>
                </a:solidFill>
              </a:rPr>
              <a:t>The total cost of concrete </a:t>
            </a:r>
            <a:r>
              <a:rPr lang="en-US" sz="2800" dirty="0" smtClean="0"/>
              <a:t>= 3152*320 = 1008640 </a:t>
            </a:r>
          </a:p>
          <a:p>
            <a:pPr algn="l">
              <a:buNone/>
            </a:pPr>
            <a:r>
              <a:rPr lang="en-US" sz="2800" dirty="0" smtClean="0">
                <a:solidFill>
                  <a:schemeClr val="accent6">
                    <a:lumMod val="75000"/>
                  </a:schemeClr>
                </a:solidFill>
              </a:rPr>
              <a:t>Total cost of steel</a:t>
            </a:r>
            <a:r>
              <a:rPr lang="en-US" sz="2800" dirty="0" smtClean="0"/>
              <a:t>= </a:t>
            </a:r>
            <a:r>
              <a:rPr lang="en-US" sz="2800" dirty="0" smtClean="0"/>
              <a:t>112*3300 = </a:t>
            </a:r>
            <a:r>
              <a:rPr lang="en-US" sz="2800" dirty="0" smtClean="0"/>
              <a:t>369600 NIS</a:t>
            </a:r>
          </a:p>
          <a:p>
            <a:pPr algn="l">
              <a:buNone/>
            </a:pPr>
            <a:r>
              <a:rPr lang="en-US" sz="2800" dirty="0" smtClean="0">
                <a:solidFill>
                  <a:schemeClr val="accent6">
                    <a:lumMod val="75000"/>
                  </a:schemeClr>
                </a:solidFill>
              </a:rPr>
              <a:t>Cost of the drilling </a:t>
            </a:r>
            <a:r>
              <a:rPr lang="en-US" sz="2800" dirty="0" smtClean="0"/>
              <a:t>= 2690*50 = 134500 NIS</a:t>
            </a:r>
          </a:p>
          <a:p>
            <a:pPr algn="l">
              <a:buNone/>
            </a:pPr>
            <a:r>
              <a:rPr lang="en-US" sz="2800" dirty="0" smtClean="0">
                <a:solidFill>
                  <a:schemeClr val="accent6">
                    <a:lumMod val="75000"/>
                  </a:schemeClr>
                </a:solidFill>
              </a:rPr>
              <a:t>Total cost of the concrete , steel , and drilling </a:t>
            </a:r>
          </a:p>
          <a:p>
            <a:pPr algn="l">
              <a:buNone/>
            </a:pPr>
            <a:r>
              <a:rPr lang="en-US" sz="2800" dirty="0" smtClean="0"/>
              <a:t>= 1008650+369600+134500 = 1,512,750 NIS.</a:t>
            </a:r>
          </a:p>
          <a:p>
            <a:pPr algn="l">
              <a:buNone/>
            </a:pPr>
            <a:r>
              <a:rPr lang="en-US" sz="3600" b="1" dirty="0" smtClean="0"/>
              <a:t>≈ </a:t>
            </a:r>
            <a:r>
              <a:rPr lang="en-US" sz="3600" b="1" dirty="0" smtClean="0">
                <a:solidFill>
                  <a:srgbClr val="FF0000"/>
                </a:solidFill>
              </a:rPr>
              <a:t>1.513.000 NIS</a:t>
            </a:r>
          </a:p>
          <a:p>
            <a:pPr algn="l">
              <a:buNone/>
            </a:pPr>
            <a:endParaRPr lang="ar-JO" sz="28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descr="C:\Windows\Web\Wallpaper\Nature\img6.jpg"/>
          <p:cNvPicPr>
            <a:picLocks noChangeAspect="1" noChangeArrowheads="1"/>
          </p:cNvPicPr>
          <p:nvPr/>
        </p:nvPicPr>
        <p:blipFill>
          <a:blip r:embed="rId2" cstate="print"/>
          <a:srcRect/>
          <a:stretch>
            <a:fillRect/>
          </a:stretch>
        </p:blipFill>
        <p:spPr bwMode="auto">
          <a:xfrm>
            <a:off x="0" y="0"/>
            <a:ext cx="9180512" cy="6858000"/>
          </a:xfrm>
          <a:prstGeom prst="rect">
            <a:avLst/>
          </a:prstGeom>
          <a:noFill/>
        </p:spPr>
      </p:pic>
      <p:sp>
        <p:nvSpPr>
          <p:cNvPr id="6" name="مربع نص 5"/>
          <p:cNvSpPr txBox="1"/>
          <p:nvPr/>
        </p:nvSpPr>
        <p:spPr>
          <a:xfrm>
            <a:off x="1403648" y="1556792"/>
            <a:ext cx="5328592" cy="3785652"/>
          </a:xfrm>
          <a:prstGeom prst="rect">
            <a:avLst/>
          </a:prstGeom>
          <a:noFill/>
        </p:spPr>
        <p:txBody>
          <a:bodyPr wrap="square" rtlCol="1">
            <a:spAutoFit/>
          </a:bodyPr>
          <a:lstStyle/>
          <a:p>
            <a:pPr algn="ctr"/>
            <a:r>
              <a:rPr lang="en-US" sz="6000" b="1" dirty="0" smtClean="0">
                <a:solidFill>
                  <a:schemeClr val="accent1">
                    <a:lumMod val="75000"/>
                  </a:schemeClr>
                </a:solidFill>
                <a:latin typeface="Chiller" pitchFamily="82" charset="0"/>
              </a:rPr>
              <a:t>Finished</a:t>
            </a:r>
          </a:p>
          <a:p>
            <a:pPr algn="ctr"/>
            <a:endParaRPr lang="en-US" sz="6000" b="1" dirty="0" smtClean="0">
              <a:solidFill>
                <a:schemeClr val="accent1">
                  <a:lumMod val="75000"/>
                </a:schemeClr>
              </a:solidFill>
              <a:latin typeface="Chiller" pitchFamily="82" charset="0"/>
            </a:endParaRPr>
          </a:p>
          <a:p>
            <a:pPr algn="ctr"/>
            <a:r>
              <a:rPr lang="en-US" sz="6000" b="1" dirty="0" smtClean="0">
                <a:solidFill>
                  <a:schemeClr val="accent1">
                    <a:lumMod val="75000"/>
                  </a:schemeClr>
                </a:solidFill>
                <a:latin typeface="Chiller" pitchFamily="82" charset="0"/>
              </a:rPr>
              <a:t>Thank you for listening</a:t>
            </a:r>
            <a:endParaRPr lang="ar-JO" sz="6000" b="1" dirty="0" smtClean="0">
              <a:solidFill>
                <a:schemeClr val="accent1">
                  <a:lumMod val="75000"/>
                </a:schemeClr>
              </a:solidFill>
              <a:latin typeface="Chiller" pitchFamily="82" charset="0"/>
            </a:endParaRPr>
          </a:p>
          <a:p>
            <a:endParaRPr lang="ar-JO" sz="6000"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p:nvPr/>
        </p:nvPicPr>
        <p:blipFill>
          <a:blip r:embed="rId2" cstate="print"/>
          <a:srcRect/>
          <a:stretch>
            <a:fillRect/>
          </a:stretch>
        </p:blipFill>
        <p:spPr bwMode="auto">
          <a:xfrm>
            <a:off x="1187624" y="1268760"/>
            <a:ext cx="6768752" cy="5121483"/>
          </a:xfrm>
          <a:prstGeom prst="rect">
            <a:avLst/>
          </a:prstGeom>
          <a:noFill/>
          <a:ln w="9525">
            <a:noFill/>
            <a:miter lim="800000"/>
            <a:headEnd/>
            <a:tailEnd/>
          </a:ln>
        </p:spPr>
      </p:pic>
      <p:sp>
        <p:nvSpPr>
          <p:cNvPr id="3" name="مربع نص 2"/>
          <p:cNvSpPr txBox="1"/>
          <p:nvPr/>
        </p:nvSpPr>
        <p:spPr>
          <a:xfrm>
            <a:off x="2627784" y="332656"/>
            <a:ext cx="3600400" cy="646331"/>
          </a:xfrm>
          <a:prstGeom prst="rect">
            <a:avLst/>
          </a:prstGeom>
          <a:noFill/>
        </p:spPr>
        <p:txBody>
          <a:bodyPr wrap="square" rtlCol="1">
            <a:spAutoFit/>
          </a:bodyPr>
          <a:lstStyle/>
          <a:p>
            <a:r>
              <a:rPr lang="en-US" sz="3600" b="1" dirty="0" smtClean="0">
                <a:solidFill>
                  <a:schemeClr val="accent6">
                    <a:lumMod val="50000"/>
                  </a:schemeClr>
                </a:solidFill>
                <a:latin typeface="Arial Narrow" pitchFamily="34" charset="0"/>
              </a:rPr>
              <a:t>GOOGLE  EARTH</a:t>
            </a:r>
            <a:endParaRPr lang="ar-JO" sz="3600" b="1" dirty="0">
              <a:solidFill>
                <a:schemeClr val="accent6">
                  <a:lumMod val="50000"/>
                </a:schemeClr>
              </a:solidFill>
              <a:latin typeface="Arial Narrow"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51520" y="0"/>
            <a:ext cx="8686800" cy="838200"/>
          </a:xfrm>
        </p:spPr>
        <p:txBody>
          <a:bodyPr>
            <a:normAutofit/>
          </a:bodyPr>
          <a:lstStyle/>
          <a:p>
            <a:r>
              <a:rPr lang="en-US" dirty="0" smtClean="0"/>
              <a:t>Picture shows model for the tower</a:t>
            </a:r>
            <a:endParaRPr lang="ar-JO" dirty="0"/>
          </a:p>
        </p:txBody>
      </p:sp>
      <p:pic>
        <p:nvPicPr>
          <p:cNvPr id="4" name="صورة 3"/>
          <p:cNvPicPr/>
          <p:nvPr/>
        </p:nvPicPr>
        <p:blipFill>
          <a:blip r:embed="rId2" cstate="print"/>
          <a:srcRect/>
          <a:stretch>
            <a:fillRect/>
          </a:stretch>
        </p:blipFill>
        <p:spPr bwMode="auto">
          <a:xfrm>
            <a:off x="2555776" y="1124745"/>
            <a:ext cx="3528392" cy="554461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88640"/>
            <a:ext cx="8686800" cy="838200"/>
          </a:xfrm>
        </p:spPr>
        <p:txBody>
          <a:bodyPr/>
          <a:lstStyle/>
          <a:p>
            <a:r>
              <a:rPr lang="en-US" b="1" dirty="0" smtClean="0"/>
              <a:t>Scope of the project</a:t>
            </a:r>
            <a:endParaRPr lang="ar-JO" dirty="0"/>
          </a:p>
        </p:txBody>
      </p:sp>
      <p:sp>
        <p:nvSpPr>
          <p:cNvPr id="3" name="عنصر نائب للمحتوى 2"/>
          <p:cNvSpPr>
            <a:spLocks noGrp="1"/>
          </p:cNvSpPr>
          <p:nvPr>
            <p:ph idx="1"/>
          </p:nvPr>
        </p:nvSpPr>
        <p:spPr>
          <a:xfrm>
            <a:off x="457200" y="2060848"/>
            <a:ext cx="8686800" cy="4525963"/>
          </a:xfrm>
        </p:spPr>
        <p:txBody>
          <a:bodyPr>
            <a:normAutofit/>
          </a:bodyPr>
          <a:lstStyle/>
          <a:p>
            <a:pPr algn="l">
              <a:buNone/>
            </a:pPr>
            <a:r>
              <a:rPr lang="en-US" sz="2800" dirty="0" smtClean="0"/>
              <a:t>1- Select the most appropriate types of foundations for the project.</a:t>
            </a:r>
          </a:p>
          <a:p>
            <a:pPr algn="l">
              <a:buNone/>
            </a:pPr>
            <a:r>
              <a:rPr lang="en-US" sz="2800" dirty="0" smtClean="0"/>
              <a:t>2- Design the selected footings.</a:t>
            </a:r>
          </a:p>
          <a:p>
            <a:pPr algn="l">
              <a:buNone/>
            </a:pPr>
            <a:r>
              <a:rPr lang="en-US" sz="2800" dirty="0" smtClean="0"/>
              <a:t>3- Calculate the settlement.</a:t>
            </a:r>
            <a:endParaRPr lang="ar-JO" sz="2800" dirty="0" smtClean="0"/>
          </a:p>
          <a:p>
            <a:pPr algn="l">
              <a:buNone/>
            </a:pPr>
            <a:r>
              <a:rPr lang="en-US" sz="2800" dirty="0" smtClean="0"/>
              <a:t>4- Estimate costs of the foundations designed.</a:t>
            </a:r>
          </a:p>
          <a:p>
            <a:endParaRPr lang="ar-JO" sz="28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83568" y="0"/>
            <a:ext cx="8686800" cy="838200"/>
          </a:xfrm>
        </p:spPr>
        <p:txBody>
          <a:bodyPr/>
          <a:lstStyle/>
          <a:p>
            <a:r>
              <a:rPr lang="en-US" dirty="0" smtClean="0"/>
              <a:t>summary of test results</a:t>
            </a:r>
            <a:endParaRPr lang="ar-JO" dirty="0"/>
          </a:p>
        </p:txBody>
      </p:sp>
      <p:graphicFrame>
        <p:nvGraphicFramePr>
          <p:cNvPr id="4" name="جدول 3"/>
          <p:cNvGraphicFramePr>
            <a:graphicFrameLocks noGrp="1"/>
          </p:cNvGraphicFramePr>
          <p:nvPr/>
        </p:nvGraphicFramePr>
        <p:xfrm>
          <a:off x="1331640" y="1412776"/>
          <a:ext cx="6984774" cy="5151050"/>
        </p:xfrm>
        <a:graphic>
          <a:graphicData uri="http://schemas.openxmlformats.org/drawingml/2006/table">
            <a:tbl>
              <a:tblPr rtl="1"/>
              <a:tblGrid>
                <a:gridCol w="624187"/>
                <a:gridCol w="823314"/>
                <a:gridCol w="904370"/>
                <a:gridCol w="543132"/>
                <a:gridCol w="542495"/>
                <a:gridCol w="814379"/>
                <a:gridCol w="933729"/>
                <a:gridCol w="966279"/>
                <a:gridCol w="832889"/>
              </a:tblGrid>
              <a:tr h="369069">
                <a:tc gridSpan="2">
                  <a:txBody>
                    <a:bodyPr/>
                    <a:lstStyle/>
                    <a:p>
                      <a:pPr algn="ctr" rtl="0">
                        <a:lnSpc>
                          <a:spcPct val="115000"/>
                        </a:lnSpc>
                        <a:spcAft>
                          <a:spcPts val="0"/>
                        </a:spcAft>
                      </a:pPr>
                      <a:r>
                        <a:rPr lang="en-US" sz="900" dirty="0">
                          <a:latin typeface="Comic Sans MS"/>
                          <a:ea typeface="Times New Roman"/>
                          <a:cs typeface="Arial"/>
                        </a:rPr>
                        <a:t>Shear Parameters</a:t>
                      </a:r>
                      <a:endParaRPr lang="en-US" sz="800" dirty="0">
                        <a:latin typeface="Calibri"/>
                        <a:ea typeface="Times New Roman"/>
                        <a:cs typeface="Arial"/>
                      </a:endParaRPr>
                    </a:p>
                  </a:txBody>
                  <a:tcPr marL="48931" marR="48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ar-JO"/>
                    </a:p>
                  </a:txBody>
                  <a:tcPr/>
                </a:tc>
                <a:tc rowSpan="2">
                  <a:txBody>
                    <a:bodyPr/>
                    <a:lstStyle/>
                    <a:p>
                      <a:pPr algn="ctr" rtl="0">
                        <a:lnSpc>
                          <a:spcPct val="115000"/>
                        </a:lnSpc>
                        <a:spcAft>
                          <a:spcPts val="0"/>
                        </a:spcAft>
                      </a:pPr>
                      <a:r>
                        <a:rPr lang="en-US" sz="900">
                          <a:latin typeface="Comic Sans MS"/>
                          <a:ea typeface="Times New Roman"/>
                          <a:cs typeface="Arial"/>
                        </a:rPr>
                        <a:t>Specific gravity</a:t>
                      </a:r>
                      <a:endParaRPr lang="en-US" sz="800">
                        <a:latin typeface="Calibri"/>
                        <a:ea typeface="Times New Roman"/>
                        <a:cs typeface="Arial"/>
                      </a:endParaRPr>
                    </a:p>
                  </a:txBody>
                  <a:tcPr marL="48931" marR="48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rtl="0">
                        <a:lnSpc>
                          <a:spcPct val="115000"/>
                        </a:lnSpc>
                        <a:spcAft>
                          <a:spcPts val="0"/>
                        </a:spcAft>
                      </a:pPr>
                      <a:r>
                        <a:rPr lang="en-US" sz="900" dirty="0" err="1">
                          <a:latin typeface="Comic Sans MS"/>
                          <a:ea typeface="Times New Roman"/>
                          <a:cs typeface="Arial"/>
                        </a:rPr>
                        <a:t>Atterberg</a:t>
                      </a:r>
                      <a:r>
                        <a:rPr lang="en-US" sz="900" dirty="0">
                          <a:latin typeface="Comic Sans MS"/>
                          <a:ea typeface="Times New Roman"/>
                          <a:cs typeface="Arial"/>
                        </a:rPr>
                        <a:t> limits</a:t>
                      </a:r>
                      <a:endParaRPr lang="en-US" sz="800" dirty="0">
                        <a:latin typeface="Calibri"/>
                        <a:ea typeface="Times New Roman"/>
                        <a:cs typeface="Arial"/>
                      </a:endParaRPr>
                    </a:p>
                  </a:txBody>
                  <a:tcPr marL="48931" marR="48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ar-JO"/>
                    </a:p>
                  </a:txBody>
                  <a:tcPr/>
                </a:tc>
                <a:tc rowSpan="2">
                  <a:txBody>
                    <a:bodyPr/>
                    <a:lstStyle/>
                    <a:p>
                      <a:pPr algn="ctr" rtl="0">
                        <a:lnSpc>
                          <a:spcPct val="115000"/>
                        </a:lnSpc>
                        <a:spcAft>
                          <a:spcPts val="0"/>
                        </a:spcAft>
                      </a:pPr>
                      <a:r>
                        <a:rPr lang="en-US" sz="900" dirty="0">
                          <a:latin typeface="Comic Sans MS"/>
                          <a:ea typeface="Times New Roman"/>
                          <a:cs typeface="Arial"/>
                        </a:rPr>
                        <a:t>% finer sieve #200</a:t>
                      </a:r>
                      <a:endParaRPr lang="en-US" sz="800" dirty="0">
                        <a:latin typeface="Calibri"/>
                        <a:ea typeface="Times New Roman"/>
                        <a:cs typeface="Arial"/>
                      </a:endParaRPr>
                    </a:p>
                  </a:txBody>
                  <a:tcPr marL="48931" marR="48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0">
                        <a:lnSpc>
                          <a:spcPct val="115000"/>
                        </a:lnSpc>
                        <a:spcAft>
                          <a:spcPts val="0"/>
                        </a:spcAft>
                      </a:pPr>
                      <a:r>
                        <a:rPr lang="en-US" sz="900" dirty="0">
                          <a:latin typeface="Comic Sans MS"/>
                          <a:ea typeface="Times New Roman"/>
                          <a:cs typeface="Arial"/>
                        </a:rPr>
                        <a:t>Moisture Content</a:t>
                      </a:r>
                      <a:endParaRPr lang="en-US" sz="800" dirty="0">
                        <a:latin typeface="Calibri"/>
                        <a:ea typeface="Times New Roman"/>
                        <a:cs typeface="Arial"/>
                      </a:endParaRPr>
                    </a:p>
                    <a:p>
                      <a:pPr algn="ctr" rtl="0">
                        <a:lnSpc>
                          <a:spcPct val="115000"/>
                        </a:lnSpc>
                        <a:spcAft>
                          <a:spcPts val="0"/>
                        </a:spcAft>
                      </a:pPr>
                      <a:r>
                        <a:rPr lang="en-US" sz="900" dirty="0">
                          <a:latin typeface="Comic Sans MS"/>
                          <a:ea typeface="Times New Roman"/>
                          <a:cs typeface="Arial"/>
                        </a:rPr>
                        <a:t>(%)</a:t>
                      </a:r>
                      <a:endParaRPr lang="en-US" sz="800" dirty="0">
                        <a:latin typeface="Calibri"/>
                        <a:ea typeface="Times New Roman"/>
                        <a:cs typeface="Arial"/>
                      </a:endParaRPr>
                    </a:p>
                  </a:txBody>
                  <a:tcPr marL="48931" marR="48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0">
                        <a:lnSpc>
                          <a:spcPct val="115000"/>
                        </a:lnSpc>
                        <a:spcAft>
                          <a:spcPts val="0"/>
                        </a:spcAft>
                      </a:pPr>
                      <a:r>
                        <a:rPr lang="en-US" sz="900">
                          <a:latin typeface="Comic Sans MS"/>
                          <a:ea typeface="Times New Roman"/>
                          <a:cs typeface="Arial"/>
                        </a:rPr>
                        <a:t>Sample depth</a:t>
                      </a:r>
                      <a:endParaRPr lang="en-US" sz="800">
                        <a:latin typeface="Calibri"/>
                        <a:ea typeface="Times New Roman"/>
                        <a:cs typeface="Arial"/>
                      </a:endParaRPr>
                    </a:p>
                    <a:p>
                      <a:pPr algn="ctr" rtl="0">
                        <a:lnSpc>
                          <a:spcPct val="115000"/>
                        </a:lnSpc>
                        <a:spcAft>
                          <a:spcPts val="0"/>
                        </a:spcAft>
                      </a:pPr>
                      <a:r>
                        <a:rPr lang="en-US" sz="900">
                          <a:latin typeface="Comic Sans MS"/>
                          <a:ea typeface="Times New Roman"/>
                          <a:cs typeface="Arial"/>
                        </a:rPr>
                        <a:t>(m)</a:t>
                      </a:r>
                      <a:endParaRPr lang="en-US" sz="800">
                        <a:latin typeface="Calibri"/>
                        <a:ea typeface="Times New Roman"/>
                        <a:cs typeface="Arial"/>
                      </a:endParaRPr>
                    </a:p>
                  </a:txBody>
                  <a:tcPr marL="48931" marR="48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0">
                        <a:lnSpc>
                          <a:spcPct val="115000"/>
                        </a:lnSpc>
                        <a:spcAft>
                          <a:spcPts val="0"/>
                        </a:spcAft>
                      </a:pPr>
                      <a:r>
                        <a:rPr lang="en-US" sz="900">
                          <a:latin typeface="Comic Sans MS"/>
                          <a:ea typeface="Times New Roman"/>
                          <a:cs typeface="Arial"/>
                        </a:rPr>
                        <a:t>BH.No.</a:t>
                      </a:r>
                      <a:endParaRPr lang="en-US" sz="800">
                        <a:latin typeface="Calibri"/>
                        <a:ea typeface="Times New Roman"/>
                        <a:cs typeface="Arial"/>
                      </a:endParaRPr>
                    </a:p>
                  </a:txBody>
                  <a:tcPr marL="48931" marR="48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9069">
                <a:tc>
                  <a:txBody>
                    <a:bodyPr/>
                    <a:lstStyle/>
                    <a:p>
                      <a:pPr algn="ctr" rtl="0">
                        <a:lnSpc>
                          <a:spcPct val="115000"/>
                        </a:lnSpc>
                        <a:spcAft>
                          <a:spcPts val="0"/>
                        </a:spcAft>
                      </a:pPr>
                      <a:r>
                        <a:rPr lang="ar-EG" sz="900">
                          <a:latin typeface="Calibri"/>
                          <a:ea typeface="Times New Roman"/>
                          <a:cs typeface="Arial"/>
                        </a:rPr>
                        <a:t>Ф</a:t>
                      </a:r>
                      <a:endParaRPr lang="en-US" sz="800">
                        <a:latin typeface="Calibri"/>
                        <a:ea typeface="Times New Roman"/>
                        <a:cs typeface="Arial"/>
                      </a:endParaRPr>
                    </a:p>
                    <a:p>
                      <a:pPr algn="ctr" rtl="0">
                        <a:lnSpc>
                          <a:spcPct val="115000"/>
                        </a:lnSpc>
                        <a:spcAft>
                          <a:spcPts val="0"/>
                        </a:spcAft>
                      </a:pPr>
                      <a:r>
                        <a:rPr lang="en-US" sz="900">
                          <a:latin typeface="Comic Sans MS"/>
                          <a:ea typeface="Times New Roman"/>
                          <a:cs typeface="Arial"/>
                        </a:rPr>
                        <a:t>(</a:t>
                      </a:r>
                      <a:r>
                        <a:rPr lang="en-US" sz="900" b="1" baseline="30000">
                          <a:latin typeface="Comic Sans MS"/>
                          <a:ea typeface="Times New Roman"/>
                          <a:cs typeface="Arial"/>
                        </a:rPr>
                        <a:t>o</a:t>
                      </a:r>
                      <a:r>
                        <a:rPr lang="en-US" sz="900">
                          <a:latin typeface="Comic Sans MS"/>
                          <a:ea typeface="Times New Roman"/>
                          <a:cs typeface="Arial"/>
                        </a:rPr>
                        <a:t>)</a:t>
                      </a:r>
                      <a:endParaRPr lang="en-US" sz="800">
                        <a:latin typeface="Calibri"/>
                        <a:ea typeface="Times New Roman"/>
                        <a:cs typeface="Arial"/>
                      </a:endParaRPr>
                    </a:p>
                  </a:txBody>
                  <a:tcPr marL="48931" marR="48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900">
                          <a:latin typeface="Comic Sans MS"/>
                          <a:ea typeface="Times New Roman"/>
                          <a:cs typeface="Arial"/>
                        </a:rPr>
                        <a:t>C</a:t>
                      </a:r>
                      <a:endParaRPr lang="en-US" sz="800">
                        <a:latin typeface="Calibri"/>
                        <a:ea typeface="Times New Roman"/>
                        <a:cs typeface="Arial"/>
                      </a:endParaRPr>
                    </a:p>
                    <a:p>
                      <a:pPr algn="ctr" rtl="0">
                        <a:lnSpc>
                          <a:spcPct val="115000"/>
                        </a:lnSpc>
                        <a:spcAft>
                          <a:spcPts val="0"/>
                        </a:spcAft>
                      </a:pPr>
                      <a:r>
                        <a:rPr lang="en-US" sz="900">
                          <a:latin typeface="Comic Sans MS"/>
                          <a:ea typeface="Times New Roman"/>
                          <a:cs typeface="Arial"/>
                        </a:rPr>
                        <a:t>(KN/m</a:t>
                      </a:r>
                      <a:r>
                        <a:rPr lang="en-US" sz="900" baseline="30000">
                          <a:latin typeface="Comic Sans MS"/>
                          <a:ea typeface="Times New Roman"/>
                          <a:cs typeface="Arial"/>
                        </a:rPr>
                        <a:t>2</a:t>
                      </a:r>
                      <a:r>
                        <a:rPr lang="en-US" sz="900">
                          <a:latin typeface="Comic Sans MS"/>
                          <a:ea typeface="Times New Roman"/>
                          <a:cs typeface="Arial"/>
                        </a:rPr>
                        <a:t>)</a:t>
                      </a:r>
                      <a:endParaRPr lang="en-US" sz="800">
                        <a:latin typeface="Calibri"/>
                        <a:ea typeface="Times New Roman"/>
                        <a:cs typeface="Arial"/>
                      </a:endParaRPr>
                    </a:p>
                  </a:txBody>
                  <a:tcPr marL="48931" marR="48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rtl="1"/>
                      <a:endParaRPr lang="ar-JO"/>
                    </a:p>
                  </a:txBody>
                  <a:tcPr/>
                </a:tc>
                <a:tc>
                  <a:txBody>
                    <a:bodyPr/>
                    <a:lstStyle/>
                    <a:p>
                      <a:pPr algn="ctr" rtl="0">
                        <a:lnSpc>
                          <a:spcPct val="115000"/>
                        </a:lnSpc>
                        <a:spcAft>
                          <a:spcPts val="0"/>
                        </a:spcAft>
                      </a:pPr>
                      <a:r>
                        <a:rPr lang="en-US" sz="900">
                          <a:latin typeface="Comic Sans MS"/>
                          <a:ea typeface="Times New Roman"/>
                          <a:cs typeface="Arial"/>
                        </a:rPr>
                        <a:t>PI</a:t>
                      </a:r>
                      <a:endParaRPr lang="en-US" sz="800">
                        <a:latin typeface="Calibri"/>
                        <a:ea typeface="Times New Roman"/>
                        <a:cs typeface="Arial"/>
                      </a:endParaRPr>
                    </a:p>
                  </a:txBody>
                  <a:tcPr marL="48931" marR="48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900">
                          <a:latin typeface="Comic Sans MS"/>
                          <a:ea typeface="Times New Roman"/>
                          <a:cs typeface="Arial"/>
                        </a:rPr>
                        <a:t>LL</a:t>
                      </a:r>
                      <a:endParaRPr lang="en-US" sz="800">
                        <a:latin typeface="Calibri"/>
                        <a:ea typeface="Times New Roman"/>
                        <a:cs typeface="Arial"/>
                      </a:endParaRPr>
                    </a:p>
                  </a:txBody>
                  <a:tcPr marL="48931" marR="48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rtl="1"/>
                      <a:endParaRPr lang="ar-JO"/>
                    </a:p>
                  </a:txBody>
                  <a:tcPr/>
                </a:tc>
                <a:tc vMerge="1">
                  <a:txBody>
                    <a:bodyPr/>
                    <a:lstStyle/>
                    <a:p>
                      <a:pPr rtl="1"/>
                      <a:endParaRPr lang="ar-JO"/>
                    </a:p>
                  </a:txBody>
                  <a:tcPr/>
                </a:tc>
                <a:tc vMerge="1">
                  <a:txBody>
                    <a:bodyPr/>
                    <a:lstStyle/>
                    <a:p>
                      <a:pPr rtl="1"/>
                      <a:endParaRPr lang="ar-JO"/>
                    </a:p>
                  </a:txBody>
                  <a:tcPr/>
                </a:tc>
                <a:tc vMerge="1">
                  <a:txBody>
                    <a:bodyPr/>
                    <a:lstStyle/>
                    <a:p>
                      <a:pPr rtl="1"/>
                      <a:endParaRPr lang="ar-JO"/>
                    </a:p>
                  </a:txBody>
                  <a:tcPr/>
                </a:tc>
              </a:tr>
              <a:tr h="184535">
                <a:tc>
                  <a:txBody>
                    <a:bodyPr/>
                    <a:lstStyle/>
                    <a:p>
                      <a:pPr algn="ctr" rtl="0">
                        <a:lnSpc>
                          <a:spcPct val="115000"/>
                        </a:lnSpc>
                        <a:spcAft>
                          <a:spcPts val="0"/>
                        </a:spcAft>
                      </a:pPr>
                      <a:r>
                        <a:rPr lang="en-US" sz="900">
                          <a:latin typeface="Comic Sans MS"/>
                          <a:ea typeface="Times New Roman"/>
                          <a:cs typeface="Arial"/>
                        </a:rPr>
                        <a:t>20</a:t>
                      </a:r>
                      <a:endParaRPr lang="en-US" sz="800">
                        <a:latin typeface="Calibri"/>
                        <a:ea typeface="Times New Roman"/>
                        <a:cs typeface="Arial"/>
                      </a:endParaRPr>
                    </a:p>
                  </a:txBody>
                  <a:tcPr marL="48931" marR="48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900">
                          <a:latin typeface="Comic Sans MS"/>
                          <a:ea typeface="Times New Roman"/>
                          <a:cs typeface="Arial"/>
                        </a:rPr>
                        <a:t>18</a:t>
                      </a:r>
                      <a:endParaRPr lang="en-US" sz="800">
                        <a:latin typeface="Calibri"/>
                        <a:ea typeface="Times New Roman"/>
                        <a:cs typeface="Arial"/>
                      </a:endParaRPr>
                    </a:p>
                  </a:txBody>
                  <a:tcPr marL="48931" marR="48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900">
                          <a:latin typeface="Comic Sans MS"/>
                          <a:ea typeface="Times New Roman"/>
                          <a:cs typeface="Arial"/>
                        </a:rPr>
                        <a:t>2.73</a:t>
                      </a:r>
                      <a:endParaRPr lang="en-US" sz="800">
                        <a:latin typeface="Calibri"/>
                        <a:ea typeface="Times New Roman"/>
                        <a:cs typeface="Arial"/>
                      </a:endParaRPr>
                    </a:p>
                  </a:txBody>
                  <a:tcPr marL="48931" marR="48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900">
                          <a:latin typeface="Comic Sans MS"/>
                          <a:ea typeface="Times New Roman"/>
                          <a:cs typeface="Arial"/>
                        </a:rPr>
                        <a:t>16.5</a:t>
                      </a:r>
                      <a:endParaRPr lang="en-US" sz="800">
                        <a:latin typeface="Calibri"/>
                        <a:ea typeface="Times New Roman"/>
                        <a:cs typeface="Arial"/>
                      </a:endParaRPr>
                    </a:p>
                  </a:txBody>
                  <a:tcPr marL="48931" marR="48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900">
                          <a:latin typeface="Comic Sans MS"/>
                          <a:ea typeface="Times New Roman"/>
                          <a:cs typeface="Arial"/>
                        </a:rPr>
                        <a:t>38.4</a:t>
                      </a:r>
                      <a:endParaRPr lang="en-US" sz="800">
                        <a:latin typeface="Calibri"/>
                        <a:ea typeface="Times New Roman"/>
                        <a:cs typeface="Arial"/>
                      </a:endParaRPr>
                    </a:p>
                  </a:txBody>
                  <a:tcPr marL="48931" marR="48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900">
                          <a:latin typeface="Comic Sans MS"/>
                          <a:ea typeface="Times New Roman"/>
                          <a:cs typeface="Arial"/>
                        </a:rPr>
                        <a:t>42.8</a:t>
                      </a:r>
                      <a:endParaRPr lang="en-US" sz="800">
                        <a:latin typeface="Calibri"/>
                        <a:ea typeface="Times New Roman"/>
                        <a:cs typeface="Arial"/>
                      </a:endParaRPr>
                    </a:p>
                  </a:txBody>
                  <a:tcPr marL="48931" marR="48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900">
                          <a:latin typeface="Comic Sans MS"/>
                          <a:ea typeface="Times New Roman"/>
                          <a:cs typeface="Arial"/>
                        </a:rPr>
                        <a:t>9.5</a:t>
                      </a:r>
                      <a:endParaRPr lang="en-US" sz="800">
                        <a:latin typeface="Calibri"/>
                        <a:ea typeface="Times New Roman"/>
                        <a:cs typeface="Arial"/>
                      </a:endParaRPr>
                    </a:p>
                  </a:txBody>
                  <a:tcPr marL="48931" marR="48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900">
                          <a:latin typeface="Comic Sans MS"/>
                          <a:ea typeface="Times New Roman"/>
                          <a:cs typeface="Arial"/>
                        </a:rPr>
                        <a:t>0-6</a:t>
                      </a:r>
                      <a:endParaRPr lang="en-US" sz="800">
                        <a:latin typeface="Calibri"/>
                        <a:ea typeface="Times New Roman"/>
                        <a:cs typeface="Arial"/>
                      </a:endParaRPr>
                    </a:p>
                  </a:txBody>
                  <a:tcPr marL="48931" marR="48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0">
                        <a:lnSpc>
                          <a:spcPct val="115000"/>
                        </a:lnSpc>
                        <a:spcAft>
                          <a:spcPts val="0"/>
                        </a:spcAft>
                      </a:pPr>
                      <a:r>
                        <a:rPr lang="en-US" sz="900">
                          <a:latin typeface="Comic Sans MS"/>
                          <a:ea typeface="Times New Roman"/>
                          <a:cs typeface="Arial"/>
                        </a:rPr>
                        <a:t>1</a:t>
                      </a:r>
                      <a:endParaRPr lang="en-US" sz="800">
                        <a:latin typeface="Calibri"/>
                        <a:ea typeface="Times New Roman"/>
                        <a:cs typeface="Arial"/>
                      </a:endParaRPr>
                    </a:p>
                  </a:txBody>
                  <a:tcPr marL="48931" marR="48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535">
                <a:tc>
                  <a:txBody>
                    <a:bodyPr/>
                    <a:lstStyle/>
                    <a:p>
                      <a:pPr algn="ctr" rtl="0">
                        <a:lnSpc>
                          <a:spcPct val="115000"/>
                        </a:lnSpc>
                        <a:spcAft>
                          <a:spcPts val="0"/>
                        </a:spcAft>
                      </a:pPr>
                      <a:r>
                        <a:rPr lang="en-US" sz="900">
                          <a:latin typeface="Comic Sans MS"/>
                          <a:ea typeface="Times New Roman"/>
                          <a:cs typeface="Arial"/>
                        </a:rPr>
                        <a:t>18</a:t>
                      </a:r>
                      <a:endParaRPr lang="en-US" sz="800">
                        <a:latin typeface="Calibri"/>
                        <a:ea typeface="Times New Roman"/>
                        <a:cs typeface="Arial"/>
                      </a:endParaRPr>
                    </a:p>
                  </a:txBody>
                  <a:tcPr marL="48931" marR="48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900">
                          <a:latin typeface="Comic Sans MS"/>
                          <a:ea typeface="Times New Roman"/>
                          <a:cs typeface="Arial"/>
                        </a:rPr>
                        <a:t>28</a:t>
                      </a:r>
                      <a:endParaRPr lang="en-US" sz="800">
                        <a:latin typeface="Calibri"/>
                        <a:ea typeface="Times New Roman"/>
                        <a:cs typeface="Arial"/>
                      </a:endParaRPr>
                    </a:p>
                  </a:txBody>
                  <a:tcPr marL="48931" marR="48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900">
                          <a:latin typeface="Comic Sans MS"/>
                          <a:ea typeface="Times New Roman"/>
                          <a:cs typeface="Arial"/>
                        </a:rPr>
                        <a:t>2.73</a:t>
                      </a:r>
                      <a:endParaRPr lang="en-US" sz="800">
                        <a:latin typeface="Calibri"/>
                        <a:ea typeface="Times New Roman"/>
                        <a:cs typeface="Arial"/>
                      </a:endParaRPr>
                    </a:p>
                  </a:txBody>
                  <a:tcPr marL="48931" marR="48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900">
                          <a:latin typeface="Comic Sans MS"/>
                          <a:ea typeface="Times New Roman"/>
                          <a:cs typeface="Arial"/>
                        </a:rPr>
                        <a:t>22.7</a:t>
                      </a:r>
                      <a:endParaRPr lang="en-US" sz="800">
                        <a:latin typeface="Calibri"/>
                        <a:ea typeface="Times New Roman"/>
                        <a:cs typeface="Arial"/>
                      </a:endParaRPr>
                    </a:p>
                  </a:txBody>
                  <a:tcPr marL="48931" marR="48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900">
                          <a:latin typeface="Comic Sans MS"/>
                          <a:ea typeface="Times New Roman"/>
                          <a:cs typeface="Arial"/>
                        </a:rPr>
                        <a:t>50.2</a:t>
                      </a:r>
                      <a:endParaRPr lang="en-US" sz="800">
                        <a:latin typeface="Calibri"/>
                        <a:ea typeface="Times New Roman"/>
                        <a:cs typeface="Arial"/>
                      </a:endParaRPr>
                    </a:p>
                  </a:txBody>
                  <a:tcPr marL="48931" marR="48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900">
                          <a:latin typeface="Comic Sans MS"/>
                          <a:ea typeface="Times New Roman"/>
                          <a:cs typeface="Arial"/>
                        </a:rPr>
                        <a:t>48.8</a:t>
                      </a:r>
                      <a:endParaRPr lang="en-US" sz="800">
                        <a:latin typeface="Calibri"/>
                        <a:ea typeface="Times New Roman"/>
                        <a:cs typeface="Arial"/>
                      </a:endParaRPr>
                    </a:p>
                  </a:txBody>
                  <a:tcPr marL="48931" marR="48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900">
                          <a:latin typeface="Comic Sans MS"/>
                          <a:ea typeface="Times New Roman"/>
                          <a:cs typeface="Arial"/>
                        </a:rPr>
                        <a:t>20.5</a:t>
                      </a:r>
                      <a:endParaRPr lang="en-US" sz="800">
                        <a:latin typeface="Calibri"/>
                        <a:ea typeface="Times New Roman"/>
                        <a:cs typeface="Arial"/>
                      </a:endParaRPr>
                    </a:p>
                  </a:txBody>
                  <a:tcPr marL="48931" marR="48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900">
                          <a:latin typeface="Comic Sans MS"/>
                          <a:ea typeface="Times New Roman"/>
                          <a:cs typeface="Arial"/>
                        </a:rPr>
                        <a:t>6-20</a:t>
                      </a:r>
                      <a:endParaRPr lang="en-US" sz="800">
                        <a:latin typeface="Calibri"/>
                        <a:ea typeface="Times New Roman"/>
                        <a:cs typeface="Arial"/>
                      </a:endParaRPr>
                    </a:p>
                  </a:txBody>
                  <a:tcPr marL="48931" marR="48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rtl="1"/>
                      <a:endParaRPr lang="ar-JO"/>
                    </a:p>
                  </a:txBody>
                  <a:tcPr/>
                </a:tc>
              </a:tr>
              <a:tr h="184535">
                <a:tc gridSpan="9">
                  <a:txBody>
                    <a:bodyPr/>
                    <a:lstStyle/>
                    <a:p>
                      <a:pPr algn="ctr" rtl="1">
                        <a:lnSpc>
                          <a:spcPct val="115000"/>
                        </a:lnSpc>
                        <a:spcAft>
                          <a:spcPts val="0"/>
                        </a:spcAft>
                      </a:pPr>
                      <a:endParaRPr lang="ar-EG" sz="900">
                        <a:latin typeface="Comic Sans MS"/>
                        <a:ea typeface="Times New Roman"/>
                        <a:cs typeface="Arial"/>
                      </a:endParaRPr>
                    </a:p>
                  </a:txBody>
                  <a:tcPr marL="48931" marR="48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ar-JO"/>
                    </a:p>
                  </a:txBody>
                  <a:tcPr/>
                </a:tc>
                <a:tc hMerge="1">
                  <a:txBody>
                    <a:bodyPr/>
                    <a:lstStyle/>
                    <a:p>
                      <a:pPr rtl="1"/>
                      <a:endParaRPr lang="ar-JO"/>
                    </a:p>
                  </a:txBody>
                  <a:tcPr/>
                </a:tc>
                <a:tc hMerge="1">
                  <a:txBody>
                    <a:bodyPr/>
                    <a:lstStyle/>
                    <a:p>
                      <a:pPr rtl="1"/>
                      <a:endParaRPr lang="ar-JO"/>
                    </a:p>
                  </a:txBody>
                  <a:tcPr/>
                </a:tc>
                <a:tc hMerge="1">
                  <a:txBody>
                    <a:bodyPr/>
                    <a:lstStyle/>
                    <a:p>
                      <a:pPr rtl="1"/>
                      <a:endParaRPr lang="ar-JO"/>
                    </a:p>
                  </a:txBody>
                  <a:tcPr/>
                </a:tc>
                <a:tc hMerge="1">
                  <a:txBody>
                    <a:bodyPr/>
                    <a:lstStyle/>
                    <a:p>
                      <a:pPr rtl="1"/>
                      <a:endParaRPr lang="ar-JO"/>
                    </a:p>
                  </a:txBody>
                  <a:tcPr/>
                </a:tc>
                <a:tc hMerge="1">
                  <a:txBody>
                    <a:bodyPr/>
                    <a:lstStyle/>
                    <a:p>
                      <a:pPr rtl="1"/>
                      <a:endParaRPr lang="ar-JO"/>
                    </a:p>
                  </a:txBody>
                  <a:tcPr/>
                </a:tc>
                <a:tc hMerge="1">
                  <a:txBody>
                    <a:bodyPr/>
                    <a:lstStyle/>
                    <a:p>
                      <a:pPr rtl="1"/>
                      <a:endParaRPr lang="ar-JO"/>
                    </a:p>
                  </a:txBody>
                  <a:tcPr/>
                </a:tc>
                <a:tc hMerge="1">
                  <a:txBody>
                    <a:bodyPr/>
                    <a:lstStyle/>
                    <a:p>
                      <a:pPr rtl="1"/>
                      <a:endParaRPr lang="ar-JO"/>
                    </a:p>
                  </a:txBody>
                  <a:tcPr/>
                </a:tc>
              </a:tr>
              <a:tr h="184535">
                <a:tc>
                  <a:txBody>
                    <a:bodyPr/>
                    <a:lstStyle/>
                    <a:p>
                      <a:pPr algn="ctr" rtl="0">
                        <a:lnSpc>
                          <a:spcPct val="115000"/>
                        </a:lnSpc>
                        <a:spcAft>
                          <a:spcPts val="0"/>
                        </a:spcAft>
                      </a:pPr>
                      <a:r>
                        <a:rPr lang="en-US" sz="900">
                          <a:latin typeface="Comic Sans MS"/>
                          <a:ea typeface="Times New Roman"/>
                          <a:cs typeface="Arial"/>
                        </a:rPr>
                        <a:t>21</a:t>
                      </a:r>
                      <a:endParaRPr lang="en-US" sz="800">
                        <a:latin typeface="Calibri"/>
                        <a:ea typeface="Times New Roman"/>
                        <a:cs typeface="Arial"/>
                      </a:endParaRPr>
                    </a:p>
                  </a:txBody>
                  <a:tcPr marL="48931" marR="48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900">
                          <a:latin typeface="Comic Sans MS"/>
                          <a:ea typeface="Times New Roman"/>
                          <a:cs typeface="Arial"/>
                        </a:rPr>
                        <a:t>17</a:t>
                      </a:r>
                      <a:endParaRPr lang="en-US" sz="800">
                        <a:latin typeface="Calibri"/>
                        <a:ea typeface="Times New Roman"/>
                        <a:cs typeface="Arial"/>
                      </a:endParaRPr>
                    </a:p>
                  </a:txBody>
                  <a:tcPr marL="48931" marR="48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900">
                          <a:latin typeface="Comic Sans MS"/>
                          <a:ea typeface="Times New Roman"/>
                          <a:cs typeface="Arial"/>
                        </a:rPr>
                        <a:t>2.73</a:t>
                      </a:r>
                      <a:endParaRPr lang="en-US" sz="800">
                        <a:latin typeface="Calibri"/>
                        <a:ea typeface="Times New Roman"/>
                        <a:cs typeface="Arial"/>
                      </a:endParaRPr>
                    </a:p>
                  </a:txBody>
                  <a:tcPr marL="48931" marR="48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900">
                          <a:latin typeface="Comic Sans MS"/>
                          <a:ea typeface="Times New Roman"/>
                          <a:cs typeface="Arial"/>
                        </a:rPr>
                        <a:t>15.9</a:t>
                      </a:r>
                      <a:endParaRPr lang="en-US" sz="800">
                        <a:latin typeface="Calibri"/>
                        <a:ea typeface="Times New Roman"/>
                        <a:cs typeface="Arial"/>
                      </a:endParaRPr>
                    </a:p>
                  </a:txBody>
                  <a:tcPr marL="48931" marR="48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900">
                          <a:latin typeface="Comic Sans MS"/>
                          <a:ea typeface="Times New Roman"/>
                          <a:cs typeface="Arial"/>
                        </a:rPr>
                        <a:t>37.5</a:t>
                      </a:r>
                      <a:endParaRPr lang="en-US" sz="800">
                        <a:latin typeface="Calibri"/>
                        <a:ea typeface="Times New Roman"/>
                        <a:cs typeface="Arial"/>
                      </a:endParaRPr>
                    </a:p>
                  </a:txBody>
                  <a:tcPr marL="48931" marR="48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900">
                          <a:latin typeface="Comic Sans MS"/>
                          <a:ea typeface="Times New Roman"/>
                          <a:cs typeface="Arial"/>
                        </a:rPr>
                        <a:t>44.2</a:t>
                      </a:r>
                      <a:endParaRPr lang="en-US" sz="800">
                        <a:latin typeface="Calibri"/>
                        <a:ea typeface="Times New Roman"/>
                        <a:cs typeface="Arial"/>
                      </a:endParaRPr>
                    </a:p>
                  </a:txBody>
                  <a:tcPr marL="48931" marR="48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900">
                          <a:latin typeface="Comic Sans MS"/>
                          <a:ea typeface="Times New Roman"/>
                          <a:cs typeface="Arial"/>
                        </a:rPr>
                        <a:t>10.2</a:t>
                      </a:r>
                      <a:endParaRPr lang="en-US" sz="800">
                        <a:latin typeface="Calibri"/>
                        <a:ea typeface="Times New Roman"/>
                        <a:cs typeface="Arial"/>
                      </a:endParaRPr>
                    </a:p>
                  </a:txBody>
                  <a:tcPr marL="48931" marR="48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900">
                          <a:latin typeface="Comic Sans MS"/>
                          <a:ea typeface="Times New Roman"/>
                          <a:cs typeface="Arial"/>
                        </a:rPr>
                        <a:t>0-6</a:t>
                      </a:r>
                      <a:endParaRPr lang="en-US" sz="800">
                        <a:latin typeface="Calibri"/>
                        <a:ea typeface="Times New Roman"/>
                        <a:cs typeface="Arial"/>
                      </a:endParaRPr>
                    </a:p>
                  </a:txBody>
                  <a:tcPr marL="48931" marR="48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rtl="0">
                        <a:lnSpc>
                          <a:spcPct val="115000"/>
                        </a:lnSpc>
                        <a:spcAft>
                          <a:spcPts val="0"/>
                        </a:spcAft>
                      </a:pPr>
                      <a:r>
                        <a:rPr lang="en-US" sz="900">
                          <a:latin typeface="Comic Sans MS"/>
                          <a:ea typeface="Times New Roman"/>
                          <a:cs typeface="Arial"/>
                        </a:rPr>
                        <a:t>2</a:t>
                      </a:r>
                      <a:endParaRPr lang="en-US" sz="800">
                        <a:latin typeface="Calibri"/>
                        <a:ea typeface="Times New Roman"/>
                        <a:cs typeface="Arial"/>
                      </a:endParaRPr>
                    </a:p>
                  </a:txBody>
                  <a:tcPr marL="48931" marR="48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9954">
                <a:tc>
                  <a:txBody>
                    <a:bodyPr/>
                    <a:lstStyle/>
                    <a:p>
                      <a:pPr algn="ctr" rtl="1">
                        <a:lnSpc>
                          <a:spcPct val="115000"/>
                        </a:lnSpc>
                        <a:spcAft>
                          <a:spcPts val="0"/>
                        </a:spcAft>
                      </a:pPr>
                      <a:endParaRPr lang="ar-EG" sz="900">
                        <a:latin typeface="Comic Sans MS"/>
                        <a:ea typeface="Times New Roman"/>
                        <a:cs typeface="Arial"/>
                      </a:endParaRPr>
                    </a:p>
                  </a:txBody>
                  <a:tcPr marL="48931" marR="48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ar-EG" sz="900">
                        <a:latin typeface="Comic Sans MS"/>
                        <a:ea typeface="Times New Roman"/>
                        <a:cs typeface="Arial"/>
                      </a:endParaRPr>
                    </a:p>
                  </a:txBody>
                  <a:tcPr marL="48931" marR="48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900">
                          <a:latin typeface="Comic Sans MS"/>
                          <a:ea typeface="Times New Roman"/>
                          <a:cs typeface="Arial"/>
                        </a:rPr>
                        <a:t>2.73</a:t>
                      </a:r>
                      <a:endParaRPr lang="en-US" sz="800">
                        <a:latin typeface="Calibri"/>
                        <a:ea typeface="Times New Roman"/>
                        <a:cs typeface="Arial"/>
                      </a:endParaRPr>
                    </a:p>
                  </a:txBody>
                  <a:tcPr marL="48931" marR="48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900">
                          <a:latin typeface="Comic Sans MS"/>
                          <a:ea typeface="Times New Roman"/>
                          <a:cs typeface="Arial"/>
                        </a:rPr>
                        <a:t>19.9</a:t>
                      </a:r>
                      <a:endParaRPr lang="en-US" sz="800">
                        <a:latin typeface="Calibri"/>
                        <a:ea typeface="Times New Roman"/>
                        <a:cs typeface="Arial"/>
                      </a:endParaRPr>
                    </a:p>
                  </a:txBody>
                  <a:tcPr marL="48931" marR="48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900">
                          <a:latin typeface="Comic Sans MS"/>
                          <a:ea typeface="Times New Roman"/>
                          <a:cs typeface="Arial"/>
                        </a:rPr>
                        <a:t>41.2</a:t>
                      </a:r>
                      <a:endParaRPr lang="en-US" sz="800">
                        <a:latin typeface="Calibri"/>
                        <a:ea typeface="Times New Roman"/>
                        <a:cs typeface="Arial"/>
                      </a:endParaRPr>
                    </a:p>
                  </a:txBody>
                  <a:tcPr marL="48931" marR="48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900">
                          <a:latin typeface="Comic Sans MS"/>
                          <a:ea typeface="Times New Roman"/>
                          <a:cs typeface="Arial"/>
                        </a:rPr>
                        <a:t>51</a:t>
                      </a:r>
                      <a:endParaRPr lang="en-US" sz="800">
                        <a:latin typeface="Calibri"/>
                        <a:ea typeface="Times New Roman"/>
                        <a:cs typeface="Arial"/>
                      </a:endParaRPr>
                    </a:p>
                  </a:txBody>
                  <a:tcPr marL="48931" marR="48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900">
                          <a:latin typeface="Comic Sans MS"/>
                          <a:ea typeface="Times New Roman"/>
                          <a:cs typeface="Arial"/>
                        </a:rPr>
                        <a:t>18.5</a:t>
                      </a:r>
                      <a:endParaRPr lang="en-US" sz="800">
                        <a:latin typeface="Calibri"/>
                        <a:ea typeface="Times New Roman"/>
                        <a:cs typeface="Arial"/>
                      </a:endParaRPr>
                    </a:p>
                  </a:txBody>
                  <a:tcPr marL="48931" marR="48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900">
                          <a:latin typeface="Comic Sans MS"/>
                          <a:ea typeface="Times New Roman"/>
                          <a:cs typeface="Arial"/>
                        </a:rPr>
                        <a:t>6-7</a:t>
                      </a:r>
                      <a:endParaRPr lang="en-US" sz="800">
                        <a:latin typeface="Calibri"/>
                        <a:ea typeface="Times New Roman"/>
                        <a:cs typeface="Arial"/>
                      </a:endParaRPr>
                    </a:p>
                  </a:txBody>
                  <a:tcPr marL="48931" marR="48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rtl="1"/>
                      <a:endParaRPr lang="ar-JO"/>
                    </a:p>
                  </a:txBody>
                  <a:tcPr/>
                </a:tc>
              </a:tr>
              <a:tr h="317873">
                <a:tc>
                  <a:txBody>
                    <a:bodyPr/>
                    <a:lstStyle/>
                    <a:p>
                      <a:pPr rtl="1"/>
                      <a:endParaRPr lang="ar-JO"/>
                    </a:p>
                  </a:txBody>
                  <a:tcPr marL="48931" marR="48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1"/>
                      <a:endParaRPr lang="ar-JO"/>
                    </a:p>
                  </a:txBody>
                  <a:tcPr marL="48931" marR="48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900">
                          <a:latin typeface="Comic Sans MS"/>
                          <a:ea typeface="Times New Roman"/>
                          <a:cs typeface="Arial"/>
                        </a:rPr>
                        <a:t>2.73</a:t>
                      </a:r>
                      <a:endParaRPr lang="en-US" sz="800">
                        <a:latin typeface="Calibri"/>
                        <a:ea typeface="Times New Roman"/>
                        <a:cs typeface="Arial"/>
                      </a:endParaRPr>
                    </a:p>
                  </a:txBody>
                  <a:tcPr marL="48931" marR="48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1"/>
                      <a:endParaRPr lang="ar-JO"/>
                    </a:p>
                  </a:txBody>
                  <a:tcPr marL="48931" marR="48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1"/>
                      <a:endParaRPr lang="ar-JO"/>
                    </a:p>
                  </a:txBody>
                  <a:tcPr marL="48931" marR="48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1"/>
                      <a:endParaRPr lang="ar-JO"/>
                    </a:p>
                  </a:txBody>
                  <a:tcPr marL="48931" marR="48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900">
                          <a:latin typeface="Comic Sans MS"/>
                          <a:ea typeface="Times New Roman"/>
                          <a:cs typeface="Arial"/>
                        </a:rPr>
                        <a:t>22.1</a:t>
                      </a:r>
                      <a:endParaRPr lang="en-US" sz="800">
                        <a:latin typeface="Calibri"/>
                        <a:ea typeface="Times New Roman"/>
                        <a:cs typeface="Arial"/>
                      </a:endParaRPr>
                    </a:p>
                  </a:txBody>
                  <a:tcPr marL="48931" marR="48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900">
                          <a:latin typeface="Comic Sans MS"/>
                          <a:ea typeface="Times New Roman"/>
                          <a:cs typeface="Arial"/>
                        </a:rPr>
                        <a:t>7-20</a:t>
                      </a:r>
                      <a:endParaRPr lang="en-US" sz="800">
                        <a:latin typeface="Calibri"/>
                        <a:ea typeface="Times New Roman"/>
                        <a:cs typeface="Arial"/>
                      </a:endParaRPr>
                    </a:p>
                  </a:txBody>
                  <a:tcPr marL="48931" marR="48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rtl="1"/>
                      <a:endParaRPr lang="ar-JO"/>
                    </a:p>
                  </a:txBody>
                  <a:tcPr/>
                </a:tc>
              </a:tr>
              <a:tr h="184535">
                <a:tc gridSpan="9">
                  <a:txBody>
                    <a:bodyPr/>
                    <a:lstStyle/>
                    <a:p>
                      <a:pPr algn="ctr" rtl="1">
                        <a:lnSpc>
                          <a:spcPct val="115000"/>
                        </a:lnSpc>
                        <a:spcAft>
                          <a:spcPts val="0"/>
                        </a:spcAft>
                      </a:pPr>
                      <a:endParaRPr lang="ar-EG" sz="900">
                        <a:latin typeface="Comic Sans MS"/>
                        <a:ea typeface="Times New Roman"/>
                        <a:cs typeface="Arial"/>
                      </a:endParaRPr>
                    </a:p>
                  </a:txBody>
                  <a:tcPr marL="48931" marR="48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ar-JO"/>
                    </a:p>
                  </a:txBody>
                  <a:tcPr/>
                </a:tc>
                <a:tc hMerge="1">
                  <a:txBody>
                    <a:bodyPr/>
                    <a:lstStyle/>
                    <a:p>
                      <a:pPr rtl="1"/>
                      <a:endParaRPr lang="ar-JO"/>
                    </a:p>
                  </a:txBody>
                  <a:tcPr/>
                </a:tc>
                <a:tc hMerge="1">
                  <a:txBody>
                    <a:bodyPr/>
                    <a:lstStyle/>
                    <a:p>
                      <a:pPr rtl="1"/>
                      <a:endParaRPr lang="ar-JO"/>
                    </a:p>
                  </a:txBody>
                  <a:tcPr/>
                </a:tc>
                <a:tc hMerge="1">
                  <a:txBody>
                    <a:bodyPr/>
                    <a:lstStyle/>
                    <a:p>
                      <a:pPr rtl="1"/>
                      <a:endParaRPr lang="ar-JO"/>
                    </a:p>
                  </a:txBody>
                  <a:tcPr/>
                </a:tc>
                <a:tc hMerge="1">
                  <a:txBody>
                    <a:bodyPr/>
                    <a:lstStyle/>
                    <a:p>
                      <a:pPr rtl="1"/>
                      <a:endParaRPr lang="ar-JO"/>
                    </a:p>
                  </a:txBody>
                  <a:tcPr/>
                </a:tc>
                <a:tc hMerge="1">
                  <a:txBody>
                    <a:bodyPr/>
                    <a:lstStyle/>
                    <a:p>
                      <a:pPr rtl="1"/>
                      <a:endParaRPr lang="ar-JO"/>
                    </a:p>
                  </a:txBody>
                  <a:tcPr/>
                </a:tc>
                <a:tc hMerge="1">
                  <a:txBody>
                    <a:bodyPr/>
                    <a:lstStyle/>
                    <a:p>
                      <a:pPr rtl="1"/>
                      <a:endParaRPr lang="ar-JO"/>
                    </a:p>
                  </a:txBody>
                  <a:tcPr/>
                </a:tc>
                <a:tc hMerge="1">
                  <a:txBody>
                    <a:bodyPr/>
                    <a:lstStyle/>
                    <a:p>
                      <a:pPr rtl="1"/>
                      <a:endParaRPr lang="ar-JO"/>
                    </a:p>
                  </a:txBody>
                  <a:tcPr/>
                </a:tc>
              </a:tr>
              <a:tr h="184535">
                <a:tc>
                  <a:txBody>
                    <a:bodyPr/>
                    <a:lstStyle/>
                    <a:p>
                      <a:pPr algn="ctr" rtl="0">
                        <a:lnSpc>
                          <a:spcPct val="115000"/>
                        </a:lnSpc>
                        <a:spcAft>
                          <a:spcPts val="0"/>
                        </a:spcAft>
                      </a:pPr>
                      <a:r>
                        <a:rPr lang="en-US" sz="900">
                          <a:latin typeface="Comic Sans MS"/>
                          <a:ea typeface="Times New Roman"/>
                          <a:cs typeface="Arial"/>
                        </a:rPr>
                        <a:t>24</a:t>
                      </a:r>
                      <a:endParaRPr lang="en-US" sz="800">
                        <a:latin typeface="Calibri"/>
                        <a:ea typeface="Times New Roman"/>
                        <a:cs typeface="Arial"/>
                      </a:endParaRPr>
                    </a:p>
                  </a:txBody>
                  <a:tcPr marL="48931" marR="48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900" dirty="0">
                          <a:latin typeface="Comic Sans MS"/>
                          <a:ea typeface="Times New Roman"/>
                          <a:cs typeface="Arial"/>
                        </a:rPr>
                        <a:t>15</a:t>
                      </a:r>
                      <a:endParaRPr lang="en-US" sz="800" dirty="0">
                        <a:latin typeface="Calibri"/>
                        <a:ea typeface="Times New Roman"/>
                        <a:cs typeface="Arial"/>
                      </a:endParaRPr>
                    </a:p>
                  </a:txBody>
                  <a:tcPr marL="48931" marR="48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en-US" sz="900" dirty="0">
                          <a:latin typeface="Comic Sans MS"/>
                          <a:ea typeface="Times New Roman"/>
                          <a:cs typeface="Arial"/>
                        </a:rPr>
                        <a:t>2.72</a:t>
                      </a:r>
                      <a:endParaRPr lang="en-US" sz="800" dirty="0">
                        <a:latin typeface="Calibri"/>
                        <a:ea typeface="Times New Roman"/>
                        <a:cs typeface="Arial"/>
                      </a:endParaRPr>
                    </a:p>
                  </a:txBody>
                  <a:tcPr marL="48931" marR="48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900">
                          <a:latin typeface="Comic Sans MS"/>
                          <a:ea typeface="Times New Roman"/>
                          <a:cs typeface="Arial"/>
                        </a:rPr>
                        <a:t>16.9</a:t>
                      </a:r>
                      <a:endParaRPr lang="en-US" sz="800">
                        <a:latin typeface="Calibri"/>
                        <a:ea typeface="Times New Roman"/>
                        <a:cs typeface="Arial"/>
                      </a:endParaRPr>
                    </a:p>
                  </a:txBody>
                  <a:tcPr marL="48931" marR="48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900">
                          <a:latin typeface="Comic Sans MS"/>
                          <a:ea typeface="Times New Roman"/>
                          <a:cs typeface="Arial"/>
                        </a:rPr>
                        <a:t>37.5</a:t>
                      </a:r>
                      <a:endParaRPr lang="en-US" sz="800">
                        <a:latin typeface="Calibri"/>
                        <a:ea typeface="Times New Roman"/>
                        <a:cs typeface="Arial"/>
                      </a:endParaRPr>
                    </a:p>
                  </a:txBody>
                  <a:tcPr marL="48931" marR="48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900">
                          <a:latin typeface="Comic Sans MS"/>
                          <a:ea typeface="Times New Roman"/>
                          <a:cs typeface="Arial"/>
                        </a:rPr>
                        <a:t>45.5</a:t>
                      </a:r>
                      <a:endParaRPr lang="en-US" sz="800">
                        <a:latin typeface="Calibri"/>
                        <a:ea typeface="Times New Roman"/>
                        <a:cs typeface="Arial"/>
                      </a:endParaRPr>
                    </a:p>
                  </a:txBody>
                  <a:tcPr marL="48931" marR="48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900">
                          <a:latin typeface="Comic Sans MS"/>
                          <a:ea typeface="Times New Roman"/>
                          <a:cs typeface="Arial"/>
                        </a:rPr>
                        <a:t>9.8</a:t>
                      </a:r>
                      <a:endParaRPr lang="en-US" sz="800">
                        <a:latin typeface="Calibri"/>
                        <a:ea typeface="Times New Roman"/>
                        <a:cs typeface="Arial"/>
                      </a:endParaRPr>
                    </a:p>
                  </a:txBody>
                  <a:tcPr marL="48931" marR="48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900">
                          <a:latin typeface="Comic Sans MS"/>
                          <a:ea typeface="Times New Roman"/>
                          <a:cs typeface="Arial"/>
                        </a:rPr>
                        <a:t>0-7</a:t>
                      </a:r>
                      <a:endParaRPr lang="en-US" sz="800">
                        <a:latin typeface="Calibri"/>
                        <a:ea typeface="Times New Roman"/>
                        <a:cs typeface="Arial"/>
                      </a:endParaRPr>
                    </a:p>
                  </a:txBody>
                  <a:tcPr marL="48931" marR="48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0">
                        <a:lnSpc>
                          <a:spcPct val="115000"/>
                        </a:lnSpc>
                        <a:spcAft>
                          <a:spcPts val="0"/>
                        </a:spcAft>
                      </a:pPr>
                      <a:r>
                        <a:rPr lang="en-US" sz="900">
                          <a:latin typeface="Comic Sans MS"/>
                          <a:ea typeface="Times New Roman"/>
                          <a:cs typeface="Arial"/>
                        </a:rPr>
                        <a:t>3</a:t>
                      </a:r>
                      <a:endParaRPr lang="en-US" sz="800">
                        <a:latin typeface="Calibri"/>
                        <a:ea typeface="Times New Roman"/>
                        <a:cs typeface="Arial"/>
                      </a:endParaRPr>
                    </a:p>
                  </a:txBody>
                  <a:tcPr marL="48931" marR="48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535">
                <a:tc>
                  <a:txBody>
                    <a:bodyPr/>
                    <a:lstStyle/>
                    <a:p>
                      <a:pPr algn="ctr" rtl="1">
                        <a:lnSpc>
                          <a:spcPct val="115000"/>
                        </a:lnSpc>
                        <a:spcAft>
                          <a:spcPts val="0"/>
                        </a:spcAft>
                      </a:pPr>
                      <a:endParaRPr lang="ar-EG" sz="900">
                        <a:latin typeface="Comic Sans MS"/>
                        <a:ea typeface="Times New Roman"/>
                        <a:cs typeface="Arial"/>
                      </a:endParaRPr>
                    </a:p>
                  </a:txBody>
                  <a:tcPr marL="48931" marR="48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ar-EG" sz="900">
                        <a:latin typeface="Comic Sans MS"/>
                        <a:ea typeface="Times New Roman"/>
                        <a:cs typeface="Arial"/>
                      </a:endParaRPr>
                    </a:p>
                  </a:txBody>
                  <a:tcPr marL="48931" marR="48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900">
                          <a:latin typeface="Comic Sans MS"/>
                          <a:ea typeface="Times New Roman"/>
                          <a:cs typeface="Arial"/>
                        </a:rPr>
                        <a:t>2.73</a:t>
                      </a:r>
                      <a:endParaRPr lang="en-US" sz="800">
                        <a:latin typeface="Calibri"/>
                        <a:ea typeface="Times New Roman"/>
                        <a:cs typeface="Arial"/>
                      </a:endParaRPr>
                    </a:p>
                  </a:txBody>
                  <a:tcPr marL="48931" marR="48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ar-EG" sz="900">
                        <a:latin typeface="Comic Sans MS"/>
                        <a:ea typeface="Times New Roman"/>
                        <a:cs typeface="Arial"/>
                      </a:endParaRPr>
                    </a:p>
                  </a:txBody>
                  <a:tcPr marL="48931" marR="48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ar-EG" sz="900">
                        <a:latin typeface="Comic Sans MS"/>
                        <a:ea typeface="Times New Roman"/>
                        <a:cs typeface="Arial"/>
                      </a:endParaRPr>
                    </a:p>
                  </a:txBody>
                  <a:tcPr marL="48931" marR="48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ar-EG" sz="900">
                        <a:latin typeface="Comic Sans MS"/>
                        <a:ea typeface="Times New Roman"/>
                        <a:cs typeface="Arial"/>
                      </a:endParaRPr>
                    </a:p>
                  </a:txBody>
                  <a:tcPr marL="48931" marR="48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900">
                          <a:latin typeface="Comic Sans MS"/>
                          <a:ea typeface="Times New Roman"/>
                          <a:cs typeface="Arial"/>
                        </a:rPr>
                        <a:t>17.5</a:t>
                      </a:r>
                      <a:endParaRPr lang="en-US" sz="800">
                        <a:latin typeface="Calibri"/>
                        <a:ea typeface="Times New Roman"/>
                        <a:cs typeface="Arial"/>
                      </a:endParaRPr>
                    </a:p>
                  </a:txBody>
                  <a:tcPr marL="48931" marR="48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900">
                          <a:latin typeface="Comic Sans MS"/>
                          <a:ea typeface="Times New Roman"/>
                          <a:cs typeface="Arial"/>
                        </a:rPr>
                        <a:t>7-20</a:t>
                      </a:r>
                      <a:endParaRPr lang="en-US" sz="800">
                        <a:latin typeface="Calibri"/>
                        <a:ea typeface="Times New Roman"/>
                        <a:cs typeface="Arial"/>
                      </a:endParaRPr>
                    </a:p>
                  </a:txBody>
                  <a:tcPr marL="48931" marR="48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rtl="1"/>
                      <a:endParaRPr lang="ar-JO"/>
                    </a:p>
                  </a:txBody>
                  <a:tcPr/>
                </a:tc>
              </a:tr>
              <a:tr h="184535">
                <a:tc gridSpan="9">
                  <a:txBody>
                    <a:bodyPr/>
                    <a:lstStyle/>
                    <a:p>
                      <a:pPr algn="ctr" rtl="1">
                        <a:lnSpc>
                          <a:spcPct val="115000"/>
                        </a:lnSpc>
                        <a:spcAft>
                          <a:spcPts val="0"/>
                        </a:spcAft>
                      </a:pPr>
                      <a:endParaRPr lang="ar-EG" sz="900">
                        <a:latin typeface="Comic Sans MS"/>
                        <a:ea typeface="Times New Roman"/>
                        <a:cs typeface="Arial"/>
                      </a:endParaRPr>
                    </a:p>
                  </a:txBody>
                  <a:tcPr marL="48931" marR="48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ar-JO"/>
                    </a:p>
                  </a:txBody>
                  <a:tcPr/>
                </a:tc>
                <a:tc hMerge="1">
                  <a:txBody>
                    <a:bodyPr/>
                    <a:lstStyle/>
                    <a:p>
                      <a:pPr rtl="1"/>
                      <a:endParaRPr lang="ar-JO"/>
                    </a:p>
                  </a:txBody>
                  <a:tcPr/>
                </a:tc>
                <a:tc hMerge="1">
                  <a:txBody>
                    <a:bodyPr/>
                    <a:lstStyle/>
                    <a:p>
                      <a:pPr rtl="1"/>
                      <a:endParaRPr lang="ar-JO"/>
                    </a:p>
                  </a:txBody>
                  <a:tcPr/>
                </a:tc>
                <a:tc hMerge="1">
                  <a:txBody>
                    <a:bodyPr/>
                    <a:lstStyle/>
                    <a:p>
                      <a:pPr rtl="1"/>
                      <a:endParaRPr lang="ar-JO"/>
                    </a:p>
                  </a:txBody>
                  <a:tcPr/>
                </a:tc>
                <a:tc hMerge="1">
                  <a:txBody>
                    <a:bodyPr/>
                    <a:lstStyle/>
                    <a:p>
                      <a:pPr rtl="1"/>
                      <a:endParaRPr lang="ar-JO"/>
                    </a:p>
                  </a:txBody>
                  <a:tcPr/>
                </a:tc>
                <a:tc hMerge="1">
                  <a:txBody>
                    <a:bodyPr/>
                    <a:lstStyle/>
                    <a:p>
                      <a:pPr rtl="1"/>
                      <a:endParaRPr lang="ar-JO"/>
                    </a:p>
                  </a:txBody>
                  <a:tcPr/>
                </a:tc>
                <a:tc hMerge="1">
                  <a:txBody>
                    <a:bodyPr/>
                    <a:lstStyle/>
                    <a:p>
                      <a:pPr rtl="1"/>
                      <a:endParaRPr lang="ar-JO"/>
                    </a:p>
                  </a:txBody>
                  <a:tcPr/>
                </a:tc>
                <a:tc hMerge="1">
                  <a:txBody>
                    <a:bodyPr/>
                    <a:lstStyle/>
                    <a:p>
                      <a:pPr rtl="1"/>
                      <a:endParaRPr lang="ar-JO"/>
                    </a:p>
                  </a:txBody>
                  <a:tcPr/>
                </a:tc>
              </a:tr>
              <a:tr h="184535">
                <a:tc>
                  <a:txBody>
                    <a:bodyPr/>
                    <a:lstStyle/>
                    <a:p>
                      <a:pPr algn="ctr" rtl="0">
                        <a:lnSpc>
                          <a:spcPct val="115000"/>
                        </a:lnSpc>
                        <a:spcAft>
                          <a:spcPts val="0"/>
                        </a:spcAft>
                      </a:pPr>
                      <a:r>
                        <a:rPr lang="en-US" sz="900">
                          <a:latin typeface="Comic Sans MS"/>
                          <a:ea typeface="Times New Roman"/>
                          <a:cs typeface="Arial"/>
                        </a:rPr>
                        <a:t>21</a:t>
                      </a:r>
                      <a:endParaRPr lang="en-US" sz="800">
                        <a:latin typeface="Calibri"/>
                        <a:ea typeface="Times New Roman"/>
                        <a:cs typeface="Arial"/>
                      </a:endParaRPr>
                    </a:p>
                  </a:txBody>
                  <a:tcPr marL="48931" marR="48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900">
                          <a:latin typeface="Comic Sans MS"/>
                          <a:ea typeface="Times New Roman"/>
                          <a:cs typeface="Arial"/>
                        </a:rPr>
                        <a:t>18</a:t>
                      </a:r>
                      <a:endParaRPr lang="en-US" sz="800">
                        <a:latin typeface="Calibri"/>
                        <a:ea typeface="Times New Roman"/>
                        <a:cs typeface="Arial"/>
                      </a:endParaRPr>
                    </a:p>
                  </a:txBody>
                  <a:tcPr marL="48931" marR="48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ar-EG" sz="900">
                        <a:latin typeface="Comic Sans MS"/>
                        <a:ea typeface="Times New Roman"/>
                        <a:cs typeface="Arial"/>
                      </a:endParaRPr>
                    </a:p>
                  </a:txBody>
                  <a:tcPr marL="48931" marR="48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ar-EG" sz="900">
                        <a:latin typeface="Comic Sans MS"/>
                        <a:ea typeface="Times New Roman"/>
                        <a:cs typeface="Arial"/>
                      </a:endParaRPr>
                    </a:p>
                  </a:txBody>
                  <a:tcPr marL="48931" marR="48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ar-EG" sz="900">
                        <a:latin typeface="Comic Sans MS"/>
                        <a:ea typeface="Times New Roman"/>
                        <a:cs typeface="Arial"/>
                      </a:endParaRPr>
                    </a:p>
                  </a:txBody>
                  <a:tcPr marL="48931" marR="48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endParaRPr lang="en-US" sz="900">
                        <a:latin typeface="Comic Sans MS"/>
                        <a:ea typeface="Times New Roman"/>
                        <a:cs typeface="Arial"/>
                      </a:endParaRPr>
                    </a:p>
                  </a:txBody>
                  <a:tcPr marL="48931" marR="48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900">
                          <a:latin typeface="Comic Sans MS"/>
                          <a:ea typeface="Times New Roman"/>
                          <a:cs typeface="Arial"/>
                        </a:rPr>
                        <a:t>10</a:t>
                      </a:r>
                      <a:endParaRPr lang="en-US" sz="800">
                        <a:latin typeface="Calibri"/>
                        <a:ea typeface="Times New Roman"/>
                        <a:cs typeface="Arial"/>
                      </a:endParaRPr>
                    </a:p>
                  </a:txBody>
                  <a:tcPr marL="48931" marR="48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900">
                          <a:latin typeface="Comic Sans MS"/>
                          <a:ea typeface="Times New Roman"/>
                          <a:cs typeface="Arial"/>
                        </a:rPr>
                        <a:t>0-3</a:t>
                      </a:r>
                      <a:endParaRPr lang="en-US" sz="800">
                        <a:latin typeface="Calibri"/>
                        <a:ea typeface="Times New Roman"/>
                        <a:cs typeface="Arial"/>
                      </a:endParaRPr>
                    </a:p>
                  </a:txBody>
                  <a:tcPr marL="48931" marR="48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rtl="0">
                        <a:lnSpc>
                          <a:spcPct val="115000"/>
                        </a:lnSpc>
                        <a:spcAft>
                          <a:spcPts val="0"/>
                        </a:spcAft>
                      </a:pPr>
                      <a:r>
                        <a:rPr lang="en-US" sz="900">
                          <a:latin typeface="Comic Sans MS"/>
                          <a:ea typeface="Times New Roman"/>
                          <a:cs typeface="Arial"/>
                        </a:rPr>
                        <a:t>4</a:t>
                      </a:r>
                      <a:endParaRPr lang="en-US" sz="800">
                        <a:latin typeface="Calibri"/>
                        <a:ea typeface="Times New Roman"/>
                        <a:cs typeface="Arial"/>
                      </a:endParaRPr>
                    </a:p>
                  </a:txBody>
                  <a:tcPr marL="48931" marR="48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535">
                <a:tc>
                  <a:txBody>
                    <a:bodyPr/>
                    <a:lstStyle/>
                    <a:p>
                      <a:pPr algn="ctr" rtl="1">
                        <a:lnSpc>
                          <a:spcPct val="115000"/>
                        </a:lnSpc>
                        <a:spcAft>
                          <a:spcPts val="0"/>
                        </a:spcAft>
                      </a:pPr>
                      <a:endParaRPr lang="ar-EG" sz="900">
                        <a:latin typeface="Comic Sans MS"/>
                        <a:ea typeface="Times New Roman"/>
                        <a:cs typeface="Arial"/>
                      </a:endParaRPr>
                    </a:p>
                  </a:txBody>
                  <a:tcPr marL="48931" marR="48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ar-EG" sz="900">
                        <a:latin typeface="Comic Sans MS"/>
                        <a:ea typeface="Times New Roman"/>
                        <a:cs typeface="Arial"/>
                      </a:endParaRPr>
                    </a:p>
                  </a:txBody>
                  <a:tcPr marL="48931" marR="48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ar-EG" sz="900">
                        <a:latin typeface="Comic Sans MS"/>
                        <a:ea typeface="Times New Roman"/>
                        <a:cs typeface="Arial"/>
                      </a:endParaRPr>
                    </a:p>
                  </a:txBody>
                  <a:tcPr marL="48931" marR="48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ar-EG" sz="900">
                        <a:latin typeface="Comic Sans MS"/>
                        <a:ea typeface="Times New Roman"/>
                        <a:cs typeface="Arial"/>
                      </a:endParaRPr>
                    </a:p>
                  </a:txBody>
                  <a:tcPr marL="48931" marR="48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ar-EG" sz="900">
                        <a:latin typeface="Comic Sans MS"/>
                        <a:ea typeface="Times New Roman"/>
                        <a:cs typeface="Arial"/>
                      </a:endParaRPr>
                    </a:p>
                  </a:txBody>
                  <a:tcPr marL="48931" marR="48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ar-EG" sz="900">
                        <a:latin typeface="Comic Sans MS"/>
                        <a:ea typeface="Times New Roman"/>
                        <a:cs typeface="Arial"/>
                      </a:endParaRPr>
                    </a:p>
                  </a:txBody>
                  <a:tcPr marL="48931" marR="48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900">
                          <a:latin typeface="Comic Sans MS"/>
                          <a:ea typeface="Times New Roman"/>
                          <a:cs typeface="Arial"/>
                        </a:rPr>
                        <a:t>18.1</a:t>
                      </a:r>
                      <a:endParaRPr lang="en-US" sz="800">
                        <a:latin typeface="Calibri"/>
                        <a:ea typeface="Times New Roman"/>
                        <a:cs typeface="Arial"/>
                      </a:endParaRPr>
                    </a:p>
                  </a:txBody>
                  <a:tcPr marL="48931" marR="48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900">
                          <a:latin typeface="Comic Sans MS"/>
                          <a:ea typeface="Times New Roman"/>
                          <a:cs typeface="Arial"/>
                        </a:rPr>
                        <a:t>3-6</a:t>
                      </a:r>
                      <a:endParaRPr lang="en-US" sz="800">
                        <a:latin typeface="Calibri"/>
                        <a:ea typeface="Times New Roman"/>
                        <a:cs typeface="Arial"/>
                      </a:endParaRPr>
                    </a:p>
                  </a:txBody>
                  <a:tcPr marL="48931" marR="48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rtl="1"/>
                      <a:endParaRPr lang="ar-JO"/>
                    </a:p>
                  </a:txBody>
                  <a:tcPr/>
                </a:tc>
              </a:tr>
              <a:tr h="184535">
                <a:tc>
                  <a:txBody>
                    <a:bodyPr/>
                    <a:lstStyle/>
                    <a:p>
                      <a:pPr algn="ctr" rtl="1">
                        <a:lnSpc>
                          <a:spcPct val="115000"/>
                        </a:lnSpc>
                        <a:spcAft>
                          <a:spcPts val="0"/>
                        </a:spcAft>
                      </a:pPr>
                      <a:endParaRPr lang="ar-EG" sz="900">
                        <a:latin typeface="Comic Sans MS"/>
                        <a:ea typeface="Times New Roman"/>
                        <a:cs typeface="Arial"/>
                      </a:endParaRPr>
                    </a:p>
                  </a:txBody>
                  <a:tcPr marL="48931" marR="48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ar-EG" sz="900">
                        <a:latin typeface="Comic Sans MS"/>
                        <a:ea typeface="Times New Roman"/>
                        <a:cs typeface="Arial"/>
                      </a:endParaRPr>
                    </a:p>
                  </a:txBody>
                  <a:tcPr marL="48931" marR="48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ar-EG" sz="900">
                        <a:latin typeface="Comic Sans MS"/>
                        <a:ea typeface="Times New Roman"/>
                        <a:cs typeface="Arial"/>
                      </a:endParaRPr>
                    </a:p>
                  </a:txBody>
                  <a:tcPr marL="48931" marR="48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900">
                          <a:latin typeface="Comic Sans MS"/>
                          <a:ea typeface="Times New Roman"/>
                          <a:cs typeface="Arial"/>
                        </a:rPr>
                        <a:t>20.6</a:t>
                      </a:r>
                      <a:endParaRPr lang="en-US" sz="800">
                        <a:latin typeface="Calibri"/>
                        <a:ea typeface="Times New Roman"/>
                        <a:cs typeface="Arial"/>
                      </a:endParaRPr>
                    </a:p>
                  </a:txBody>
                  <a:tcPr marL="48931" marR="48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900">
                          <a:latin typeface="Comic Sans MS"/>
                          <a:ea typeface="Times New Roman"/>
                          <a:cs typeface="Arial"/>
                        </a:rPr>
                        <a:t>59.4</a:t>
                      </a:r>
                      <a:endParaRPr lang="en-US" sz="800">
                        <a:latin typeface="Calibri"/>
                        <a:ea typeface="Times New Roman"/>
                        <a:cs typeface="Arial"/>
                      </a:endParaRPr>
                    </a:p>
                  </a:txBody>
                  <a:tcPr marL="48931" marR="48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900">
                          <a:latin typeface="Comic Sans MS"/>
                          <a:ea typeface="Times New Roman"/>
                          <a:cs typeface="Arial"/>
                        </a:rPr>
                        <a:t>49.5</a:t>
                      </a:r>
                      <a:endParaRPr lang="en-US" sz="800">
                        <a:latin typeface="Calibri"/>
                        <a:ea typeface="Times New Roman"/>
                        <a:cs typeface="Arial"/>
                      </a:endParaRPr>
                    </a:p>
                  </a:txBody>
                  <a:tcPr marL="48931" marR="48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900">
                          <a:latin typeface="Comic Sans MS"/>
                          <a:ea typeface="Times New Roman"/>
                          <a:cs typeface="Arial"/>
                        </a:rPr>
                        <a:t>20</a:t>
                      </a:r>
                      <a:endParaRPr lang="en-US" sz="800">
                        <a:latin typeface="Calibri"/>
                        <a:ea typeface="Times New Roman"/>
                        <a:cs typeface="Arial"/>
                      </a:endParaRPr>
                    </a:p>
                  </a:txBody>
                  <a:tcPr marL="48931" marR="48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900">
                          <a:latin typeface="Comic Sans MS"/>
                          <a:ea typeface="Times New Roman"/>
                          <a:cs typeface="Arial"/>
                        </a:rPr>
                        <a:t>6-20</a:t>
                      </a:r>
                      <a:endParaRPr lang="en-US" sz="800">
                        <a:latin typeface="Calibri"/>
                        <a:ea typeface="Times New Roman"/>
                        <a:cs typeface="Arial"/>
                      </a:endParaRPr>
                    </a:p>
                  </a:txBody>
                  <a:tcPr marL="48931" marR="48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rtl="1"/>
                      <a:endParaRPr lang="ar-JO"/>
                    </a:p>
                  </a:txBody>
                  <a:tcPr/>
                </a:tc>
              </a:tr>
              <a:tr h="184535">
                <a:tc gridSpan="9">
                  <a:txBody>
                    <a:bodyPr/>
                    <a:lstStyle/>
                    <a:p>
                      <a:pPr algn="ctr" rtl="1">
                        <a:lnSpc>
                          <a:spcPct val="115000"/>
                        </a:lnSpc>
                        <a:spcAft>
                          <a:spcPts val="0"/>
                        </a:spcAft>
                      </a:pPr>
                      <a:endParaRPr lang="ar-EG" sz="900">
                        <a:latin typeface="Comic Sans MS"/>
                        <a:ea typeface="Times New Roman"/>
                        <a:cs typeface="Arial"/>
                      </a:endParaRPr>
                    </a:p>
                  </a:txBody>
                  <a:tcPr marL="48931" marR="48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ar-JO"/>
                    </a:p>
                  </a:txBody>
                  <a:tcPr/>
                </a:tc>
                <a:tc hMerge="1">
                  <a:txBody>
                    <a:bodyPr/>
                    <a:lstStyle/>
                    <a:p>
                      <a:pPr rtl="1"/>
                      <a:endParaRPr lang="ar-JO"/>
                    </a:p>
                  </a:txBody>
                  <a:tcPr/>
                </a:tc>
                <a:tc hMerge="1">
                  <a:txBody>
                    <a:bodyPr/>
                    <a:lstStyle/>
                    <a:p>
                      <a:pPr rtl="1"/>
                      <a:endParaRPr lang="ar-JO"/>
                    </a:p>
                  </a:txBody>
                  <a:tcPr/>
                </a:tc>
                <a:tc hMerge="1">
                  <a:txBody>
                    <a:bodyPr/>
                    <a:lstStyle/>
                    <a:p>
                      <a:pPr rtl="1"/>
                      <a:endParaRPr lang="ar-JO"/>
                    </a:p>
                  </a:txBody>
                  <a:tcPr/>
                </a:tc>
                <a:tc hMerge="1">
                  <a:txBody>
                    <a:bodyPr/>
                    <a:lstStyle/>
                    <a:p>
                      <a:pPr rtl="1"/>
                      <a:endParaRPr lang="ar-JO"/>
                    </a:p>
                  </a:txBody>
                  <a:tcPr/>
                </a:tc>
                <a:tc hMerge="1">
                  <a:txBody>
                    <a:bodyPr/>
                    <a:lstStyle/>
                    <a:p>
                      <a:pPr rtl="1"/>
                      <a:endParaRPr lang="ar-JO"/>
                    </a:p>
                  </a:txBody>
                  <a:tcPr/>
                </a:tc>
                <a:tc hMerge="1">
                  <a:txBody>
                    <a:bodyPr/>
                    <a:lstStyle/>
                    <a:p>
                      <a:pPr rtl="1"/>
                      <a:endParaRPr lang="ar-JO"/>
                    </a:p>
                  </a:txBody>
                  <a:tcPr/>
                </a:tc>
                <a:tc hMerge="1">
                  <a:txBody>
                    <a:bodyPr/>
                    <a:lstStyle/>
                    <a:p>
                      <a:pPr rtl="1"/>
                      <a:endParaRPr lang="ar-JO"/>
                    </a:p>
                  </a:txBody>
                  <a:tcPr/>
                </a:tc>
              </a:tr>
              <a:tr h="343670">
                <a:tc>
                  <a:txBody>
                    <a:bodyPr/>
                    <a:lstStyle/>
                    <a:p>
                      <a:pPr algn="ctr" rtl="0">
                        <a:lnSpc>
                          <a:spcPct val="115000"/>
                        </a:lnSpc>
                        <a:spcAft>
                          <a:spcPts val="0"/>
                        </a:spcAft>
                      </a:pPr>
                      <a:r>
                        <a:rPr lang="en-US" sz="900">
                          <a:latin typeface="Comic Sans MS"/>
                          <a:ea typeface="Times New Roman"/>
                          <a:cs typeface="Arial"/>
                        </a:rPr>
                        <a:t>20</a:t>
                      </a:r>
                      <a:endParaRPr lang="en-US" sz="800">
                        <a:latin typeface="Calibri"/>
                        <a:ea typeface="Times New Roman"/>
                        <a:cs typeface="Arial"/>
                      </a:endParaRPr>
                    </a:p>
                  </a:txBody>
                  <a:tcPr marL="48931" marR="48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900">
                          <a:latin typeface="Comic Sans MS"/>
                          <a:ea typeface="Times New Roman"/>
                          <a:cs typeface="Arial"/>
                        </a:rPr>
                        <a:t>17</a:t>
                      </a:r>
                      <a:endParaRPr lang="en-US" sz="800">
                        <a:latin typeface="Calibri"/>
                        <a:ea typeface="Times New Roman"/>
                        <a:cs typeface="Arial"/>
                      </a:endParaRPr>
                    </a:p>
                  </a:txBody>
                  <a:tcPr marL="48931" marR="48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ar-EG" sz="900">
                        <a:latin typeface="Comic Sans MS"/>
                        <a:ea typeface="Times New Roman"/>
                        <a:cs typeface="Arial"/>
                      </a:endParaRPr>
                    </a:p>
                  </a:txBody>
                  <a:tcPr marL="48931" marR="48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ar-EG" sz="900">
                        <a:latin typeface="Comic Sans MS"/>
                        <a:ea typeface="Times New Roman"/>
                        <a:cs typeface="Arial"/>
                      </a:endParaRPr>
                    </a:p>
                  </a:txBody>
                  <a:tcPr marL="48931" marR="48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endParaRPr lang="en-US" sz="900">
                        <a:latin typeface="Comic Sans MS"/>
                        <a:ea typeface="Times New Roman"/>
                        <a:cs typeface="Arial"/>
                      </a:endParaRPr>
                    </a:p>
                  </a:txBody>
                  <a:tcPr marL="48931" marR="48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900">
                          <a:latin typeface="Comic Sans MS"/>
                          <a:ea typeface="Times New Roman"/>
                          <a:cs typeface="Arial"/>
                        </a:rPr>
                        <a:t>45.9</a:t>
                      </a:r>
                      <a:endParaRPr lang="en-US" sz="800">
                        <a:latin typeface="Calibri"/>
                        <a:ea typeface="Times New Roman"/>
                        <a:cs typeface="Arial"/>
                      </a:endParaRPr>
                    </a:p>
                  </a:txBody>
                  <a:tcPr marL="48931" marR="48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900">
                          <a:latin typeface="Comic Sans MS"/>
                          <a:ea typeface="Times New Roman"/>
                          <a:cs typeface="Arial"/>
                        </a:rPr>
                        <a:t>9.7</a:t>
                      </a:r>
                      <a:endParaRPr lang="en-US" sz="800">
                        <a:latin typeface="Calibri"/>
                        <a:ea typeface="Times New Roman"/>
                        <a:cs typeface="Arial"/>
                      </a:endParaRPr>
                    </a:p>
                  </a:txBody>
                  <a:tcPr marL="48931" marR="48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900">
                          <a:latin typeface="Comic Sans MS"/>
                          <a:ea typeface="Times New Roman"/>
                          <a:cs typeface="Arial"/>
                        </a:rPr>
                        <a:t>0-6</a:t>
                      </a:r>
                      <a:endParaRPr lang="en-US" sz="800">
                        <a:latin typeface="Calibri"/>
                        <a:ea typeface="Times New Roman"/>
                        <a:cs typeface="Arial"/>
                      </a:endParaRPr>
                    </a:p>
                  </a:txBody>
                  <a:tcPr marL="48931" marR="48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rtl="0">
                        <a:lnSpc>
                          <a:spcPct val="115000"/>
                        </a:lnSpc>
                        <a:spcAft>
                          <a:spcPts val="0"/>
                        </a:spcAft>
                      </a:pPr>
                      <a:r>
                        <a:rPr lang="en-US" sz="900">
                          <a:latin typeface="Comic Sans MS"/>
                          <a:ea typeface="Times New Roman"/>
                          <a:cs typeface="Arial"/>
                        </a:rPr>
                        <a:t>5</a:t>
                      </a:r>
                      <a:endParaRPr lang="en-US" sz="800">
                        <a:latin typeface="Calibri"/>
                        <a:ea typeface="Times New Roman"/>
                        <a:cs typeface="Arial"/>
                      </a:endParaRPr>
                    </a:p>
                  </a:txBody>
                  <a:tcPr marL="48931" marR="48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rtl="1"/>
                      <a:endParaRPr lang="ar-JO"/>
                    </a:p>
                  </a:txBody>
                  <a:tcPr marL="48931" marR="48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1"/>
                      <a:endParaRPr lang="ar-JO"/>
                    </a:p>
                  </a:txBody>
                  <a:tcPr marL="48931" marR="48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900">
                          <a:latin typeface="Comic Sans MS"/>
                          <a:ea typeface="Times New Roman"/>
                          <a:cs typeface="Arial"/>
                        </a:rPr>
                        <a:t>2.73</a:t>
                      </a:r>
                      <a:endParaRPr lang="en-US" sz="800">
                        <a:latin typeface="Calibri"/>
                        <a:ea typeface="Times New Roman"/>
                        <a:cs typeface="Arial"/>
                      </a:endParaRPr>
                    </a:p>
                  </a:txBody>
                  <a:tcPr marL="48931" marR="48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900">
                          <a:latin typeface="Comic Sans MS"/>
                          <a:ea typeface="Times New Roman"/>
                          <a:cs typeface="Arial"/>
                        </a:rPr>
                        <a:t>20</a:t>
                      </a:r>
                      <a:endParaRPr lang="en-US" sz="800">
                        <a:latin typeface="Calibri"/>
                        <a:ea typeface="Times New Roman"/>
                        <a:cs typeface="Arial"/>
                      </a:endParaRPr>
                    </a:p>
                  </a:txBody>
                  <a:tcPr marL="48931" marR="48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900">
                          <a:latin typeface="Comic Sans MS"/>
                          <a:ea typeface="Times New Roman"/>
                          <a:cs typeface="Arial"/>
                        </a:rPr>
                        <a:t>44.3</a:t>
                      </a:r>
                      <a:endParaRPr lang="en-US" sz="800">
                        <a:latin typeface="Calibri"/>
                        <a:ea typeface="Times New Roman"/>
                        <a:cs typeface="Arial"/>
                      </a:endParaRPr>
                    </a:p>
                  </a:txBody>
                  <a:tcPr marL="48931" marR="48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900">
                          <a:latin typeface="Comic Sans MS"/>
                          <a:ea typeface="Times New Roman"/>
                          <a:cs typeface="Arial"/>
                        </a:rPr>
                        <a:t>52.1</a:t>
                      </a:r>
                      <a:endParaRPr lang="en-US" sz="800">
                        <a:latin typeface="Calibri"/>
                        <a:ea typeface="Times New Roman"/>
                        <a:cs typeface="Arial"/>
                      </a:endParaRPr>
                    </a:p>
                  </a:txBody>
                  <a:tcPr marL="48931" marR="48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900">
                          <a:latin typeface="Comic Sans MS"/>
                          <a:ea typeface="Times New Roman"/>
                          <a:cs typeface="Arial"/>
                        </a:rPr>
                        <a:t>22.8</a:t>
                      </a:r>
                      <a:endParaRPr lang="en-US" sz="800">
                        <a:latin typeface="Calibri"/>
                        <a:ea typeface="Times New Roman"/>
                        <a:cs typeface="Arial"/>
                      </a:endParaRPr>
                    </a:p>
                  </a:txBody>
                  <a:tcPr marL="48931" marR="48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900">
                          <a:latin typeface="Comic Sans MS"/>
                          <a:ea typeface="Times New Roman"/>
                          <a:cs typeface="Arial"/>
                        </a:rPr>
                        <a:t>6-14</a:t>
                      </a:r>
                      <a:endParaRPr lang="en-US" sz="800">
                        <a:latin typeface="Calibri"/>
                        <a:ea typeface="Times New Roman"/>
                        <a:cs typeface="Arial"/>
                      </a:endParaRPr>
                    </a:p>
                  </a:txBody>
                  <a:tcPr marL="48931" marR="48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rtl="1"/>
                      <a:endParaRPr lang="ar-JO"/>
                    </a:p>
                  </a:txBody>
                  <a:tcPr/>
                </a:tc>
              </a:tr>
              <a:tr h="184535">
                <a:tc>
                  <a:txBody>
                    <a:bodyPr/>
                    <a:lstStyle/>
                    <a:p>
                      <a:pPr algn="ctr" rtl="1">
                        <a:lnSpc>
                          <a:spcPct val="115000"/>
                        </a:lnSpc>
                        <a:spcAft>
                          <a:spcPts val="0"/>
                        </a:spcAft>
                      </a:pPr>
                      <a:endParaRPr lang="ar-EG" sz="900">
                        <a:latin typeface="Comic Sans MS"/>
                        <a:ea typeface="Times New Roman"/>
                        <a:cs typeface="Arial"/>
                      </a:endParaRPr>
                    </a:p>
                  </a:txBody>
                  <a:tcPr marL="48931" marR="48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ar-EG" sz="900">
                        <a:latin typeface="Comic Sans MS"/>
                        <a:ea typeface="Times New Roman"/>
                        <a:cs typeface="Arial"/>
                      </a:endParaRPr>
                    </a:p>
                  </a:txBody>
                  <a:tcPr marL="48931" marR="48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ar-EG" sz="900">
                        <a:latin typeface="Comic Sans MS"/>
                        <a:ea typeface="Times New Roman"/>
                        <a:cs typeface="Arial"/>
                      </a:endParaRPr>
                    </a:p>
                  </a:txBody>
                  <a:tcPr marL="48931" marR="48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ar-EG" sz="900">
                        <a:latin typeface="Comic Sans MS"/>
                        <a:ea typeface="Times New Roman"/>
                        <a:cs typeface="Arial"/>
                      </a:endParaRPr>
                    </a:p>
                  </a:txBody>
                  <a:tcPr marL="48931" marR="48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ar-EG" sz="900">
                        <a:latin typeface="Comic Sans MS"/>
                        <a:ea typeface="Times New Roman"/>
                        <a:cs typeface="Arial"/>
                      </a:endParaRPr>
                    </a:p>
                  </a:txBody>
                  <a:tcPr marL="48931" marR="48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ar-EG" sz="900">
                        <a:latin typeface="Comic Sans MS"/>
                        <a:ea typeface="Times New Roman"/>
                        <a:cs typeface="Arial"/>
                      </a:endParaRPr>
                    </a:p>
                  </a:txBody>
                  <a:tcPr marL="48931" marR="48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900">
                          <a:latin typeface="Comic Sans MS"/>
                          <a:ea typeface="Times New Roman"/>
                          <a:cs typeface="Arial"/>
                        </a:rPr>
                        <a:t>20.6</a:t>
                      </a:r>
                      <a:endParaRPr lang="en-US" sz="800">
                        <a:latin typeface="Calibri"/>
                        <a:ea typeface="Times New Roman"/>
                        <a:cs typeface="Arial"/>
                      </a:endParaRPr>
                    </a:p>
                  </a:txBody>
                  <a:tcPr marL="48931" marR="48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900">
                          <a:latin typeface="Comic Sans MS"/>
                          <a:ea typeface="Times New Roman"/>
                          <a:cs typeface="Arial"/>
                        </a:rPr>
                        <a:t>14-20</a:t>
                      </a:r>
                      <a:endParaRPr lang="en-US" sz="800">
                        <a:latin typeface="Calibri"/>
                        <a:ea typeface="Times New Roman"/>
                        <a:cs typeface="Arial"/>
                      </a:endParaRPr>
                    </a:p>
                  </a:txBody>
                  <a:tcPr marL="48931" marR="48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rtl="1"/>
                      <a:endParaRPr lang="ar-JO"/>
                    </a:p>
                  </a:txBody>
                  <a:tcPr/>
                </a:tc>
              </a:tr>
              <a:tr h="184535">
                <a:tc gridSpan="9">
                  <a:txBody>
                    <a:bodyPr/>
                    <a:lstStyle/>
                    <a:p>
                      <a:pPr algn="ctr" rtl="1">
                        <a:lnSpc>
                          <a:spcPct val="115000"/>
                        </a:lnSpc>
                        <a:spcAft>
                          <a:spcPts val="0"/>
                        </a:spcAft>
                      </a:pPr>
                      <a:endParaRPr lang="ar-EG" sz="900">
                        <a:latin typeface="Comic Sans MS"/>
                        <a:ea typeface="Times New Roman"/>
                        <a:cs typeface="Arial"/>
                      </a:endParaRPr>
                    </a:p>
                  </a:txBody>
                  <a:tcPr marL="48931" marR="48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ar-JO"/>
                    </a:p>
                  </a:txBody>
                  <a:tcPr/>
                </a:tc>
                <a:tc hMerge="1">
                  <a:txBody>
                    <a:bodyPr/>
                    <a:lstStyle/>
                    <a:p>
                      <a:pPr rtl="1"/>
                      <a:endParaRPr lang="ar-JO"/>
                    </a:p>
                  </a:txBody>
                  <a:tcPr/>
                </a:tc>
                <a:tc hMerge="1">
                  <a:txBody>
                    <a:bodyPr/>
                    <a:lstStyle/>
                    <a:p>
                      <a:pPr rtl="1"/>
                      <a:endParaRPr lang="ar-JO"/>
                    </a:p>
                  </a:txBody>
                  <a:tcPr/>
                </a:tc>
                <a:tc hMerge="1">
                  <a:txBody>
                    <a:bodyPr/>
                    <a:lstStyle/>
                    <a:p>
                      <a:pPr rtl="1"/>
                      <a:endParaRPr lang="ar-JO"/>
                    </a:p>
                  </a:txBody>
                  <a:tcPr/>
                </a:tc>
                <a:tc hMerge="1">
                  <a:txBody>
                    <a:bodyPr/>
                    <a:lstStyle/>
                    <a:p>
                      <a:pPr rtl="1"/>
                      <a:endParaRPr lang="ar-JO"/>
                    </a:p>
                  </a:txBody>
                  <a:tcPr/>
                </a:tc>
                <a:tc hMerge="1">
                  <a:txBody>
                    <a:bodyPr/>
                    <a:lstStyle/>
                    <a:p>
                      <a:pPr rtl="1"/>
                      <a:endParaRPr lang="ar-JO"/>
                    </a:p>
                  </a:txBody>
                  <a:tcPr/>
                </a:tc>
                <a:tc hMerge="1">
                  <a:txBody>
                    <a:bodyPr/>
                    <a:lstStyle/>
                    <a:p>
                      <a:pPr rtl="1"/>
                      <a:endParaRPr lang="ar-JO"/>
                    </a:p>
                  </a:txBody>
                  <a:tcPr/>
                </a:tc>
                <a:tc hMerge="1">
                  <a:txBody>
                    <a:bodyPr/>
                    <a:lstStyle/>
                    <a:p>
                      <a:pPr rtl="1"/>
                      <a:endParaRPr lang="ar-JO"/>
                    </a:p>
                  </a:txBody>
                  <a:tcPr/>
                </a:tc>
              </a:tr>
              <a:tr h="184535">
                <a:tc>
                  <a:txBody>
                    <a:bodyPr/>
                    <a:lstStyle/>
                    <a:p>
                      <a:pPr algn="ctr" rtl="0">
                        <a:lnSpc>
                          <a:spcPct val="115000"/>
                        </a:lnSpc>
                        <a:spcAft>
                          <a:spcPts val="0"/>
                        </a:spcAft>
                      </a:pPr>
                      <a:r>
                        <a:rPr lang="en-US" sz="900">
                          <a:latin typeface="Comic Sans MS"/>
                          <a:ea typeface="Times New Roman"/>
                          <a:cs typeface="Arial"/>
                        </a:rPr>
                        <a:t>21</a:t>
                      </a:r>
                      <a:endParaRPr lang="en-US" sz="800">
                        <a:latin typeface="Calibri"/>
                        <a:ea typeface="Times New Roman"/>
                        <a:cs typeface="Arial"/>
                      </a:endParaRPr>
                    </a:p>
                  </a:txBody>
                  <a:tcPr marL="48931" marR="48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900">
                          <a:latin typeface="Comic Sans MS"/>
                          <a:ea typeface="Times New Roman"/>
                          <a:cs typeface="Arial"/>
                        </a:rPr>
                        <a:t>18</a:t>
                      </a:r>
                      <a:endParaRPr lang="en-US" sz="800">
                        <a:latin typeface="Calibri"/>
                        <a:ea typeface="Times New Roman"/>
                        <a:cs typeface="Arial"/>
                      </a:endParaRPr>
                    </a:p>
                  </a:txBody>
                  <a:tcPr marL="48931" marR="48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900">
                          <a:latin typeface="Comic Sans MS"/>
                          <a:ea typeface="Times New Roman"/>
                          <a:cs typeface="Arial"/>
                        </a:rPr>
                        <a:t>2.73</a:t>
                      </a:r>
                      <a:endParaRPr lang="en-US" sz="800">
                        <a:latin typeface="Calibri"/>
                        <a:ea typeface="Times New Roman"/>
                        <a:cs typeface="Arial"/>
                      </a:endParaRPr>
                    </a:p>
                  </a:txBody>
                  <a:tcPr marL="48931" marR="48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900">
                          <a:latin typeface="Comic Sans MS"/>
                          <a:ea typeface="Times New Roman"/>
                          <a:cs typeface="Arial"/>
                        </a:rPr>
                        <a:t>16.4</a:t>
                      </a:r>
                      <a:endParaRPr lang="en-US" sz="800">
                        <a:latin typeface="Calibri"/>
                        <a:ea typeface="Times New Roman"/>
                        <a:cs typeface="Arial"/>
                      </a:endParaRPr>
                    </a:p>
                  </a:txBody>
                  <a:tcPr marL="48931" marR="48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900">
                          <a:latin typeface="Comic Sans MS"/>
                          <a:ea typeface="Times New Roman"/>
                          <a:cs typeface="Arial"/>
                        </a:rPr>
                        <a:t>37.9</a:t>
                      </a:r>
                      <a:endParaRPr lang="en-US" sz="800">
                        <a:latin typeface="Calibri"/>
                        <a:ea typeface="Times New Roman"/>
                        <a:cs typeface="Arial"/>
                      </a:endParaRPr>
                    </a:p>
                  </a:txBody>
                  <a:tcPr marL="48931" marR="48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900">
                          <a:latin typeface="Comic Sans MS"/>
                          <a:ea typeface="Times New Roman"/>
                          <a:cs typeface="Arial"/>
                        </a:rPr>
                        <a:t>42.9</a:t>
                      </a:r>
                      <a:endParaRPr lang="en-US" sz="800">
                        <a:latin typeface="Calibri"/>
                        <a:ea typeface="Times New Roman"/>
                        <a:cs typeface="Arial"/>
                      </a:endParaRPr>
                    </a:p>
                  </a:txBody>
                  <a:tcPr marL="48931" marR="48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900">
                          <a:latin typeface="Comic Sans MS"/>
                          <a:ea typeface="Times New Roman"/>
                          <a:cs typeface="Arial"/>
                        </a:rPr>
                        <a:t>11.2</a:t>
                      </a:r>
                      <a:endParaRPr lang="en-US" sz="800">
                        <a:latin typeface="Calibri"/>
                        <a:ea typeface="Times New Roman"/>
                        <a:cs typeface="Arial"/>
                      </a:endParaRPr>
                    </a:p>
                  </a:txBody>
                  <a:tcPr marL="48931" marR="48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900">
                          <a:latin typeface="Comic Sans MS"/>
                          <a:ea typeface="Times New Roman"/>
                          <a:cs typeface="Arial"/>
                        </a:rPr>
                        <a:t>0-6</a:t>
                      </a:r>
                      <a:endParaRPr lang="en-US" sz="800">
                        <a:latin typeface="Calibri"/>
                        <a:ea typeface="Times New Roman"/>
                        <a:cs typeface="Arial"/>
                      </a:endParaRPr>
                    </a:p>
                  </a:txBody>
                  <a:tcPr marL="48931" marR="48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rtl="0">
                        <a:lnSpc>
                          <a:spcPct val="115000"/>
                        </a:lnSpc>
                        <a:spcAft>
                          <a:spcPts val="0"/>
                        </a:spcAft>
                      </a:pPr>
                      <a:r>
                        <a:rPr lang="en-US" sz="900">
                          <a:latin typeface="Comic Sans MS"/>
                          <a:ea typeface="Times New Roman"/>
                          <a:cs typeface="Arial"/>
                        </a:rPr>
                        <a:t>6</a:t>
                      </a:r>
                      <a:endParaRPr lang="en-US" sz="800">
                        <a:latin typeface="Calibri"/>
                        <a:ea typeface="Times New Roman"/>
                        <a:cs typeface="Arial"/>
                      </a:endParaRPr>
                    </a:p>
                  </a:txBody>
                  <a:tcPr marL="48931" marR="48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535">
                <a:tc>
                  <a:txBody>
                    <a:bodyPr/>
                    <a:lstStyle/>
                    <a:p>
                      <a:pPr algn="ctr" rtl="1">
                        <a:lnSpc>
                          <a:spcPct val="115000"/>
                        </a:lnSpc>
                        <a:spcAft>
                          <a:spcPts val="0"/>
                        </a:spcAft>
                      </a:pPr>
                      <a:endParaRPr lang="ar-EG" sz="900">
                        <a:latin typeface="Comic Sans MS"/>
                        <a:ea typeface="Times New Roman"/>
                        <a:cs typeface="Arial"/>
                      </a:endParaRPr>
                    </a:p>
                  </a:txBody>
                  <a:tcPr marL="48931" marR="48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ar-EG" sz="900">
                        <a:latin typeface="Comic Sans MS"/>
                        <a:ea typeface="Times New Roman"/>
                        <a:cs typeface="Arial"/>
                      </a:endParaRPr>
                    </a:p>
                  </a:txBody>
                  <a:tcPr marL="48931" marR="48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900">
                          <a:latin typeface="Comic Sans MS"/>
                          <a:ea typeface="Times New Roman"/>
                          <a:cs typeface="Arial"/>
                        </a:rPr>
                        <a:t>2.73</a:t>
                      </a:r>
                      <a:endParaRPr lang="en-US" sz="800">
                        <a:latin typeface="Calibri"/>
                        <a:ea typeface="Times New Roman"/>
                        <a:cs typeface="Arial"/>
                      </a:endParaRPr>
                    </a:p>
                  </a:txBody>
                  <a:tcPr marL="48931" marR="48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900">
                          <a:latin typeface="Comic Sans MS"/>
                          <a:ea typeface="Times New Roman"/>
                          <a:cs typeface="Arial"/>
                        </a:rPr>
                        <a:t>19.8</a:t>
                      </a:r>
                      <a:endParaRPr lang="en-US" sz="800">
                        <a:latin typeface="Calibri"/>
                        <a:ea typeface="Times New Roman"/>
                        <a:cs typeface="Arial"/>
                      </a:endParaRPr>
                    </a:p>
                  </a:txBody>
                  <a:tcPr marL="48931" marR="48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900">
                          <a:latin typeface="Comic Sans MS"/>
                          <a:ea typeface="Times New Roman"/>
                          <a:cs typeface="Arial"/>
                        </a:rPr>
                        <a:t>41</a:t>
                      </a:r>
                      <a:endParaRPr lang="en-US" sz="800">
                        <a:latin typeface="Calibri"/>
                        <a:ea typeface="Times New Roman"/>
                        <a:cs typeface="Arial"/>
                      </a:endParaRPr>
                    </a:p>
                  </a:txBody>
                  <a:tcPr marL="48931" marR="48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900">
                          <a:latin typeface="Comic Sans MS"/>
                          <a:ea typeface="Times New Roman"/>
                          <a:cs typeface="Arial"/>
                        </a:rPr>
                        <a:t>44.8</a:t>
                      </a:r>
                      <a:endParaRPr lang="en-US" sz="800">
                        <a:latin typeface="Calibri"/>
                        <a:ea typeface="Times New Roman"/>
                        <a:cs typeface="Arial"/>
                      </a:endParaRPr>
                    </a:p>
                  </a:txBody>
                  <a:tcPr marL="48931" marR="48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900">
                          <a:latin typeface="Comic Sans MS"/>
                          <a:ea typeface="Times New Roman"/>
                          <a:cs typeface="Arial"/>
                        </a:rPr>
                        <a:t>17.1</a:t>
                      </a:r>
                      <a:endParaRPr lang="en-US" sz="800">
                        <a:latin typeface="Calibri"/>
                        <a:ea typeface="Times New Roman"/>
                        <a:cs typeface="Arial"/>
                      </a:endParaRPr>
                    </a:p>
                  </a:txBody>
                  <a:tcPr marL="48931" marR="48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900">
                          <a:latin typeface="Comic Sans MS"/>
                          <a:ea typeface="Times New Roman"/>
                          <a:cs typeface="Arial"/>
                        </a:rPr>
                        <a:t>6-7</a:t>
                      </a:r>
                      <a:endParaRPr lang="en-US" sz="800">
                        <a:latin typeface="Calibri"/>
                        <a:ea typeface="Times New Roman"/>
                        <a:cs typeface="Arial"/>
                      </a:endParaRPr>
                    </a:p>
                  </a:txBody>
                  <a:tcPr marL="48931" marR="48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rtl="1"/>
                      <a:endParaRPr lang="ar-JO"/>
                    </a:p>
                  </a:txBody>
                  <a:tcPr/>
                </a:tc>
              </a:tr>
              <a:tr h="184535">
                <a:tc>
                  <a:txBody>
                    <a:bodyPr/>
                    <a:lstStyle/>
                    <a:p>
                      <a:pPr algn="ctr" rtl="1">
                        <a:lnSpc>
                          <a:spcPct val="115000"/>
                        </a:lnSpc>
                        <a:spcAft>
                          <a:spcPts val="0"/>
                        </a:spcAft>
                      </a:pPr>
                      <a:endParaRPr lang="ar-EG" sz="900">
                        <a:latin typeface="Comic Sans MS"/>
                        <a:ea typeface="Times New Roman"/>
                        <a:cs typeface="Arial"/>
                      </a:endParaRPr>
                    </a:p>
                  </a:txBody>
                  <a:tcPr marL="48931" marR="48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ar-EG" sz="900">
                        <a:latin typeface="Comic Sans MS"/>
                        <a:ea typeface="Times New Roman"/>
                        <a:cs typeface="Arial"/>
                      </a:endParaRPr>
                    </a:p>
                  </a:txBody>
                  <a:tcPr marL="48931" marR="48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ar-EG" sz="900">
                        <a:latin typeface="Comic Sans MS"/>
                        <a:ea typeface="Times New Roman"/>
                        <a:cs typeface="Arial"/>
                      </a:endParaRPr>
                    </a:p>
                  </a:txBody>
                  <a:tcPr marL="48931" marR="48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ar-EG" sz="900">
                        <a:latin typeface="Comic Sans MS"/>
                        <a:ea typeface="Times New Roman"/>
                        <a:cs typeface="Arial"/>
                      </a:endParaRPr>
                    </a:p>
                  </a:txBody>
                  <a:tcPr marL="48931" marR="48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ar-EG" sz="900">
                        <a:latin typeface="Comic Sans MS"/>
                        <a:ea typeface="Times New Roman"/>
                        <a:cs typeface="Arial"/>
                      </a:endParaRPr>
                    </a:p>
                  </a:txBody>
                  <a:tcPr marL="48931" marR="48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endParaRPr lang="ar-EG" sz="900">
                        <a:latin typeface="Comic Sans MS"/>
                        <a:ea typeface="Times New Roman"/>
                        <a:cs typeface="Arial"/>
                      </a:endParaRPr>
                    </a:p>
                  </a:txBody>
                  <a:tcPr marL="48931" marR="48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900">
                          <a:latin typeface="Comic Sans MS"/>
                          <a:ea typeface="Times New Roman"/>
                          <a:cs typeface="Arial"/>
                        </a:rPr>
                        <a:t>19.8</a:t>
                      </a:r>
                      <a:endParaRPr lang="en-US" sz="800">
                        <a:latin typeface="Calibri"/>
                        <a:ea typeface="Times New Roman"/>
                        <a:cs typeface="Arial"/>
                      </a:endParaRPr>
                    </a:p>
                  </a:txBody>
                  <a:tcPr marL="48931" marR="48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900" dirty="0">
                          <a:latin typeface="Comic Sans MS"/>
                          <a:ea typeface="Times New Roman"/>
                          <a:cs typeface="Arial"/>
                        </a:rPr>
                        <a:t>7-20</a:t>
                      </a:r>
                      <a:endParaRPr lang="en-US" sz="800" dirty="0">
                        <a:latin typeface="Calibri"/>
                        <a:ea typeface="Times New Roman"/>
                        <a:cs typeface="Arial"/>
                      </a:endParaRPr>
                    </a:p>
                  </a:txBody>
                  <a:tcPr marL="48931" marR="489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rtl="1"/>
                      <a:endParaRPr lang="ar-JO"/>
                    </a:p>
                  </a:txBody>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88640"/>
            <a:ext cx="8686800" cy="838200"/>
          </a:xfrm>
        </p:spPr>
        <p:txBody>
          <a:bodyPr/>
          <a:lstStyle/>
          <a:p>
            <a:r>
              <a:rPr lang="en-US" b="1" dirty="0" smtClean="0"/>
              <a:t>Structural Analysis</a:t>
            </a:r>
            <a:endParaRPr lang="ar-JO" dirty="0"/>
          </a:p>
        </p:txBody>
      </p:sp>
      <p:sp>
        <p:nvSpPr>
          <p:cNvPr id="3" name="عنصر نائب للمحتوى 2"/>
          <p:cNvSpPr>
            <a:spLocks noGrp="1"/>
          </p:cNvSpPr>
          <p:nvPr>
            <p:ph idx="1"/>
          </p:nvPr>
        </p:nvSpPr>
        <p:spPr>
          <a:xfrm>
            <a:off x="304800" y="1554162"/>
            <a:ext cx="8686800" cy="4899174"/>
          </a:xfrm>
        </p:spPr>
        <p:txBody>
          <a:bodyPr/>
          <a:lstStyle/>
          <a:p>
            <a:pPr algn="l">
              <a:buNone/>
            </a:pPr>
            <a:r>
              <a:rPr lang="en-US" sz="2800" dirty="0" smtClean="0"/>
              <a:t>The weights of the whole structure were calculated by using the Tributary area method ,then we have found the loads on each column</a:t>
            </a:r>
            <a:r>
              <a:rPr lang="en-US" dirty="0" smtClean="0"/>
              <a:t>.</a:t>
            </a:r>
            <a:endParaRPr lang="ar-JO" dirty="0" smtClean="0"/>
          </a:p>
          <a:p>
            <a:pPr algn="l">
              <a:buNone/>
            </a:pPr>
            <a:endParaRPr lang="ar-JO" dirty="0" smtClean="0"/>
          </a:p>
          <a:p>
            <a:pPr algn="l">
              <a:buNone/>
            </a:pPr>
            <a:r>
              <a:rPr lang="en-US" sz="2800" dirty="0" smtClean="0"/>
              <a:t>Total load of the whole structure </a:t>
            </a:r>
            <a:r>
              <a:rPr lang="en-US" sz="2800" dirty="0" smtClean="0">
                <a:sym typeface="Wingdings"/>
              </a:rPr>
              <a:t>=</a:t>
            </a:r>
          </a:p>
          <a:p>
            <a:pPr algn="l">
              <a:buNone/>
            </a:pPr>
            <a:r>
              <a:rPr lang="en-US" sz="2800" dirty="0" smtClean="0">
                <a:sym typeface="Wingdings"/>
              </a:rPr>
              <a:t>Loads from first 15 stories + last 6 =</a:t>
            </a:r>
            <a:r>
              <a:rPr lang="en-US" sz="2800" dirty="0" smtClean="0"/>
              <a:t> </a:t>
            </a:r>
          </a:p>
          <a:p>
            <a:pPr algn="l">
              <a:buNone/>
            </a:pPr>
            <a:r>
              <a:rPr lang="en-US" sz="2800" dirty="0" smtClean="0"/>
              <a:t>28531 + 6100 = </a:t>
            </a:r>
            <a:r>
              <a:rPr lang="en-US" sz="2800" b="1" dirty="0" smtClean="0">
                <a:solidFill>
                  <a:schemeClr val="accent6">
                    <a:lumMod val="75000"/>
                  </a:schemeClr>
                </a:solidFill>
              </a:rPr>
              <a:t>34631 ton</a:t>
            </a:r>
            <a:r>
              <a:rPr lang="en-US" sz="2800" dirty="0" smtClean="0"/>
              <a:t>. </a:t>
            </a:r>
            <a:endParaRPr lang="ar-JO" sz="2800" dirty="0" smtClean="0"/>
          </a:p>
          <a:p>
            <a:pPr algn="l">
              <a:buNone/>
            </a:pPr>
            <a:endParaRPr lang="en-US" sz="2800" dirty="0" smtClean="0"/>
          </a:p>
          <a:p>
            <a:pPr algn="l">
              <a:buNone/>
            </a:pPr>
            <a:endParaRPr lang="ar-JO" dirty="0" smtClean="0"/>
          </a:p>
          <a:p>
            <a:pPr algn="l">
              <a:buNone/>
            </a:pPr>
            <a:endParaRPr lang="en-US" dirty="0" smtClean="0"/>
          </a:p>
          <a:p>
            <a:pPr>
              <a:buNone/>
            </a:pPr>
            <a:endParaRPr lang="ar-JO"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88640"/>
            <a:ext cx="8686800" cy="838200"/>
          </a:xfrm>
        </p:spPr>
        <p:txBody>
          <a:bodyPr>
            <a:noAutofit/>
          </a:bodyPr>
          <a:lstStyle/>
          <a:p>
            <a:r>
              <a:rPr lang="en-US" sz="2200" dirty="0" smtClean="0"/>
              <a:t> columns plan including shear walls and the external wall</a:t>
            </a:r>
            <a:endParaRPr lang="ar-JO" sz="2200" dirty="0"/>
          </a:p>
        </p:txBody>
      </p:sp>
      <p:pic>
        <p:nvPicPr>
          <p:cNvPr id="4" name="عنصر نائب للمحتوى 3"/>
          <p:cNvPicPr>
            <a:picLocks noGrp="1"/>
          </p:cNvPicPr>
          <p:nvPr>
            <p:ph idx="1"/>
          </p:nvPr>
        </p:nvPicPr>
        <p:blipFill>
          <a:blip r:embed="rId2" cstate="print"/>
          <a:srcRect/>
          <a:stretch>
            <a:fillRect/>
          </a:stretch>
        </p:blipFill>
        <p:spPr bwMode="auto">
          <a:xfrm>
            <a:off x="827584" y="1628800"/>
            <a:ext cx="7560840" cy="44644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رحلة">
  <a:themeElements>
    <a:clrScheme name="رحلة">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رحلة">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رحلة">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267</TotalTime>
  <Words>1424</Words>
  <Application>Microsoft Office PowerPoint</Application>
  <PresentationFormat>عرض على الشاشة (3:4)‏</PresentationFormat>
  <Paragraphs>839</Paragraphs>
  <Slides>31</Slides>
  <Notes>0</Notes>
  <HiddenSlides>0</HiddenSlides>
  <MMClips>0</MMClips>
  <ScaleCrop>false</ScaleCrop>
  <HeadingPairs>
    <vt:vector size="4" baseType="variant">
      <vt:variant>
        <vt:lpstr>سمة</vt:lpstr>
      </vt:variant>
      <vt:variant>
        <vt:i4>1</vt:i4>
      </vt:variant>
      <vt:variant>
        <vt:lpstr>عناوين الشرائح</vt:lpstr>
      </vt:variant>
      <vt:variant>
        <vt:i4>31</vt:i4>
      </vt:variant>
    </vt:vector>
  </HeadingPairs>
  <TitlesOfParts>
    <vt:vector size="32" baseType="lpstr">
      <vt:lpstr>رحلة</vt:lpstr>
      <vt:lpstr>الشريحة 1</vt:lpstr>
      <vt:lpstr>Introduction</vt:lpstr>
      <vt:lpstr>الشريحة 3</vt:lpstr>
      <vt:lpstr>الشريحة 4</vt:lpstr>
      <vt:lpstr>Picture shows model for the tower</vt:lpstr>
      <vt:lpstr>Scope of the project</vt:lpstr>
      <vt:lpstr>summary of test results</vt:lpstr>
      <vt:lpstr>Structural Analysis</vt:lpstr>
      <vt:lpstr> columns plan including shear walls and the external wall</vt:lpstr>
      <vt:lpstr>Columns Loads , service and ultimate</vt:lpstr>
      <vt:lpstr>Design of footings </vt:lpstr>
      <vt:lpstr>الشريحة 12</vt:lpstr>
      <vt:lpstr>الشريحة 13</vt:lpstr>
      <vt:lpstr>Pile Design </vt:lpstr>
      <vt:lpstr>Pile drilling</vt:lpstr>
      <vt:lpstr>Pile system</vt:lpstr>
      <vt:lpstr>piles design results</vt:lpstr>
      <vt:lpstr>group piles settlement calculations</vt:lpstr>
      <vt:lpstr>Design of Reinforcement in the Piles :</vt:lpstr>
      <vt:lpstr>Caps Design</vt:lpstr>
      <vt:lpstr>caps and piles distribution</vt:lpstr>
      <vt:lpstr>Reinforcement in x direction</vt:lpstr>
      <vt:lpstr>reinforcement in y- direction</vt:lpstr>
      <vt:lpstr>Distribution of moments in the Mat Foundation</vt:lpstr>
      <vt:lpstr>الشريحة 25</vt:lpstr>
      <vt:lpstr>Reinforcement in mat Foundation</vt:lpstr>
      <vt:lpstr>الشريحة 27</vt:lpstr>
      <vt:lpstr>Design of grade beams</vt:lpstr>
      <vt:lpstr>cost Estimation</vt:lpstr>
      <vt:lpstr>الشريحة 30</vt:lpstr>
      <vt:lpstr>الشريحة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Mohammad</dc:creator>
  <cp:lastModifiedBy>Mohammad</cp:lastModifiedBy>
  <cp:revision>36</cp:revision>
  <dcterms:created xsi:type="dcterms:W3CDTF">2011-05-25T08:03:45Z</dcterms:created>
  <dcterms:modified xsi:type="dcterms:W3CDTF">2011-05-25T12:57:34Z</dcterms:modified>
</cp:coreProperties>
</file>