
<file path=[Content_Types].xml><?xml version="1.0" encoding="utf-8"?>
<Types xmlns="http://schemas.openxmlformats.org/package/2006/content-types">
  <Default Extension="png" ContentType="image/png"/>
  <Default Extension="bmp" ContentType="image/bmp"/>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2" r:id="rId3"/>
    <p:sldId id="273" r:id="rId4"/>
    <p:sldId id="263" r:id="rId5"/>
    <p:sldId id="278" r:id="rId6"/>
    <p:sldId id="274" r:id="rId7"/>
    <p:sldId id="275" r:id="rId8"/>
    <p:sldId id="276" r:id="rId9"/>
    <p:sldId id="264" r:id="rId10"/>
    <p:sldId id="279" r:id="rId11"/>
    <p:sldId id="265" r:id="rId12"/>
    <p:sldId id="280" r:id="rId13"/>
    <p:sldId id="266" r:id="rId14"/>
    <p:sldId id="281" r:id="rId15"/>
    <p:sldId id="268" r:id="rId16"/>
    <p:sldId id="269" r:id="rId17"/>
    <p:sldId id="270" r:id="rId18"/>
    <p:sldId id="271" r:id="rId19"/>
    <p:sldId id="272" r:id="rId20"/>
    <p:sldId id="267" r:id="rId21"/>
  </p:sldIdLst>
  <p:sldSz cx="9144000" cy="5143500" type="screen16x9"/>
  <p:notesSz cx="6858000" cy="9144000"/>
  <p:embeddedFontLst>
    <p:embeddedFont>
      <p:font typeface="Tahoma" pitchFamily="34" charset="0"/>
      <p:regular r:id="rId22"/>
      <p:bold r:id="rId23"/>
    </p:embeddedFont>
    <p:embeddedFont>
      <p:font typeface="Comic Sans MS" pitchFamily="66" charset="0"/>
      <p:regular r:id="rId24"/>
      <p:bold r:id="rId25"/>
    </p:embeddedFont>
    <p:embeddedFont>
      <p:font typeface="Lucida Handwriting" pitchFamily="66" charset="0"/>
      <p:regular r:id="rId26"/>
    </p:embeddedFont>
    <p:embeddedFont>
      <p:font typeface="Calibri" pitchFamily="34" charset="0"/>
      <p:regular r:id="rId27"/>
      <p:bold r:id="rId28"/>
      <p:italic r:id="rId29"/>
      <p:boldItalic r:id="rId30"/>
    </p:embeddedFont>
    <p:embeddedFont>
      <p:font typeface="Buxton Sketch" pitchFamily="66"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A8E034"/>
    <a:srgbClr val="557DE6"/>
    <a:srgbClr val="F1F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108"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4BDA80-0414-4B45-9B38-571976443850}" type="doc">
      <dgm:prSet loTypeId="urn:microsoft.com/office/officeart/2005/8/layout/cycle1" loCatId="cycle" qsTypeId="urn:microsoft.com/office/officeart/2005/8/quickstyle/simple5" qsCatId="simple" csTypeId="urn:microsoft.com/office/officeart/2005/8/colors/colorful5" csCatId="colorful" phldr="1"/>
      <dgm:spPr/>
      <dgm:t>
        <a:bodyPr/>
        <a:lstStyle/>
        <a:p>
          <a:endParaRPr lang="en-US"/>
        </a:p>
      </dgm:t>
    </dgm:pt>
    <dgm:pt modelId="{5680ECAB-6D76-4E2D-824D-F6F6017BBFB7}">
      <dgm:prSet phldrT="[Text]"/>
      <dgm:spPr>
        <a:noFill/>
      </dgm:spPr>
      <dgm:t>
        <a:bodyPr/>
        <a:lstStyle/>
        <a:p>
          <a:r>
            <a:rPr lang="en-US" dirty="0" smtClean="0"/>
            <a:t>Prepare your list</a:t>
          </a:r>
          <a:endParaRPr lang="en-US" dirty="0"/>
        </a:p>
      </dgm:t>
    </dgm:pt>
    <dgm:pt modelId="{8647748E-0FDB-412E-BC3B-5BDE039401A9}" type="parTrans" cxnId="{DDC2D603-37C4-441D-AB67-2EC3875F46AC}">
      <dgm:prSet/>
      <dgm:spPr/>
      <dgm:t>
        <a:bodyPr/>
        <a:lstStyle/>
        <a:p>
          <a:endParaRPr lang="en-US"/>
        </a:p>
      </dgm:t>
    </dgm:pt>
    <dgm:pt modelId="{4F2E5D91-12DC-4F8A-9C09-05046BF8F771}" type="sibTrans" cxnId="{DDC2D603-37C4-441D-AB67-2EC3875F46AC}">
      <dgm:prSet/>
      <dgm:spPr/>
      <dgm:t>
        <a:bodyPr/>
        <a:lstStyle/>
        <a:p>
          <a:endParaRPr lang="en-US"/>
        </a:p>
      </dgm:t>
    </dgm:pt>
    <dgm:pt modelId="{5C108B18-52F7-49A1-AF99-6981F362BBA4}">
      <dgm:prSet phldrT="[Text]"/>
      <dgm:spPr/>
      <dgm:t>
        <a:bodyPr/>
        <a:lstStyle/>
        <a:p>
          <a:r>
            <a:rPr lang="en-US" dirty="0" smtClean="0"/>
            <a:t>Send it to the Cart</a:t>
          </a:r>
          <a:endParaRPr lang="en-US" dirty="0"/>
        </a:p>
      </dgm:t>
    </dgm:pt>
    <dgm:pt modelId="{660D5630-0BC8-4A40-ABCD-D8101A70D86C}" type="parTrans" cxnId="{D21BE5A8-31E1-4843-A8E6-FF2901DF7A09}">
      <dgm:prSet/>
      <dgm:spPr/>
      <dgm:t>
        <a:bodyPr/>
        <a:lstStyle/>
        <a:p>
          <a:endParaRPr lang="en-US"/>
        </a:p>
      </dgm:t>
    </dgm:pt>
    <dgm:pt modelId="{967973C0-04B0-47A6-8D58-770ED382194D}" type="sibTrans" cxnId="{D21BE5A8-31E1-4843-A8E6-FF2901DF7A09}">
      <dgm:prSet/>
      <dgm:spPr/>
      <dgm:t>
        <a:bodyPr/>
        <a:lstStyle/>
        <a:p>
          <a:endParaRPr lang="en-US"/>
        </a:p>
      </dgm:t>
    </dgm:pt>
    <dgm:pt modelId="{889F4E1E-521E-49D4-86B7-240CDB9D9A12}">
      <dgm:prSet phldrT="[Text]"/>
      <dgm:spPr/>
      <dgm:t>
        <a:bodyPr/>
        <a:lstStyle/>
        <a:p>
          <a:r>
            <a:rPr lang="en-US" dirty="0" smtClean="0"/>
            <a:t>Do the Shopping</a:t>
          </a:r>
          <a:endParaRPr lang="en-US" dirty="0"/>
        </a:p>
      </dgm:t>
    </dgm:pt>
    <dgm:pt modelId="{71F55A67-7A63-42D7-B92C-2D435F8405CB}" type="parTrans" cxnId="{B9A219C6-332F-47D2-95A7-80A25CA1E750}">
      <dgm:prSet/>
      <dgm:spPr/>
      <dgm:t>
        <a:bodyPr/>
        <a:lstStyle/>
        <a:p>
          <a:endParaRPr lang="en-US"/>
        </a:p>
      </dgm:t>
    </dgm:pt>
    <dgm:pt modelId="{176BA54E-9A8E-4B72-9866-85B25BA10023}" type="sibTrans" cxnId="{B9A219C6-332F-47D2-95A7-80A25CA1E750}">
      <dgm:prSet/>
      <dgm:spPr/>
      <dgm:t>
        <a:bodyPr/>
        <a:lstStyle/>
        <a:p>
          <a:endParaRPr lang="en-US"/>
        </a:p>
      </dgm:t>
    </dgm:pt>
    <dgm:pt modelId="{938EB0EF-055B-4432-A9CF-AC58AC90195C}">
      <dgm:prSet phldrT="[Text]"/>
      <dgm:spPr/>
      <dgm:t>
        <a:bodyPr/>
        <a:lstStyle/>
        <a:p>
          <a:pPr marL="115888" indent="0" algn="ctr"/>
          <a:r>
            <a:rPr lang="en-US" dirty="0" smtClean="0"/>
            <a:t>Send list to the POS</a:t>
          </a:r>
          <a:endParaRPr lang="en-US" dirty="0"/>
        </a:p>
      </dgm:t>
    </dgm:pt>
    <dgm:pt modelId="{E6512BF5-BDA6-4C7E-8592-494730C3B89C}" type="parTrans" cxnId="{82A9537C-99C5-40E5-A3A4-2186B44B330D}">
      <dgm:prSet/>
      <dgm:spPr/>
      <dgm:t>
        <a:bodyPr/>
        <a:lstStyle/>
        <a:p>
          <a:endParaRPr lang="en-US"/>
        </a:p>
      </dgm:t>
    </dgm:pt>
    <dgm:pt modelId="{9A9D98A1-9790-4799-B9E1-97377CD73CF3}" type="sibTrans" cxnId="{82A9537C-99C5-40E5-A3A4-2186B44B330D}">
      <dgm:prSet/>
      <dgm:spPr/>
      <dgm:t>
        <a:bodyPr/>
        <a:lstStyle/>
        <a:p>
          <a:endParaRPr lang="en-US"/>
        </a:p>
      </dgm:t>
    </dgm:pt>
    <dgm:pt modelId="{956D053E-88B7-4171-BBF0-D3BB07EFC270}">
      <dgm:prSet phldrT="[Text]"/>
      <dgm:spPr/>
      <dgm:t>
        <a:bodyPr/>
        <a:lstStyle/>
        <a:p>
          <a:r>
            <a:rPr lang="en-US" dirty="0" smtClean="0"/>
            <a:t>Pay the Bill</a:t>
          </a:r>
          <a:endParaRPr lang="en-US" dirty="0"/>
        </a:p>
      </dgm:t>
    </dgm:pt>
    <dgm:pt modelId="{11A3913B-2349-47B2-AF11-BD10C7B09A01}" type="parTrans" cxnId="{78A37A18-457F-457E-AAD9-EC46FA754038}">
      <dgm:prSet/>
      <dgm:spPr/>
      <dgm:t>
        <a:bodyPr/>
        <a:lstStyle/>
        <a:p>
          <a:endParaRPr lang="en-US"/>
        </a:p>
      </dgm:t>
    </dgm:pt>
    <dgm:pt modelId="{EC7142E9-55AF-45A8-AF97-E3A57AAD0950}" type="sibTrans" cxnId="{78A37A18-457F-457E-AAD9-EC46FA754038}">
      <dgm:prSet/>
      <dgm:spPr/>
      <dgm:t>
        <a:bodyPr/>
        <a:lstStyle/>
        <a:p>
          <a:endParaRPr lang="en-US"/>
        </a:p>
      </dgm:t>
    </dgm:pt>
    <dgm:pt modelId="{CE8560E1-07D5-4E6B-BADA-F3BC0DDEFEDB}" type="pres">
      <dgm:prSet presAssocID="{3D4BDA80-0414-4B45-9B38-571976443850}" presName="cycle" presStyleCnt="0">
        <dgm:presLayoutVars>
          <dgm:dir/>
          <dgm:resizeHandles val="exact"/>
        </dgm:presLayoutVars>
      </dgm:prSet>
      <dgm:spPr/>
      <dgm:t>
        <a:bodyPr/>
        <a:lstStyle/>
        <a:p>
          <a:endParaRPr lang="en-US"/>
        </a:p>
      </dgm:t>
    </dgm:pt>
    <dgm:pt modelId="{899035A2-4CF1-4C94-94C8-5A61D9ABD1E1}" type="pres">
      <dgm:prSet presAssocID="{5680ECAB-6D76-4E2D-824D-F6F6017BBFB7}" presName="dummy" presStyleCnt="0"/>
      <dgm:spPr/>
    </dgm:pt>
    <dgm:pt modelId="{D3B3984B-EE0E-4323-89B1-BE36B3B5ABAC}" type="pres">
      <dgm:prSet presAssocID="{5680ECAB-6D76-4E2D-824D-F6F6017BBFB7}" presName="node" presStyleLbl="revTx" presStyleIdx="0" presStyleCnt="5" custRadScaleRad="98923" custRadScaleInc="1894">
        <dgm:presLayoutVars>
          <dgm:bulletEnabled val="1"/>
        </dgm:presLayoutVars>
      </dgm:prSet>
      <dgm:spPr/>
      <dgm:t>
        <a:bodyPr/>
        <a:lstStyle/>
        <a:p>
          <a:endParaRPr lang="en-US"/>
        </a:p>
      </dgm:t>
    </dgm:pt>
    <dgm:pt modelId="{BC2AE556-18A2-4AE1-BA8C-30C7522C2AC6}" type="pres">
      <dgm:prSet presAssocID="{4F2E5D91-12DC-4F8A-9C09-05046BF8F771}" presName="sibTrans" presStyleLbl="node1" presStyleIdx="0" presStyleCnt="5"/>
      <dgm:spPr/>
      <dgm:t>
        <a:bodyPr/>
        <a:lstStyle/>
        <a:p>
          <a:endParaRPr lang="en-US"/>
        </a:p>
      </dgm:t>
    </dgm:pt>
    <dgm:pt modelId="{3CA26E8A-BF10-45A7-BCEB-E5C05FF2B95C}" type="pres">
      <dgm:prSet presAssocID="{5C108B18-52F7-49A1-AF99-6981F362BBA4}" presName="dummy" presStyleCnt="0"/>
      <dgm:spPr/>
    </dgm:pt>
    <dgm:pt modelId="{869B9AFE-3D5C-49A8-AB0D-CB8CB9DDF79F}" type="pres">
      <dgm:prSet presAssocID="{5C108B18-52F7-49A1-AF99-6981F362BBA4}" presName="node" presStyleLbl="revTx" presStyleIdx="1" presStyleCnt="5">
        <dgm:presLayoutVars>
          <dgm:bulletEnabled val="1"/>
        </dgm:presLayoutVars>
      </dgm:prSet>
      <dgm:spPr/>
      <dgm:t>
        <a:bodyPr/>
        <a:lstStyle/>
        <a:p>
          <a:endParaRPr lang="en-US"/>
        </a:p>
      </dgm:t>
    </dgm:pt>
    <dgm:pt modelId="{3239D988-E9EC-4BD4-A41A-A8849C8B7F62}" type="pres">
      <dgm:prSet presAssocID="{967973C0-04B0-47A6-8D58-770ED382194D}" presName="sibTrans" presStyleLbl="node1" presStyleIdx="1" presStyleCnt="5"/>
      <dgm:spPr/>
      <dgm:t>
        <a:bodyPr/>
        <a:lstStyle/>
        <a:p>
          <a:endParaRPr lang="en-US"/>
        </a:p>
      </dgm:t>
    </dgm:pt>
    <dgm:pt modelId="{CDB4B71E-3E2E-49D6-8CBE-2AE304E1D9E4}" type="pres">
      <dgm:prSet presAssocID="{889F4E1E-521E-49D4-86B7-240CDB9D9A12}" presName="dummy" presStyleCnt="0"/>
      <dgm:spPr/>
    </dgm:pt>
    <dgm:pt modelId="{1854EB44-727D-479F-BD67-0AD467F59BDB}" type="pres">
      <dgm:prSet presAssocID="{889F4E1E-521E-49D4-86B7-240CDB9D9A12}" presName="node" presStyleLbl="revTx" presStyleIdx="2" presStyleCnt="5">
        <dgm:presLayoutVars>
          <dgm:bulletEnabled val="1"/>
        </dgm:presLayoutVars>
      </dgm:prSet>
      <dgm:spPr/>
      <dgm:t>
        <a:bodyPr/>
        <a:lstStyle/>
        <a:p>
          <a:endParaRPr lang="en-US"/>
        </a:p>
      </dgm:t>
    </dgm:pt>
    <dgm:pt modelId="{0A44D5D5-AB61-46D9-860A-44885E2970A2}" type="pres">
      <dgm:prSet presAssocID="{176BA54E-9A8E-4B72-9866-85B25BA10023}" presName="sibTrans" presStyleLbl="node1" presStyleIdx="2" presStyleCnt="5"/>
      <dgm:spPr/>
      <dgm:t>
        <a:bodyPr/>
        <a:lstStyle/>
        <a:p>
          <a:endParaRPr lang="en-US"/>
        </a:p>
      </dgm:t>
    </dgm:pt>
    <dgm:pt modelId="{D42BC432-BB65-4113-9483-72B8DCDDAABE}" type="pres">
      <dgm:prSet presAssocID="{938EB0EF-055B-4432-A9CF-AC58AC90195C}" presName="dummy" presStyleCnt="0"/>
      <dgm:spPr/>
    </dgm:pt>
    <dgm:pt modelId="{7DC6E1B3-BA21-4A24-AD96-F9C63A655F9F}" type="pres">
      <dgm:prSet presAssocID="{938EB0EF-055B-4432-A9CF-AC58AC90195C}" presName="node" presStyleLbl="revTx" presStyleIdx="3" presStyleCnt="5">
        <dgm:presLayoutVars>
          <dgm:bulletEnabled val="1"/>
        </dgm:presLayoutVars>
      </dgm:prSet>
      <dgm:spPr/>
      <dgm:t>
        <a:bodyPr/>
        <a:lstStyle/>
        <a:p>
          <a:endParaRPr lang="en-US"/>
        </a:p>
      </dgm:t>
    </dgm:pt>
    <dgm:pt modelId="{228AD309-9C42-46A0-B473-85AF30282F16}" type="pres">
      <dgm:prSet presAssocID="{9A9D98A1-9790-4799-B9E1-97377CD73CF3}" presName="sibTrans" presStyleLbl="node1" presStyleIdx="3" presStyleCnt="5"/>
      <dgm:spPr/>
      <dgm:t>
        <a:bodyPr/>
        <a:lstStyle/>
        <a:p>
          <a:endParaRPr lang="en-US"/>
        </a:p>
      </dgm:t>
    </dgm:pt>
    <dgm:pt modelId="{52395328-703C-4326-AD18-52F26CF742B4}" type="pres">
      <dgm:prSet presAssocID="{956D053E-88B7-4171-BBF0-D3BB07EFC270}" presName="dummy" presStyleCnt="0"/>
      <dgm:spPr/>
    </dgm:pt>
    <dgm:pt modelId="{84581721-90E4-4F19-9E28-FEB40CCB3CCD}" type="pres">
      <dgm:prSet presAssocID="{956D053E-88B7-4171-BBF0-D3BB07EFC270}" presName="node" presStyleLbl="revTx" presStyleIdx="4" presStyleCnt="5">
        <dgm:presLayoutVars>
          <dgm:bulletEnabled val="1"/>
        </dgm:presLayoutVars>
      </dgm:prSet>
      <dgm:spPr/>
      <dgm:t>
        <a:bodyPr/>
        <a:lstStyle/>
        <a:p>
          <a:endParaRPr lang="en-US"/>
        </a:p>
      </dgm:t>
    </dgm:pt>
    <dgm:pt modelId="{D25D6929-C78C-48AE-8620-024721538FAD}" type="pres">
      <dgm:prSet presAssocID="{EC7142E9-55AF-45A8-AF97-E3A57AAD0950}" presName="sibTrans" presStyleLbl="node1" presStyleIdx="4" presStyleCnt="5"/>
      <dgm:spPr/>
      <dgm:t>
        <a:bodyPr/>
        <a:lstStyle/>
        <a:p>
          <a:endParaRPr lang="en-US"/>
        </a:p>
      </dgm:t>
    </dgm:pt>
  </dgm:ptLst>
  <dgm:cxnLst>
    <dgm:cxn modelId="{DDC2D603-37C4-441D-AB67-2EC3875F46AC}" srcId="{3D4BDA80-0414-4B45-9B38-571976443850}" destId="{5680ECAB-6D76-4E2D-824D-F6F6017BBFB7}" srcOrd="0" destOrd="0" parTransId="{8647748E-0FDB-412E-BC3B-5BDE039401A9}" sibTransId="{4F2E5D91-12DC-4F8A-9C09-05046BF8F771}"/>
    <dgm:cxn modelId="{5CC47B1C-1B7B-4382-8E0B-6E784FA2A2F0}" type="presOf" srcId="{5680ECAB-6D76-4E2D-824D-F6F6017BBFB7}" destId="{D3B3984B-EE0E-4323-89B1-BE36B3B5ABAC}" srcOrd="0" destOrd="0" presId="urn:microsoft.com/office/officeart/2005/8/layout/cycle1"/>
    <dgm:cxn modelId="{B9A219C6-332F-47D2-95A7-80A25CA1E750}" srcId="{3D4BDA80-0414-4B45-9B38-571976443850}" destId="{889F4E1E-521E-49D4-86B7-240CDB9D9A12}" srcOrd="2" destOrd="0" parTransId="{71F55A67-7A63-42D7-B92C-2D435F8405CB}" sibTransId="{176BA54E-9A8E-4B72-9866-85B25BA10023}"/>
    <dgm:cxn modelId="{8C727E6E-FDB5-4DE1-90BD-D8BE06B0F789}" type="presOf" srcId="{5C108B18-52F7-49A1-AF99-6981F362BBA4}" destId="{869B9AFE-3D5C-49A8-AB0D-CB8CB9DDF79F}" srcOrd="0" destOrd="0" presId="urn:microsoft.com/office/officeart/2005/8/layout/cycle1"/>
    <dgm:cxn modelId="{AAFEE14B-412B-4558-9B86-7493A2C9E896}" type="presOf" srcId="{176BA54E-9A8E-4B72-9866-85B25BA10023}" destId="{0A44D5D5-AB61-46D9-860A-44885E2970A2}" srcOrd="0" destOrd="0" presId="urn:microsoft.com/office/officeart/2005/8/layout/cycle1"/>
    <dgm:cxn modelId="{6FB77BF3-53BC-4367-BA63-966654BE4EA1}" type="presOf" srcId="{967973C0-04B0-47A6-8D58-770ED382194D}" destId="{3239D988-E9EC-4BD4-A41A-A8849C8B7F62}" srcOrd="0" destOrd="0" presId="urn:microsoft.com/office/officeart/2005/8/layout/cycle1"/>
    <dgm:cxn modelId="{2D06850D-1239-44FE-BA11-9F0E46532388}" type="presOf" srcId="{938EB0EF-055B-4432-A9CF-AC58AC90195C}" destId="{7DC6E1B3-BA21-4A24-AD96-F9C63A655F9F}" srcOrd="0" destOrd="0" presId="urn:microsoft.com/office/officeart/2005/8/layout/cycle1"/>
    <dgm:cxn modelId="{1EAB71B8-B528-440A-AC18-20B3F3BA5890}" type="presOf" srcId="{3D4BDA80-0414-4B45-9B38-571976443850}" destId="{CE8560E1-07D5-4E6B-BADA-F3BC0DDEFEDB}" srcOrd="0" destOrd="0" presId="urn:microsoft.com/office/officeart/2005/8/layout/cycle1"/>
    <dgm:cxn modelId="{B0C98094-83A2-4762-991F-AB120181DDF3}" type="presOf" srcId="{9A9D98A1-9790-4799-B9E1-97377CD73CF3}" destId="{228AD309-9C42-46A0-B473-85AF30282F16}" srcOrd="0" destOrd="0" presId="urn:microsoft.com/office/officeart/2005/8/layout/cycle1"/>
    <dgm:cxn modelId="{82A9537C-99C5-40E5-A3A4-2186B44B330D}" srcId="{3D4BDA80-0414-4B45-9B38-571976443850}" destId="{938EB0EF-055B-4432-A9CF-AC58AC90195C}" srcOrd="3" destOrd="0" parTransId="{E6512BF5-BDA6-4C7E-8592-494730C3B89C}" sibTransId="{9A9D98A1-9790-4799-B9E1-97377CD73CF3}"/>
    <dgm:cxn modelId="{D21BE5A8-31E1-4843-A8E6-FF2901DF7A09}" srcId="{3D4BDA80-0414-4B45-9B38-571976443850}" destId="{5C108B18-52F7-49A1-AF99-6981F362BBA4}" srcOrd="1" destOrd="0" parTransId="{660D5630-0BC8-4A40-ABCD-D8101A70D86C}" sibTransId="{967973C0-04B0-47A6-8D58-770ED382194D}"/>
    <dgm:cxn modelId="{3B38711F-A9DD-4D40-8FB1-013A3349FDD8}" type="presOf" srcId="{4F2E5D91-12DC-4F8A-9C09-05046BF8F771}" destId="{BC2AE556-18A2-4AE1-BA8C-30C7522C2AC6}" srcOrd="0" destOrd="0" presId="urn:microsoft.com/office/officeart/2005/8/layout/cycle1"/>
    <dgm:cxn modelId="{78A37A18-457F-457E-AAD9-EC46FA754038}" srcId="{3D4BDA80-0414-4B45-9B38-571976443850}" destId="{956D053E-88B7-4171-BBF0-D3BB07EFC270}" srcOrd="4" destOrd="0" parTransId="{11A3913B-2349-47B2-AF11-BD10C7B09A01}" sibTransId="{EC7142E9-55AF-45A8-AF97-E3A57AAD0950}"/>
    <dgm:cxn modelId="{EC5F87B4-1B66-4A5E-9C09-96B1260DA375}" type="presOf" srcId="{889F4E1E-521E-49D4-86B7-240CDB9D9A12}" destId="{1854EB44-727D-479F-BD67-0AD467F59BDB}" srcOrd="0" destOrd="0" presId="urn:microsoft.com/office/officeart/2005/8/layout/cycle1"/>
    <dgm:cxn modelId="{AED2951F-8BBB-4CB1-8737-28BE84651FB9}" type="presOf" srcId="{EC7142E9-55AF-45A8-AF97-E3A57AAD0950}" destId="{D25D6929-C78C-48AE-8620-024721538FAD}" srcOrd="0" destOrd="0" presId="urn:microsoft.com/office/officeart/2005/8/layout/cycle1"/>
    <dgm:cxn modelId="{8884D654-12F1-431E-BA99-8ECBDAB80C9E}" type="presOf" srcId="{956D053E-88B7-4171-BBF0-D3BB07EFC270}" destId="{84581721-90E4-4F19-9E28-FEB40CCB3CCD}" srcOrd="0" destOrd="0" presId="urn:microsoft.com/office/officeart/2005/8/layout/cycle1"/>
    <dgm:cxn modelId="{00AB6154-33D7-40A5-AD0B-C409CE77327A}" type="presParOf" srcId="{CE8560E1-07D5-4E6B-BADA-F3BC0DDEFEDB}" destId="{899035A2-4CF1-4C94-94C8-5A61D9ABD1E1}" srcOrd="0" destOrd="0" presId="urn:microsoft.com/office/officeart/2005/8/layout/cycle1"/>
    <dgm:cxn modelId="{6DDD9951-41E0-44F1-9C92-071018ADF9D1}" type="presParOf" srcId="{CE8560E1-07D5-4E6B-BADA-F3BC0DDEFEDB}" destId="{D3B3984B-EE0E-4323-89B1-BE36B3B5ABAC}" srcOrd="1" destOrd="0" presId="urn:microsoft.com/office/officeart/2005/8/layout/cycle1"/>
    <dgm:cxn modelId="{C1CDDD7F-8F3B-4D49-B9DA-AFD8DC489AD9}" type="presParOf" srcId="{CE8560E1-07D5-4E6B-BADA-F3BC0DDEFEDB}" destId="{BC2AE556-18A2-4AE1-BA8C-30C7522C2AC6}" srcOrd="2" destOrd="0" presId="urn:microsoft.com/office/officeart/2005/8/layout/cycle1"/>
    <dgm:cxn modelId="{490D73D8-F81A-4B49-A4D3-D00A6ACDEE12}" type="presParOf" srcId="{CE8560E1-07D5-4E6B-BADA-F3BC0DDEFEDB}" destId="{3CA26E8A-BF10-45A7-BCEB-E5C05FF2B95C}" srcOrd="3" destOrd="0" presId="urn:microsoft.com/office/officeart/2005/8/layout/cycle1"/>
    <dgm:cxn modelId="{16DA4CEE-2AE3-46AB-BF7F-CA3AEB21084F}" type="presParOf" srcId="{CE8560E1-07D5-4E6B-BADA-F3BC0DDEFEDB}" destId="{869B9AFE-3D5C-49A8-AB0D-CB8CB9DDF79F}" srcOrd="4" destOrd="0" presId="urn:microsoft.com/office/officeart/2005/8/layout/cycle1"/>
    <dgm:cxn modelId="{A969AF0D-0FC4-4A9F-BDFF-610932D7F97B}" type="presParOf" srcId="{CE8560E1-07D5-4E6B-BADA-F3BC0DDEFEDB}" destId="{3239D988-E9EC-4BD4-A41A-A8849C8B7F62}" srcOrd="5" destOrd="0" presId="urn:microsoft.com/office/officeart/2005/8/layout/cycle1"/>
    <dgm:cxn modelId="{F91A217C-D2BF-4A78-A517-301DF934158C}" type="presParOf" srcId="{CE8560E1-07D5-4E6B-BADA-F3BC0DDEFEDB}" destId="{CDB4B71E-3E2E-49D6-8CBE-2AE304E1D9E4}" srcOrd="6" destOrd="0" presId="urn:microsoft.com/office/officeart/2005/8/layout/cycle1"/>
    <dgm:cxn modelId="{11AFD2A8-89A6-40A2-9E4F-5E464C37109A}" type="presParOf" srcId="{CE8560E1-07D5-4E6B-BADA-F3BC0DDEFEDB}" destId="{1854EB44-727D-479F-BD67-0AD467F59BDB}" srcOrd="7" destOrd="0" presId="urn:microsoft.com/office/officeart/2005/8/layout/cycle1"/>
    <dgm:cxn modelId="{0A2EAA4F-6E90-4DD1-A106-7F65BF0285AF}" type="presParOf" srcId="{CE8560E1-07D5-4E6B-BADA-F3BC0DDEFEDB}" destId="{0A44D5D5-AB61-46D9-860A-44885E2970A2}" srcOrd="8" destOrd="0" presId="urn:microsoft.com/office/officeart/2005/8/layout/cycle1"/>
    <dgm:cxn modelId="{4CB72B11-6110-4CDB-BEF5-7600A9CAD74F}" type="presParOf" srcId="{CE8560E1-07D5-4E6B-BADA-F3BC0DDEFEDB}" destId="{D42BC432-BB65-4113-9483-72B8DCDDAABE}" srcOrd="9" destOrd="0" presId="urn:microsoft.com/office/officeart/2005/8/layout/cycle1"/>
    <dgm:cxn modelId="{4BE27ECD-60A0-4A2B-A318-1D7C19DF6BA1}" type="presParOf" srcId="{CE8560E1-07D5-4E6B-BADA-F3BC0DDEFEDB}" destId="{7DC6E1B3-BA21-4A24-AD96-F9C63A655F9F}" srcOrd="10" destOrd="0" presId="urn:microsoft.com/office/officeart/2005/8/layout/cycle1"/>
    <dgm:cxn modelId="{EA69E86A-42AD-4D22-B827-A63308CA8A8F}" type="presParOf" srcId="{CE8560E1-07D5-4E6B-BADA-F3BC0DDEFEDB}" destId="{228AD309-9C42-46A0-B473-85AF30282F16}" srcOrd="11" destOrd="0" presId="urn:microsoft.com/office/officeart/2005/8/layout/cycle1"/>
    <dgm:cxn modelId="{3E4F3B7B-3E97-4819-819D-AEDFDA9E5E93}" type="presParOf" srcId="{CE8560E1-07D5-4E6B-BADA-F3BC0DDEFEDB}" destId="{52395328-703C-4326-AD18-52F26CF742B4}" srcOrd="12" destOrd="0" presId="urn:microsoft.com/office/officeart/2005/8/layout/cycle1"/>
    <dgm:cxn modelId="{5E86D1AC-D335-44E5-AA30-2745881CE1AF}" type="presParOf" srcId="{CE8560E1-07D5-4E6B-BADA-F3BC0DDEFEDB}" destId="{84581721-90E4-4F19-9E28-FEB40CCB3CCD}" srcOrd="13" destOrd="0" presId="urn:microsoft.com/office/officeart/2005/8/layout/cycle1"/>
    <dgm:cxn modelId="{41D175D4-4020-487F-845E-89BDE5A90B99}" type="presParOf" srcId="{CE8560E1-07D5-4E6B-BADA-F3BC0DDEFEDB}" destId="{D25D6929-C78C-48AE-8620-024721538FA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3984B-EE0E-4323-89B1-BE36B3B5ABAC}">
      <dsp:nvSpPr>
        <dsp:cNvPr id="0" name=""/>
        <dsp:cNvSpPr/>
      </dsp:nvSpPr>
      <dsp:spPr>
        <a:xfrm>
          <a:off x="3323505" y="55487"/>
          <a:ext cx="1055898" cy="105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Prepare your list</a:t>
          </a:r>
          <a:endParaRPr lang="en-US" sz="2000" kern="1200" dirty="0"/>
        </a:p>
      </dsp:txBody>
      <dsp:txXfrm>
        <a:off x="3323505" y="55487"/>
        <a:ext cx="1055898" cy="1055898"/>
      </dsp:txXfrm>
    </dsp:sp>
    <dsp:sp modelId="{BC2AE556-18A2-4AE1-BA8C-30C7522C2AC6}">
      <dsp:nvSpPr>
        <dsp:cNvPr id="0" name=""/>
        <dsp:cNvSpPr/>
      </dsp:nvSpPr>
      <dsp:spPr>
        <a:xfrm>
          <a:off x="840591" y="38945"/>
          <a:ext cx="3957788" cy="3957788"/>
        </a:xfrm>
        <a:prstGeom prst="circularArrow">
          <a:avLst>
            <a:gd name="adj1" fmla="val 5202"/>
            <a:gd name="adj2" fmla="val 336077"/>
            <a:gd name="adj3" fmla="val 21219457"/>
            <a:gd name="adj4" fmla="val 19735129"/>
            <a:gd name="adj5" fmla="val 60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9B9AFE-3D5C-49A8-AB0D-CB8CB9DDF79F}">
      <dsp:nvSpPr>
        <dsp:cNvPr id="0" name=""/>
        <dsp:cNvSpPr/>
      </dsp:nvSpPr>
      <dsp:spPr>
        <a:xfrm>
          <a:off x="3961349" y="1995128"/>
          <a:ext cx="1055898" cy="105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Send it to the Cart</a:t>
          </a:r>
          <a:endParaRPr lang="en-US" sz="2000" kern="1200" dirty="0"/>
        </a:p>
      </dsp:txBody>
      <dsp:txXfrm>
        <a:off x="3961349" y="1995128"/>
        <a:ext cx="1055898" cy="1055898"/>
      </dsp:txXfrm>
    </dsp:sp>
    <dsp:sp modelId="{3239D988-E9EC-4BD4-A41A-A8849C8B7F62}">
      <dsp:nvSpPr>
        <dsp:cNvPr id="0" name=""/>
        <dsp:cNvSpPr/>
      </dsp:nvSpPr>
      <dsp:spPr>
        <a:xfrm>
          <a:off x="840505" y="1600"/>
          <a:ext cx="3957788" cy="3957788"/>
        </a:xfrm>
        <a:prstGeom prst="circularArrow">
          <a:avLst>
            <a:gd name="adj1" fmla="val 5202"/>
            <a:gd name="adj2" fmla="val 336077"/>
            <a:gd name="adj3" fmla="val 4014007"/>
            <a:gd name="adj4" fmla="val 2254067"/>
            <a:gd name="adj5" fmla="val 6069"/>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854EB44-727D-479F-BD67-0AD467F59BDB}">
      <dsp:nvSpPr>
        <dsp:cNvPr id="0" name=""/>
        <dsp:cNvSpPr/>
      </dsp:nvSpPr>
      <dsp:spPr>
        <a:xfrm>
          <a:off x="2291450" y="3208381"/>
          <a:ext cx="1055898" cy="105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Do the Shopping</a:t>
          </a:r>
          <a:endParaRPr lang="en-US" sz="2000" kern="1200" dirty="0"/>
        </a:p>
      </dsp:txBody>
      <dsp:txXfrm>
        <a:off x="2291450" y="3208381"/>
        <a:ext cx="1055898" cy="1055898"/>
      </dsp:txXfrm>
    </dsp:sp>
    <dsp:sp modelId="{0A44D5D5-AB61-46D9-860A-44885E2970A2}">
      <dsp:nvSpPr>
        <dsp:cNvPr id="0" name=""/>
        <dsp:cNvSpPr/>
      </dsp:nvSpPr>
      <dsp:spPr>
        <a:xfrm>
          <a:off x="840505" y="1600"/>
          <a:ext cx="3957788" cy="3957788"/>
        </a:xfrm>
        <a:prstGeom prst="circularArrow">
          <a:avLst>
            <a:gd name="adj1" fmla="val 5202"/>
            <a:gd name="adj2" fmla="val 336077"/>
            <a:gd name="adj3" fmla="val 8209856"/>
            <a:gd name="adj4" fmla="val 6449916"/>
            <a:gd name="adj5" fmla="val 6069"/>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DC6E1B3-BA21-4A24-AD96-F9C63A655F9F}">
      <dsp:nvSpPr>
        <dsp:cNvPr id="0" name=""/>
        <dsp:cNvSpPr/>
      </dsp:nvSpPr>
      <dsp:spPr>
        <a:xfrm>
          <a:off x="621552" y="1995128"/>
          <a:ext cx="1055898" cy="105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115888" lvl="0" indent="0" algn="ctr" defTabSz="889000">
            <a:lnSpc>
              <a:spcPct val="90000"/>
            </a:lnSpc>
            <a:spcBef>
              <a:spcPct val="0"/>
            </a:spcBef>
            <a:spcAft>
              <a:spcPct val="35000"/>
            </a:spcAft>
          </a:pPr>
          <a:r>
            <a:rPr lang="en-US" sz="2000" kern="1200" dirty="0" smtClean="0"/>
            <a:t>Send list to the POS</a:t>
          </a:r>
          <a:endParaRPr lang="en-US" sz="2000" kern="1200" dirty="0"/>
        </a:p>
      </dsp:txBody>
      <dsp:txXfrm>
        <a:off x="621552" y="1995128"/>
        <a:ext cx="1055898" cy="1055898"/>
      </dsp:txXfrm>
    </dsp:sp>
    <dsp:sp modelId="{228AD309-9C42-46A0-B473-85AF30282F16}">
      <dsp:nvSpPr>
        <dsp:cNvPr id="0" name=""/>
        <dsp:cNvSpPr/>
      </dsp:nvSpPr>
      <dsp:spPr>
        <a:xfrm>
          <a:off x="840505" y="1600"/>
          <a:ext cx="3957788" cy="3957788"/>
        </a:xfrm>
        <a:prstGeom prst="circularArrow">
          <a:avLst>
            <a:gd name="adj1" fmla="val 5202"/>
            <a:gd name="adj2" fmla="val 336077"/>
            <a:gd name="adj3" fmla="val 12297100"/>
            <a:gd name="adj4" fmla="val 10771348"/>
            <a:gd name="adj5" fmla="val 6069"/>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4581721-90E4-4F19-9E28-FEB40CCB3CCD}">
      <dsp:nvSpPr>
        <dsp:cNvPr id="0" name=""/>
        <dsp:cNvSpPr/>
      </dsp:nvSpPr>
      <dsp:spPr>
        <a:xfrm>
          <a:off x="1259396" y="32044"/>
          <a:ext cx="1055898" cy="105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Pay the Bill</a:t>
          </a:r>
          <a:endParaRPr lang="en-US" sz="2000" kern="1200" dirty="0"/>
        </a:p>
      </dsp:txBody>
      <dsp:txXfrm>
        <a:off x="1259396" y="32044"/>
        <a:ext cx="1055898" cy="1055898"/>
      </dsp:txXfrm>
    </dsp:sp>
    <dsp:sp modelId="{D25D6929-C78C-48AE-8620-024721538FAD}">
      <dsp:nvSpPr>
        <dsp:cNvPr id="0" name=""/>
        <dsp:cNvSpPr/>
      </dsp:nvSpPr>
      <dsp:spPr>
        <a:xfrm>
          <a:off x="807563" y="11124"/>
          <a:ext cx="3957788" cy="3957788"/>
        </a:xfrm>
        <a:prstGeom prst="circularArrow">
          <a:avLst>
            <a:gd name="adj1" fmla="val 5202"/>
            <a:gd name="adj2" fmla="val 336077"/>
            <a:gd name="adj3" fmla="val 16932535"/>
            <a:gd name="adj4" fmla="val 15266066"/>
            <a:gd name="adj5" fmla="val 6069"/>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0603F1-E246-457C-9809-EFDB26167553}" type="datetimeFigureOut">
              <a:rPr lang="en-US" smtClean="0"/>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0B52C-D2A5-4FF7-98A6-950A421E620D}" type="slidenum">
              <a:rPr lang="en-US" smtClean="0"/>
              <a:t>‹#›</a:t>
            </a:fld>
            <a:endParaRPr lang="en-US"/>
          </a:p>
        </p:txBody>
      </p:sp>
    </p:spTree>
    <p:extLst>
      <p:ext uri="{BB962C8B-B14F-4D97-AF65-F5344CB8AC3E}">
        <p14:creationId xmlns:p14="http://schemas.microsoft.com/office/powerpoint/2010/main" val="388165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0603F1-E246-457C-9809-EFDB26167553}" type="datetimeFigureOut">
              <a:rPr lang="en-US" smtClean="0"/>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0B52C-D2A5-4FF7-98A6-950A421E620D}" type="slidenum">
              <a:rPr lang="en-US" smtClean="0"/>
              <a:t>‹#›</a:t>
            </a:fld>
            <a:endParaRPr lang="en-US"/>
          </a:p>
        </p:txBody>
      </p:sp>
    </p:spTree>
    <p:extLst>
      <p:ext uri="{BB962C8B-B14F-4D97-AF65-F5344CB8AC3E}">
        <p14:creationId xmlns:p14="http://schemas.microsoft.com/office/powerpoint/2010/main" val="384273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0603F1-E246-457C-9809-EFDB26167553}" type="datetimeFigureOut">
              <a:rPr lang="en-US" smtClean="0"/>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0B52C-D2A5-4FF7-98A6-950A421E620D}" type="slidenum">
              <a:rPr lang="en-US" smtClean="0"/>
              <a:t>‹#›</a:t>
            </a:fld>
            <a:endParaRPr lang="en-US"/>
          </a:p>
        </p:txBody>
      </p:sp>
    </p:spTree>
    <p:extLst>
      <p:ext uri="{BB962C8B-B14F-4D97-AF65-F5344CB8AC3E}">
        <p14:creationId xmlns:p14="http://schemas.microsoft.com/office/powerpoint/2010/main" val="167968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0603F1-E246-457C-9809-EFDB26167553}" type="datetimeFigureOut">
              <a:rPr lang="en-US" smtClean="0"/>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0B52C-D2A5-4FF7-98A6-950A421E620D}" type="slidenum">
              <a:rPr lang="en-US" smtClean="0"/>
              <a:t>‹#›</a:t>
            </a:fld>
            <a:endParaRPr lang="en-US"/>
          </a:p>
        </p:txBody>
      </p:sp>
    </p:spTree>
    <p:extLst>
      <p:ext uri="{BB962C8B-B14F-4D97-AF65-F5344CB8AC3E}">
        <p14:creationId xmlns:p14="http://schemas.microsoft.com/office/powerpoint/2010/main" val="112999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603F1-E246-457C-9809-EFDB26167553}" type="datetimeFigureOut">
              <a:rPr lang="en-US" smtClean="0"/>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0B52C-D2A5-4FF7-98A6-950A421E620D}" type="slidenum">
              <a:rPr lang="en-US" smtClean="0"/>
              <a:t>‹#›</a:t>
            </a:fld>
            <a:endParaRPr lang="en-US"/>
          </a:p>
        </p:txBody>
      </p:sp>
    </p:spTree>
    <p:extLst>
      <p:ext uri="{BB962C8B-B14F-4D97-AF65-F5344CB8AC3E}">
        <p14:creationId xmlns:p14="http://schemas.microsoft.com/office/powerpoint/2010/main" val="290163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0603F1-E246-457C-9809-EFDB26167553}" type="datetimeFigureOut">
              <a:rPr lang="en-US" smtClean="0"/>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0B52C-D2A5-4FF7-98A6-950A421E620D}" type="slidenum">
              <a:rPr lang="en-US" smtClean="0"/>
              <a:t>‹#›</a:t>
            </a:fld>
            <a:endParaRPr lang="en-US"/>
          </a:p>
        </p:txBody>
      </p:sp>
    </p:spTree>
    <p:extLst>
      <p:ext uri="{BB962C8B-B14F-4D97-AF65-F5344CB8AC3E}">
        <p14:creationId xmlns:p14="http://schemas.microsoft.com/office/powerpoint/2010/main" val="387421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0603F1-E246-457C-9809-EFDB26167553}" type="datetimeFigureOut">
              <a:rPr lang="en-US" smtClean="0"/>
              <a:t>5/24/2011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0B52C-D2A5-4FF7-98A6-950A421E620D}" type="slidenum">
              <a:rPr lang="en-US" smtClean="0"/>
              <a:t>‹#›</a:t>
            </a:fld>
            <a:endParaRPr lang="en-US"/>
          </a:p>
        </p:txBody>
      </p:sp>
    </p:spTree>
    <p:extLst>
      <p:ext uri="{BB962C8B-B14F-4D97-AF65-F5344CB8AC3E}">
        <p14:creationId xmlns:p14="http://schemas.microsoft.com/office/powerpoint/2010/main" val="6065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0603F1-E246-457C-9809-EFDB26167553}" type="datetimeFigureOut">
              <a:rPr lang="en-US" smtClean="0"/>
              <a:t>5/24/2011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0B52C-D2A5-4FF7-98A6-950A421E620D}" type="slidenum">
              <a:rPr lang="en-US" smtClean="0"/>
              <a:t>‹#›</a:t>
            </a:fld>
            <a:endParaRPr lang="en-US"/>
          </a:p>
        </p:txBody>
      </p:sp>
    </p:spTree>
    <p:extLst>
      <p:ext uri="{BB962C8B-B14F-4D97-AF65-F5344CB8AC3E}">
        <p14:creationId xmlns:p14="http://schemas.microsoft.com/office/powerpoint/2010/main" val="405541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603F1-E246-457C-9809-EFDB26167553}" type="datetimeFigureOut">
              <a:rPr lang="en-US" smtClean="0"/>
              <a:t>5/24/2011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0B52C-D2A5-4FF7-98A6-950A421E620D}" type="slidenum">
              <a:rPr lang="en-US" smtClean="0"/>
              <a:t>‹#›</a:t>
            </a:fld>
            <a:endParaRPr lang="en-US"/>
          </a:p>
        </p:txBody>
      </p:sp>
    </p:spTree>
    <p:extLst>
      <p:ext uri="{BB962C8B-B14F-4D97-AF65-F5344CB8AC3E}">
        <p14:creationId xmlns:p14="http://schemas.microsoft.com/office/powerpoint/2010/main" val="238187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603F1-E246-457C-9809-EFDB26167553}" type="datetimeFigureOut">
              <a:rPr lang="en-US" smtClean="0"/>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0B52C-D2A5-4FF7-98A6-950A421E620D}" type="slidenum">
              <a:rPr lang="en-US" smtClean="0"/>
              <a:t>‹#›</a:t>
            </a:fld>
            <a:endParaRPr lang="en-US"/>
          </a:p>
        </p:txBody>
      </p:sp>
    </p:spTree>
    <p:extLst>
      <p:ext uri="{BB962C8B-B14F-4D97-AF65-F5344CB8AC3E}">
        <p14:creationId xmlns:p14="http://schemas.microsoft.com/office/powerpoint/2010/main" val="218946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603F1-E246-457C-9809-EFDB26167553}" type="datetimeFigureOut">
              <a:rPr lang="en-US" smtClean="0"/>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0B52C-D2A5-4FF7-98A6-950A421E620D}" type="slidenum">
              <a:rPr lang="en-US" smtClean="0"/>
              <a:t>‹#›</a:t>
            </a:fld>
            <a:endParaRPr lang="en-US"/>
          </a:p>
        </p:txBody>
      </p:sp>
    </p:spTree>
    <p:extLst>
      <p:ext uri="{BB962C8B-B14F-4D97-AF65-F5344CB8AC3E}">
        <p14:creationId xmlns:p14="http://schemas.microsoft.com/office/powerpoint/2010/main" val="112750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D0603F1-E246-457C-9809-EFDB26167553}" type="datetimeFigureOut">
              <a:rPr lang="en-US" smtClean="0"/>
              <a:t>5/24/2011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A0B52C-D2A5-4FF7-98A6-950A421E620D}" type="slidenum">
              <a:rPr lang="en-US" smtClean="0"/>
              <a:t>‹#›</a:t>
            </a:fld>
            <a:endParaRPr lang="en-US"/>
          </a:p>
        </p:txBody>
      </p:sp>
    </p:spTree>
    <p:extLst>
      <p:ext uri="{BB962C8B-B14F-4D97-AF65-F5344CB8AC3E}">
        <p14:creationId xmlns:p14="http://schemas.microsoft.com/office/powerpoint/2010/main" val="3861606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12" Type="http://schemas.openxmlformats.org/officeDocument/2006/relationships/image" Target="../media/image11.bmp"/><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0.png"/><Relationship Id="rId5" Type="http://schemas.openxmlformats.org/officeDocument/2006/relationships/diagramColors" Target="../diagrams/colors1.xml"/><Relationship Id="rId10" Type="http://schemas.openxmlformats.org/officeDocument/2006/relationships/image" Target="../media/image9.bmp"/><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lowchart: Predefined Process 3"/>
          <p:cNvSpPr/>
          <p:nvPr/>
        </p:nvSpPr>
        <p:spPr>
          <a:xfrm>
            <a:off x="457200" y="540180"/>
            <a:ext cx="8229600" cy="397864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250 w 10000"/>
              <a:gd name="connsiteY0" fmla="*/ 0 h 10000"/>
              <a:gd name="connsiteX1" fmla="*/ 1250 w 10000"/>
              <a:gd name="connsiteY1" fmla="*/ 10000 h 10000"/>
              <a:gd name="connsiteX2" fmla="*/ 8750 w 10000"/>
              <a:gd name="connsiteY2" fmla="*/ 0 h 10000"/>
              <a:gd name="connsiteX3" fmla="*/ 8750 w 10000"/>
              <a:gd name="connsiteY3" fmla="*/ 1000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41 h 10041"/>
              <a:gd name="connsiteX1" fmla="*/ 10000 w 10000"/>
              <a:gd name="connsiteY1" fmla="*/ 41 h 10041"/>
              <a:gd name="connsiteX2" fmla="*/ 10000 w 10000"/>
              <a:gd name="connsiteY2" fmla="*/ 10041 h 10041"/>
              <a:gd name="connsiteX3" fmla="*/ 0 w 10000"/>
              <a:gd name="connsiteY3" fmla="*/ 10041 h 10041"/>
              <a:gd name="connsiteX4" fmla="*/ 0 w 10000"/>
              <a:gd name="connsiteY4" fmla="*/ 41 h 10041"/>
              <a:gd name="connsiteX0" fmla="*/ 837 w 10000"/>
              <a:gd name="connsiteY0" fmla="*/ 0 h 10041"/>
              <a:gd name="connsiteX1" fmla="*/ 1250 w 10000"/>
              <a:gd name="connsiteY1" fmla="*/ 10041 h 10041"/>
              <a:gd name="connsiteX2" fmla="*/ 8750 w 10000"/>
              <a:gd name="connsiteY2" fmla="*/ 41 h 10041"/>
              <a:gd name="connsiteX3" fmla="*/ 8750 w 10000"/>
              <a:gd name="connsiteY3" fmla="*/ 10041 h 10041"/>
              <a:gd name="connsiteX0" fmla="*/ 0 w 10000"/>
              <a:gd name="connsiteY0" fmla="*/ 41 h 10041"/>
              <a:gd name="connsiteX1" fmla="*/ 10000 w 10000"/>
              <a:gd name="connsiteY1" fmla="*/ 41 h 10041"/>
              <a:gd name="connsiteX2" fmla="*/ 10000 w 10000"/>
              <a:gd name="connsiteY2" fmla="*/ 10041 h 10041"/>
              <a:gd name="connsiteX3" fmla="*/ 0 w 10000"/>
              <a:gd name="connsiteY3" fmla="*/ 10041 h 10041"/>
              <a:gd name="connsiteX4" fmla="*/ 0 w 10000"/>
              <a:gd name="connsiteY4" fmla="*/ 41 h 10041"/>
              <a:gd name="connsiteX0" fmla="*/ 0 w 10000"/>
              <a:gd name="connsiteY0" fmla="*/ 41 h 10041"/>
              <a:gd name="connsiteX1" fmla="*/ 10000 w 10000"/>
              <a:gd name="connsiteY1" fmla="*/ 41 h 10041"/>
              <a:gd name="connsiteX2" fmla="*/ 10000 w 10000"/>
              <a:gd name="connsiteY2" fmla="*/ 10041 h 10041"/>
              <a:gd name="connsiteX3" fmla="*/ 0 w 10000"/>
              <a:gd name="connsiteY3" fmla="*/ 10041 h 10041"/>
              <a:gd name="connsiteX4" fmla="*/ 0 w 10000"/>
              <a:gd name="connsiteY4" fmla="*/ 41 h 10041"/>
              <a:gd name="connsiteX0" fmla="*/ 837 w 10000"/>
              <a:gd name="connsiteY0" fmla="*/ 0 h 10041"/>
              <a:gd name="connsiteX1" fmla="*/ 1250 w 10000"/>
              <a:gd name="connsiteY1" fmla="*/ 10041 h 10041"/>
              <a:gd name="connsiteX2" fmla="*/ 8750 w 10000"/>
              <a:gd name="connsiteY2" fmla="*/ 41 h 10041"/>
              <a:gd name="connsiteX3" fmla="*/ 8750 w 10000"/>
              <a:gd name="connsiteY3" fmla="*/ 10041 h 10041"/>
              <a:gd name="connsiteX0" fmla="*/ 0 w 10000"/>
              <a:gd name="connsiteY0" fmla="*/ 41 h 10041"/>
              <a:gd name="connsiteX1" fmla="*/ 10000 w 10000"/>
              <a:gd name="connsiteY1" fmla="*/ 41 h 10041"/>
              <a:gd name="connsiteX2" fmla="*/ 10000 w 10000"/>
              <a:gd name="connsiteY2" fmla="*/ 10041 h 10041"/>
              <a:gd name="connsiteX3" fmla="*/ 0 w 10000"/>
              <a:gd name="connsiteY3" fmla="*/ 10041 h 10041"/>
              <a:gd name="connsiteX4" fmla="*/ 0 w 10000"/>
              <a:gd name="connsiteY4" fmla="*/ 41 h 10041"/>
              <a:gd name="connsiteX0" fmla="*/ 0 w 10000"/>
              <a:gd name="connsiteY0" fmla="*/ 41 h 10041"/>
              <a:gd name="connsiteX1" fmla="*/ 10000 w 10000"/>
              <a:gd name="connsiteY1" fmla="*/ 41 h 10041"/>
              <a:gd name="connsiteX2" fmla="*/ 10000 w 10000"/>
              <a:gd name="connsiteY2" fmla="*/ 10041 h 10041"/>
              <a:gd name="connsiteX3" fmla="*/ 0 w 10000"/>
              <a:gd name="connsiteY3" fmla="*/ 10041 h 10041"/>
              <a:gd name="connsiteX4" fmla="*/ 0 w 10000"/>
              <a:gd name="connsiteY4" fmla="*/ 41 h 10041"/>
              <a:gd name="connsiteX0" fmla="*/ 837 w 10000"/>
              <a:gd name="connsiteY0" fmla="*/ 0 h 10041"/>
              <a:gd name="connsiteX1" fmla="*/ 1250 w 10000"/>
              <a:gd name="connsiteY1" fmla="*/ 10041 h 10041"/>
              <a:gd name="connsiteX2" fmla="*/ 8750 w 10000"/>
              <a:gd name="connsiteY2" fmla="*/ 41 h 10041"/>
              <a:gd name="connsiteX3" fmla="*/ 8750 w 10000"/>
              <a:gd name="connsiteY3" fmla="*/ 10041 h 10041"/>
              <a:gd name="connsiteX0" fmla="*/ 0 w 10000"/>
              <a:gd name="connsiteY0" fmla="*/ 41 h 10041"/>
              <a:gd name="connsiteX1" fmla="*/ 10000 w 10000"/>
              <a:gd name="connsiteY1" fmla="*/ 41 h 10041"/>
              <a:gd name="connsiteX2" fmla="*/ 10000 w 10000"/>
              <a:gd name="connsiteY2" fmla="*/ 10041 h 10041"/>
              <a:gd name="connsiteX3" fmla="*/ 0 w 10000"/>
              <a:gd name="connsiteY3" fmla="*/ 10041 h 10041"/>
              <a:gd name="connsiteX4" fmla="*/ 0 w 10000"/>
              <a:gd name="connsiteY4" fmla="*/ 41 h 10041"/>
              <a:gd name="connsiteX0" fmla="*/ 0 w 10000"/>
              <a:gd name="connsiteY0" fmla="*/ 41 h 10041"/>
              <a:gd name="connsiteX1" fmla="*/ 10000 w 10000"/>
              <a:gd name="connsiteY1" fmla="*/ 41 h 10041"/>
              <a:gd name="connsiteX2" fmla="*/ 10000 w 10000"/>
              <a:gd name="connsiteY2" fmla="*/ 10041 h 10041"/>
              <a:gd name="connsiteX3" fmla="*/ 0 w 10000"/>
              <a:gd name="connsiteY3" fmla="*/ 10041 h 10041"/>
              <a:gd name="connsiteX4" fmla="*/ 0 w 10000"/>
              <a:gd name="connsiteY4" fmla="*/ 41 h 10041"/>
              <a:gd name="connsiteX0" fmla="*/ 837 w 10000"/>
              <a:gd name="connsiteY0" fmla="*/ 0 h 10041"/>
              <a:gd name="connsiteX1" fmla="*/ 1250 w 10000"/>
              <a:gd name="connsiteY1" fmla="*/ 10041 h 10041"/>
              <a:gd name="connsiteX2" fmla="*/ 8750 w 10000"/>
              <a:gd name="connsiteY2" fmla="*/ 41 h 10041"/>
              <a:gd name="connsiteX3" fmla="*/ 9356 w 10000"/>
              <a:gd name="connsiteY3" fmla="*/ 6622 h 10041"/>
              <a:gd name="connsiteX4" fmla="*/ 8750 w 10000"/>
              <a:gd name="connsiteY4" fmla="*/ 10041 h 10041"/>
              <a:gd name="connsiteX0" fmla="*/ 0 w 10000"/>
              <a:gd name="connsiteY0" fmla="*/ 41 h 10041"/>
              <a:gd name="connsiteX1" fmla="*/ 10000 w 10000"/>
              <a:gd name="connsiteY1" fmla="*/ 41 h 10041"/>
              <a:gd name="connsiteX2" fmla="*/ 10000 w 10000"/>
              <a:gd name="connsiteY2" fmla="*/ 10041 h 10041"/>
              <a:gd name="connsiteX3" fmla="*/ 0 w 10000"/>
              <a:gd name="connsiteY3" fmla="*/ 10041 h 10041"/>
              <a:gd name="connsiteX4" fmla="*/ 0 w 10000"/>
              <a:gd name="connsiteY4" fmla="*/ 41 h 10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41" stroke="0" extrusionOk="0">
                <a:moveTo>
                  <a:pt x="0" y="41"/>
                </a:moveTo>
                <a:lnTo>
                  <a:pt x="10000" y="41"/>
                </a:lnTo>
                <a:lnTo>
                  <a:pt x="10000" y="10041"/>
                </a:lnTo>
                <a:lnTo>
                  <a:pt x="0" y="10041"/>
                </a:lnTo>
                <a:lnTo>
                  <a:pt x="0" y="41"/>
                </a:lnTo>
                <a:close/>
              </a:path>
              <a:path w="10000" h="10041" fill="none" extrusionOk="0">
                <a:moveTo>
                  <a:pt x="837" y="0"/>
                </a:moveTo>
                <a:cubicBezTo>
                  <a:pt x="680" y="5212"/>
                  <a:pt x="1358" y="6626"/>
                  <a:pt x="1250" y="10041"/>
                </a:cubicBezTo>
                <a:moveTo>
                  <a:pt x="8750" y="41"/>
                </a:moveTo>
                <a:cubicBezTo>
                  <a:pt x="8745" y="2201"/>
                  <a:pt x="9361" y="4462"/>
                  <a:pt x="9356" y="6622"/>
                </a:cubicBezTo>
                <a:lnTo>
                  <a:pt x="8750" y="10041"/>
                </a:lnTo>
              </a:path>
              <a:path w="10000" h="10041" fill="none">
                <a:moveTo>
                  <a:pt x="0" y="41"/>
                </a:moveTo>
                <a:lnTo>
                  <a:pt x="10000" y="41"/>
                </a:lnTo>
                <a:lnTo>
                  <a:pt x="10000" y="10041"/>
                </a:lnTo>
                <a:lnTo>
                  <a:pt x="0" y="10041"/>
                </a:lnTo>
                <a:lnTo>
                  <a:pt x="0" y="41"/>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Rounded Rectangle 1"/>
          <p:cNvSpPr/>
          <p:nvPr/>
        </p:nvSpPr>
        <p:spPr>
          <a:xfrm>
            <a:off x="3683225" y="1207522"/>
            <a:ext cx="1371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400" dirty="0">
              <a:solidFill>
                <a:schemeClr val="tx1"/>
              </a:solidFill>
              <a:latin typeface="Comic Sans MS" pitchFamily="66" charset="0"/>
            </a:endParaRPr>
          </a:p>
        </p:txBody>
      </p:sp>
      <p:sp>
        <p:nvSpPr>
          <p:cNvPr id="30" name="Rounded Rectangle 29"/>
          <p:cNvSpPr/>
          <p:nvPr/>
        </p:nvSpPr>
        <p:spPr>
          <a:xfrm>
            <a:off x="2006825" y="1207522"/>
            <a:ext cx="1371600"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dirty="0">
              <a:solidFill>
                <a:schemeClr val="tx1"/>
              </a:solidFill>
              <a:latin typeface="Comic Sans MS" pitchFamily="66" charset="0"/>
            </a:endParaRPr>
          </a:p>
        </p:txBody>
      </p:sp>
      <p:sp>
        <p:nvSpPr>
          <p:cNvPr id="31" name="Rounded Rectangle 30"/>
          <p:cNvSpPr/>
          <p:nvPr/>
        </p:nvSpPr>
        <p:spPr>
          <a:xfrm>
            <a:off x="3302225" y="2198122"/>
            <a:ext cx="13716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a:solidFill>
                <a:schemeClr val="tx1"/>
              </a:solidFill>
              <a:latin typeface="Comic Sans MS" pitchFamily="66" charset="0"/>
            </a:endParaRPr>
          </a:p>
        </p:txBody>
      </p:sp>
      <p:sp>
        <p:nvSpPr>
          <p:cNvPr id="32" name="Rounded Rectangle 31"/>
          <p:cNvSpPr/>
          <p:nvPr/>
        </p:nvSpPr>
        <p:spPr>
          <a:xfrm>
            <a:off x="1549625" y="2198122"/>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latin typeface="Comic Sans MS" pitchFamily="66" charset="0"/>
            </a:endParaRPr>
          </a:p>
        </p:txBody>
      </p:sp>
      <p:sp>
        <p:nvSpPr>
          <p:cNvPr id="33" name="Rounded Rectangle 32"/>
          <p:cNvSpPr/>
          <p:nvPr/>
        </p:nvSpPr>
        <p:spPr>
          <a:xfrm>
            <a:off x="2364272" y="3241366"/>
            <a:ext cx="13716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00" dirty="0">
              <a:solidFill>
                <a:schemeClr val="tx1"/>
              </a:solidFill>
              <a:latin typeface="Comic Sans MS" pitchFamily="66" charset="0"/>
            </a:endParaRPr>
          </a:p>
        </p:txBody>
      </p:sp>
      <p:sp>
        <p:nvSpPr>
          <p:cNvPr id="34" name="Rounded Rectangle 33"/>
          <p:cNvSpPr/>
          <p:nvPr/>
        </p:nvSpPr>
        <p:spPr>
          <a:xfrm>
            <a:off x="4140425" y="3241366"/>
            <a:ext cx="1371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dirty="0">
              <a:solidFill>
                <a:schemeClr val="tx1"/>
              </a:solidFill>
              <a:latin typeface="Comic Sans MS" pitchFamily="66" charset="0"/>
            </a:endParaRPr>
          </a:p>
        </p:txBody>
      </p:sp>
      <p:sp>
        <p:nvSpPr>
          <p:cNvPr id="3" name="Rectangle 2"/>
          <p:cNvSpPr/>
          <p:nvPr/>
        </p:nvSpPr>
        <p:spPr>
          <a:xfrm>
            <a:off x="5406828" y="1376826"/>
            <a:ext cx="2717412"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ysClr val="windowText" lastClr="000000"/>
                  </a:solidFill>
                </a:ln>
                <a:solidFill>
                  <a:srgbClr val="FF0000"/>
                </a:solidFill>
                <a:effectLst>
                  <a:outerShdw blurRad="50800" dist="38100" dir="16200000" rotWithShape="0">
                    <a:prstClr val="black">
                      <a:alpha val="40000"/>
                    </a:prstClr>
                  </a:outerShdw>
                </a:effectLst>
                <a:latin typeface="Comic Sans MS" pitchFamily="66" charset="0"/>
              </a:rPr>
              <a:t>S</a:t>
            </a:r>
            <a:r>
              <a:rPr lang="en-US" sz="5400" b="1" spc="150" dirty="0" smtClean="0">
                <a:ln w="11430">
                  <a:solidFill>
                    <a:sysClr val="windowText" lastClr="000000"/>
                  </a:solidFill>
                </a:ln>
                <a:solidFill>
                  <a:srgbClr val="F8F8F8"/>
                </a:solidFill>
                <a:effectLst>
                  <a:outerShdw blurRad="50800" dist="38100" dir="16200000" rotWithShape="0">
                    <a:prstClr val="black">
                      <a:alpha val="40000"/>
                    </a:prstClr>
                  </a:outerShdw>
                </a:effectLst>
                <a:latin typeface="Comic Sans MS" pitchFamily="66" charset="0"/>
              </a:rPr>
              <a:t>mart</a:t>
            </a:r>
          </a:p>
          <a:p>
            <a:pPr algn="ctr"/>
            <a:r>
              <a:rPr lang="en-US" sz="5400" b="1" cap="none" spc="150" dirty="0" smtClean="0">
                <a:ln w="11430">
                  <a:solidFill>
                    <a:sysClr val="windowText" lastClr="000000"/>
                  </a:solidFill>
                </a:ln>
                <a:solidFill>
                  <a:srgbClr val="00B050"/>
                </a:solidFill>
                <a:effectLst>
                  <a:outerShdw blurRad="50800" dist="38100" dir="16200000" rotWithShape="0">
                    <a:prstClr val="black">
                      <a:alpha val="40000"/>
                    </a:prstClr>
                  </a:outerShdw>
                </a:effectLst>
                <a:latin typeface="Comic Sans MS" pitchFamily="66" charset="0"/>
              </a:rPr>
              <a:t>M</a:t>
            </a:r>
            <a:r>
              <a:rPr lang="en-US" sz="5400" b="1" cap="none" spc="150" dirty="0" smtClean="0">
                <a:ln w="11430">
                  <a:solidFill>
                    <a:sysClr val="windowText" lastClr="000000"/>
                  </a:solidFill>
                </a:ln>
                <a:solidFill>
                  <a:srgbClr val="F8F8F8"/>
                </a:solidFill>
                <a:effectLst>
                  <a:outerShdw blurRad="50800" dist="38100" dir="16200000" rotWithShape="0">
                    <a:prstClr val="black">
                      <a:alpha val="40000"/>
                    </a:prstClr>
                  </a:outerShdw>
                </a:effectLst>
                <a:latin typeface="Comic Sans MS" pitchFamily="66" charset="0"/>
              </a:rPr>
              <a:t>arket</a:t>
            </a:r>
            <a:endParaRPr lang="en-US" sz="5400" b="1" cap="none" spc="150" dirty="0">
              <a:ln w="11430">
                <a:solidFill>
                  <a:sysClr val="windowText" lastClr="000000"/>
                </a:solidFill>
              </a:ln>
              <a:solidFill>
                <a:srgbClr val="F8F8F8"/>
              </a:solidFill>
              <a:effectLst>
                <a:outerShdw blurRad="50800" dist="38100" dir="16200000" rotWithShape="0">
                  <a:prstClr val="black">
                    <a:alpha val="40000"/>
                  </a:prstClr>
                </a:outerShdw>
              </a:effectLst>
              <a:latin typeface="Comic Sans MS" pitchFamily="66" charset="0"/>
            </a:endParaRPr>
          </a:p>
        </p:txBody>
      </p:sp>
      <p:sp>
        <p:nvSpPr>
          <p:cNvPr id="5" name="TextBox 4"/>
          <p:cNvSpPr txBox="1"/>
          <p:nvPr/>
        </p:nvSpPr>
        <p:spPr>
          <a:xfrm rot="20532590">
            <a:off x="7172189" y="4616035"/>
            <a:ext cx="1967157" cy="369332"/>
          </a:xfrm>
          <a:prstGeom prst="rect">
            <a:avLst/>
          </a:prstGeom>
          <a:noFill/>
        </p:spPr>
        <p:txBody>
          <a:bodyPr wrap="square" rtlCol="0">
            <a:spAutoFit/>
          </a:bodyPr>
          <a:lstStyle/>
          <a:p>
            <a:r>
              <a:rPr lang="en-US"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itchFamily="66" charset="0"/>
              </a:rPr>
              <a:t>AnAs &amp; Isam</a:t>
            </a:r>
            <a:endParaRPr lang="en-US"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itchFamily="66" charset="0"/>
            </a:endParaRPr>
          </a:p>
        </p:txBody>
      </p:sp>
    </p:spTree>
    <p:extLst>
      <p:ext uri="{BB962C8B-B14F-4D97-AF65-F5344CB8AC3E}">
        <p14:creationId xmlns:p14="http://schemas.microsoft.com/office/powerpoint/2010/main" val="2878137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omic Sans MS" pitchFamily="66" charset="0"/>
              </a:rPr>
              <a:t>Why</a:t>
            </a:r>
            <a:r>
              <a:rPr lang="en-US" sz="1400" dirty="0" smtClean="0">
                <a:solidFill>
                  <a:schemeClr val="tx1"/>
                </a:solidFill>
                <a:latin typeface="Comic Sans MS" pitchFamily="66" charset="0"/>
              </a:rPr>
              <a:t> </a:t>
            </a:r>
            <a:r>
              <a:rPr lang="en-US" dirty="0">
                <a:solidFill>
                  <a:schemeClr val="tx1"/>
                </a:solidFill>
                <a:latin typeface="Comic Sans MS" pitchFamily="66" charset="0"/>
              </a:rPr>
              <a:t>?</a:t>
            </a:r>
          </a:p>
        </p:txBody>
      </p:sp>
      <p:sp>
        <p:nvSpPr>
          <p:cNvPr id="5" name="Rounded Rectangle 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latin typeface="Comic Sans MS" pitchFamily="66" charset="0"/>
              </a:rPr>
              <a:t>How ?</a:t>
            </a:r>
          </a:p>
        </p:txBody>
      </p:sp>
      <p:sp>
        <p:nvSpPr>
          <p:cNvPr id="6" name="Rounded Rectangle 5"/>
          <p:cNvSpPr/>
          <p:nvPr/>
        </p:nvSpPr>
        <p:spPr>
          <a:xfrm>
            <a:off x="7756890" y="1962150"/>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chemeClr val="tx1"/>
                </a:solidFill>
                <a:latin typeface="Comic Sans MS" pitchFamily="66" charset="0"/>
              </a:rPr>
              <a:t>What</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7" name="Rounded Rectangle 6"/>
          <p:cNvSpPr/>
          <p:nvPr/>
        </p:nvSpPr>
        <p:spPr>
          <a:xfrm>
            <a:off x="7756890" y="3436272"/>
            <a:ext cx="1371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1"/>
                </a:solidFill>
                <a:latin typeface="Comic Sans MS" pitchFamily="66" charset="0"/>
              </a:rPr>
              <a:t>Tutorial</a:t>
            </a:r>
          </a:p>
        </p:txBody>
      </p:sp>
      <p:cxnSp>
        <p:nvCxnSpPr>
          <p:cNvPr id="9" name="Straight Connector 8"/>
          <p:cNvCxnSpPr/>
          <p:nvPr/>
        </p:nvCxnSpPr>
        <p:spPr>
          <a:xfrm>
            <a:off x="609600" y="1028700"/>
            <a:ext cx="5867400" cy="0"/>
          </a:xfrm>
          <a:prstGeom prst="line">
            <a:avLst/>
          </a:prstGeom>
          <a:ln w="57150" cap="rnd">
            <a:solidFill>
              <a:schemeClr val="accent3"/>
            </a:solidFill>
          </a:ln>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685800" y="194837"/>
            <a:ext cx="3429000" cy="830997"/>
          </a:xfrm>
          <a:prstGeom prst="rect">
            <a:avLst/>
          </a:prstGeom>
          <a:noFill/>
        </p:spPr>
        <p:txBody>
          <a:bodyPr wrap="square" rtlCol="0">
            <a:spAutoFit/>
          </a:bodyPr>
          <a:lstStyle/>
          <a:p>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dobe Garamond Pro Bold" pitchFamily="18" charset="0"/>
              </a:rPr>
              <a:t>What ?</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dobe Garamond Pro Bold" pitchFamily="18" charset="0"/>
            </a:endParaRPr>
          </a:p>
        </p:txBody>
      </p:sp>
      <p:sp>
        <p:nvSpPr>
          <p:cNvPr id="4" name="Rectangle 3"/>
          <p:cNvSpPr/>
          <p:nvPr/>
        </p:nvSpPr>
        <p:spPr>
          <a:xfrm>
            <a:off x="609600" y="1212197"/>
            <a:ext cx="3737883"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Caslon Pro" pitchFamily="18" charset="0"/>
                <a:cs typeface="Adobe Arabic" pitchFamily="18" charset="-78"/>
              </a:rPr>
              <a:t>Smart Market :</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Caslon Pro" pitchFamily="18" charset="0"/>
              <a:cs typeface="Adobe Arabic" pitchFamily="18" charset="-78"/>
            </a:endParaRPr>
          </a:p>
        </p:txBody>
      </p:sp>
      <p:sp>
        <p:nvSpPr>
          <p:cNvPr id="11" name="TextBox 10"/>
          <p:cNvSpPr txBox="1"/>
          <p:nvPr/>
        </p:nvSpPr>
        <p:spPr>
          <a:xfrm>
            <a:off x="685801" y="2123480"/>
            <a:ext cx="6477000" cy="2308324"/>
          </a:xfrm>
          <a:prstGeom prst="rect">
            <a:avLst/>
          </a:prstGeom>
          <a:noFill/>
        </p:spPr>
        <p:txBody>
          <a:bodyPr wrap="square" rtlCol="0">
            <a:spAutoFit/>
          </a:bodyPr>
          <a:lstStyle/>
          <a:p>
            <a:r>
              <a:rPr lang="en-US" sz="2400" dirty="0" smtClean="0">
                <a:latin typeface="Adobe Arabic" pitchFamily="18" charset="-78"/>
                <a:cs typeface="Adobe Arabic" pitchFamily="18" charset="-78"/>
              </a:rPr>
              <a:t>Automated System ,that is implemented in the store, which makes grocery shopping much easier by </a:t>
            </a:r>
          </a:p>
          <a:p>
            <a:r>
              <a:rPr lang="en-US" sz="2400" dirty="0">
                <a:latin typeface="Adobe Arabic" pitchFamily="18" charset="-78"/>
                <a:cs typeface="Adobe Arabic" pitchFamily="18" charset="-78"/>
              </a:rPr>
              <a:t> </a:t>
            </a:r>
            <a:r>
              <a:rPr lang="en-US" sz="2400" dirty="0" smtClean="0">
                <a:latin typeface="Adobe Arabic" pitchFamily="18" charset="-78"/>
                <a:cs typeface="Adobe Arabic" pitchFamily="18" charset="-78"/>
              </a:rPr>
              <a:t>- Info Terminal</a:t>
            </a:r>
          </a:p>
          <a:p>
            <a:r>
              <a:rPr lang="en-US" sz="2400" dirty="0">
                <a:latin typeface="Adobe Arabic" pitchFamily="18" charset="-78"/>
                <a:cs typeface="Adobe Arabic" pitchFamily="18" charset="-78"/>
              </a:rPr>
              <a:t> </a:t>
            </a:r>
            <a:r>
              <a:rPr lang="en-US" sz="2400" dirty="0" smtClean="0">
                <a:latin typeface="Adobe Arabic" pitchFamily="18" charset="-78"/>
                <a:cs typeface="Adobe Arabic" pitchFamily="18" charset="-78"/>
              </a:rPr>
              <a:t>- Check-out</a:t>
            </a:r>
          </a:p>
          <a:p>
            <a:r>
              <a:rPr lang="en-US" sz="2400" dirty="0">
                <a:latin typeface="Adobe Arabic" pitchFamily="18" charset="-78"/>
                <a:cs typeface="Adobe Arabic" pitchFamily="18" charset="-78"/>
              </a:rPr>
              <a:t> </a:t>
            </a:r>
            <a:r>
              <a:rPr lang="en-US" sz="2400" dirty="0" smtClean="0">
                <a:latin typeface="Adobe Arabic" pitchFamily="18" charset="-78"/>
                <a:cs typeface="Adobe Arabic" pitchFamily="18" charset="-78"/>
              </a:rPr>
              <a:t>- Comfort Payment</a:t>
            </a:r>
          </a:p>
          <a:p>
            <a:r>
              <a:rPr lang="en-US" sz="2400" dirty="0">
                <a:latin typeface="Adobe Arabic" pitchFamily="18" charset="-78"/>
                <a:cs typeface="Adobe Arabic" pitchFamily="18" charset="-78"/>
              </a:rPr>
              <a:t> </a:t>
            </a:r>
            <a:r>
              <a:rPr lang="en-US" sz="2400" dirty="0" smtClean="0">
                <a:latin typeface="Adobe Arabic" pitchFamily="18" charset="-78"/>
                <a:cs typeface="Adobe Arabic" pitchFamily="18" charset="-78"/>
              </a:rPr>
              <a:t>- Path Guide </a:t>
            </a:r>
            <a:endParaRPr lang="en-US" sz="2400" dirty="0">
              <a:latin typeface="Adobe Arabic" pitchFamily="18" charset="-78"/>
              <a:cs typeface="Adobe Arabic" pitchFamily="18" charset="-78"/>
            </a:endParaRPr>
          </a:p>
        </p:txBody>
      </p:sp>
    </p:spTree>
    <p:extLst>
      <p:ext uri="{BB962C8B-B14F-4D97-AF65-F5344CB8AC3E}">
        <p14:creationId xmlns:p14="http://schemas.microsoft.com/office/powerpoint/2010/main" val="19225748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32861" y="3437734"/>
            <a:ext cx="5867400" cy="0"/>
          </a:xfrm>
          <a:prstGeom prst="line">
            <a:avLst/>
          </a:prstGeom>
          <a:ln w="57150" cap="rnd">
            <a:solidFill>
              <a:schemeClr val="accent5"/>
            </a:solidFill>
          </a:ln>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709060" y="2114550"/>
            <a:ext cx="3939139" cy="1569660"/>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en-US" sz="9600" b="1" dirty="0" smtClean="0">
                <a:ln/>
                <a:solidFill>
                  <a:schemeClr val="accent5">
                    <a:tint val="50000"/>
                    <a:satMod val="180000"/>
                  </a:schemeClr>
                </a:solidFill>
                <a:effectLst>
                  <a:outerShdw blurRad="60007" dist="200025" dir="15000000" sy="30000" kx="-1800000" algn="bl" rotWithShape="0">
                    <a:prstClr val="black">
                      <a:alpha val="32000"/>
                    </a:prstClr>
                  </a:outerShdw>
                </a:effectLst>
                <a:latin typeface="Adobe Gothic Std B" pitchFamily="34" charset="-128"/>
                <a:ea typeface="Adobe Gothic Std B" pitchFamily="34" charset="-128"/>
              </a:rPr>
              <a:t>How ?</a:t>
            </a:r>
            <a:endParaRPr lang="en-US" sz="9600" b="1" dirty="0">
              <a:ln/>
              <a:solidFill>
                <a:schemeClr val="accent5">
                  <a:tint val="50000"/>
                  <a:satMod val="180000"/>
                </a:schemeClr>
              </a:solidFill>
              <a:effectLst>
                <a:outerShdw blurRad="60007" dist="200025" dir="15000000" sy="30000" kx="-1800000" algn="bl" rotWithShape="0">
                  <a:prstClr val="black">
                    <a:alpha val="32000"/>
                  </a:prstClr>
                </a:outerShdw>
              </a:effectLst>
              <a:latin typeface="Adobe Gothic Std B" pitchFamily="34" charset="-128"/>
              <a:ea typeface="Adobe Gothic Std B" pitchFamily="34" charset="-128"/>
            </a:endParaRPr>
          </a:p>
        </p:txBody>
      </p:sp>
      <p:sp>
        <p:nvSpPr>
          <p:cNvPr id="14" name="Rounded Rectangle 13"/>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solidFill>
                <a:schemeClr val="tx1"/>
              </a:solidFill>
              <a:latin typeface="Comic Sans MS" pitchFamily="66" charset="0"/>
            </a:endParaRPr>
          </a:p>
        </p:txBody>
      </p:sp>
      <p:sp>
        <p:nvSpPr>
          <p:cNvPr id="15" name="Rounded Rectangle 14"/>
          <p:cNvSpPr/>
          <p:nvPr/>
        </p:nvSpPr>
        <p:spPr>
          <a:xfrm>
            <a:off x="7756890" y="1200150"/>
            <a:ext cx="1371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latin typeface="Comic Sans MS" pitchFamily="66" charset="0"/>
            </a:endParaRPr>
          </a:p>
        </p:txBody>
      </p:sp>
      <p:sp>
        <p:nvSpPr>
          <p:cNvPr id="16" name="Rounded Rectangle 15"/>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tx1"/>
              </a:solidFill>
              <a:latin typeface="Comic Sans MS" pitchFamily="66" charset="0"/>
            </a:endParaRPr>
          </a:p>
        </p:txBody>
      </p:sp>
      <p:sp>
        <p:nvSpPr>
          <p:cNvPr id="17" name="Rounded Rectangle 16"/>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latin typeface="Comic Sans MS" pitchFamily="66" charset="0"/>
            </a:endParaRPr>
          </a:p>
        </p:txBody>
      </p:sp>
      <p:sp>
        <p:nvSpPr>
          <p:cNvPr id="18" name="Rounded Rectangle 17"/>
          <p:cNvSpPr/>
          <p:nvPr/>
        </p:nvSpPr>
        <p:spPr>
          <a:xfrm>
            <a:off x="7756890" y="3436272"/>
            <a:ext cx="1371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dirty="0">
              <a:solidFill>
                <a:schemeClr val="tx1"/>
              </a:solidFill>
              <a:latin typeface="Comic Sans MS" pitchFamily="66" charset="0"/>
            </a:endParaRPr>
          </a:p>
        </p:txBody>
      </p:sp>
      <p:sp>
        <p:nvSpPr>
          <p:cNvPr id="19" name="Rounded Rectangle 18"/>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schemeClr val="tx1"/>
              </a:solidFill>
              <a:latin typeface="Comic Sans MS" pitchFamily="66" charset="0"/>
            </a:endParaRPr>
          </a:p>
        </p:txBody>
      </p:sp>
    </p:spTree>
    <p:extLst>
      <p:ext uri="{BB962C8B-B14F-4D97-AF65-F5344CB8AC3E}">
        <p14:creationId xmlns:p14="http://schemas.microsoft.com/office/powerpoint/2010/main" val="265436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omic Sans MS" pitchFamily="66" charset="0"/>
              </a:rPr>
              <a:t>Why</a:t>
            </a:r>
            <a:r>
              <a:rPr lang="en-US" sz="1400" dirty="0" smtClean="0">
                <a:solidFill>
                  <a:schemeClr val="tx1"/>
                </a:solidFill>
                <a:latin typeface="Comic Sans MS" pitchFamily="66" charset="0"/>
              </a:rPr>
              <a:t> </a:t>
            </a:r>
            <a:r>
              <a:rPr lang="en-US" dirty="0">
                <a:solidFill>
                  <a:schemeClr val="tx1"/>
                </a:solidFill>
                <a:latin typeface="Comic Sans MS" pitchFamily="66" charset="0"/>
              </a:rPr>
              <a:t>?</a:t>
            </a:r>
          </a:p>
        </p:txBody>
      </p:sp>
      <p:sp>
        <p:nvSpPr>
          <p:cNvPr id="5" name="Rounded Rectangle 4"/>
          <p:cNvSpPr/>
          <p:nvPr/>
        </p:nvSpPr>
        <p:spPr>
          <a:xfrm>
            <a:off x="7756890" y="2706485"/>
            <a:ext cx="13716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solidFill>
                  <a:schemeClr val="tx1"/>
                </a:solidFill>
                <a:latin typeface="Comic Sans MS" pitchFamily="66" charset="0"/>
              </a:rPr>
              <a:t>How ?</a:t>
            </a:r>
          </a:p>
        </p:txBody>
      </p:sp>
      <p:sp>
        <p:nvSpPr>
          <p:cNvPr id="6" name="Rounded Rectangle 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latin typeface="Comic Sans MS" pitchFamily="66" charset="0"/>
              </a:rPr>
              <a:t>What</a:t>
            </a:r>
            <a:r>
              <a:rPr lang="en-US" sz="1400" dirty="0" smtClean="0">
                <a:solidFill>
                  <a:schemeClr val="tx1"/>
                </a:solidFill>
                <a:latin typeface="Comic Sans MS" pitchFamily="66" charset="0"/>
              </a:rPr>
              <a:t> </a:t>
            </a:r>
            <a:r>
              <a:rPr lang="en-US" dirty="0">
                <a:solidFill>
                  <a:schemeClr val="tx1"/>
                </a:solidFill>
                <a:latin typeface="Comic Sans MS" pitchFamily="66" charset="0"/>
              </a:rPr>
              <a:t>?</a:t>
            </a:r>
          </a:p>
        </p:txBody>
      </p:sp>
      <p:sp>
        <p:nvSpPr>
          <p:cNvPr id="7" name="Rounded Rectangle 6"/>
          <p:cNvSpPr/>
          <p:nvPr/>
        </p:nvSpPr>
        <p:spPr>
          <a:xfrm>
            <a:off x="7756890" y="3436272"/>
            <a:ext cx="1371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1"/>
                </a:solidFill>
                <a:latin typeface="Comic Sans MS" pitchFamily="66" charset="0"/>
              </a:rPr>
              <a:t>Tutorial</a:t>
            </a:r>
          </a:p>
        </p:txBody>
      </p:sp>
      <p:cxnSp>
        <p:nvCxnSpPr>
          <p:cNvPr id="9" name="Straight Connector 8"/>
          <p:cNvCxnSpPr/>
          <p:nvPr/>
        </p:nvCxnSpPr>
        <p:spPr>
          <a:xfrm>
            <a:off x="609600" y="1028700"/>
            <a:ext cx="5867400" cy="0"/>
          </a:xfrm>
          <a:prstGeom prst="line">
            <a:avLst/>
          </a:prstGeom>
          <a:ln w="57150" cap="rnd">
            <a:solidFill>
              <a:schemeClr val="accent5"/>
            </a:solidFill>
          </a:ln>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685800" y="194837"/>
            <a:ext cx="3429000" cy="830997"/>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en-US" sz="4800" b="1" dirty="0" smtClean="0">
                <a:ln/>
                <a:solidFill>
                  <a:schemeClr val="accent5">
                    <a:tint val="50000"/>
                    <a:satMod val="180000"/>
                  </a:schemeClr>
                </a:solidFill>
                <a:effectLst>
                  <a:outerShdw blurRad="60007" dist="200025" dir="15000000" sy="30000" kx="-1800000" algn="bl" rotWithShape="0">
                    <a:prstClr val="black">
                      <a:alpha val="32000"/>
                    </a:prstClr>
                  </a:outerShdw>
                </a:effectLst>
                <a:latin typeface="Adobe Gothic Std B" pitchFamily="34" charset="-128"/>
                <a:ea typeface="Adobe Gothic Std B" pitchFamily="34" charset="-128"/>
              </a:rPr>
              <a:t>How ?</a:t>
            </a:r>
            <a:endParaRPr lang="en-US" b="1" dirty="0">
              <a:ln/>
              <a:solidFill>
                <a:schemeClr val="accent5">
                  <a:tint val="50000"/>
                  <a:satMod val="180000"/>
                </a:schemeClr>
              </a:solidFill>
              <a:effectLst>
                <a:outerShdw blurRad="60007" dist="200025" dir="15000000" sy="30000" kx="-1800000" algn="bl" rotWithShape="0">
                  <a:prstClr val="black">
                    <a:alpha val="32000"/>
                  </a:prstClr>
                </a:outerShdw>
              </a:effectLst>
              <a:latin typeface="Adobe Gothic Std B" pitchFamily="34" charset="-128"/>
              <a:ea typeface="Adobe Gothic Std B" pitchFamily="34" charset="-128"/>
            </a:endParaRPr>
          </a:p>
        </p:txBody>
      </p:sp>
      <p:graphicFrame>
        <p:nvGraphicFramePr>
          <p:cNvPr id="13" name="Diagram 12"/>
          <p:cNvGraphicFramePr/>
          <p:nvPr>
            <p:extLst>
              <p:ext uri="{D42A27DB-BD31-4B8C-83A1-F6EECF244321}">
                <p14:modId xmlns:p14="http://schemas.microsoft.com/office/powerpoint/2010/main" val="2589696211"/>
              </p:ext>
            </p:extLst>
          </p:nvPr>
        </p:nvGraphicFramePr>
        <p:xfrm>
          <a:off x="1066800" y="1047750"/>
          <a:ext cx="5638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410200" y="1181100"/>
            <a:ext cx="914399"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1435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1" descr="I:\pics\00.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99" y="1364670"/>
            <a:ext cx="1477849" cy="197046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2" descr="C:\Users\OXXY\Desktop\02.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599" y="1364670"/>
            <a:ext cx="1477849" cy="197046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3" descr="C:\Users\OXXY\Desktop\04.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598" y="1364670"/>
            <a:ext cx="1477849" cy="197046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4"/>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28600" y="1364670"/>
            <a:ext cx="1477848" cy="19704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5" descr="C:\Users\OXXY\Desktop\05.bm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 y="1352550"/>
            <a:ext cx="1486938" cy="19825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36220" y="1352550"/>
            <a:ext cx="1486938" cy="198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57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graphicEl>
                                              <a:dgm id="{D3B3984B-EE0E-4323-89B1-BE36B3B5ABAC}"/>
                                            </p:graphicEl>
                                          </p:spTgt>
                                        </p:tgtEl>
                                        <p:attrNameLst>
                                          <p:attrName>style.visibility</p:attrName>
                                        </p:attrNameLst>
                                      </p:cBhvr>
                                      <p:to>
                                        <p:strVal val="visible"/>
                                      </p:to>
                                    </p:set>
                                    <p:animEffect transition="in" filter="fade">
                                      <p:cBhvr>
                                        <p:cTn id="7" dur="500"/>
                                        <p:tgtEl>
                                          <p:spTgt spid="13">
                                            <p:graphicEl>
                                              <a:dgm id="{D3B3984B-EE0E-4323-89B1-BE36B3B5ABA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graphicEl>
                                              <a:dgm id="{BC2AE556-18A2-4AE1-BA8C-30C7522C2AC6}"/>
                                            </p:graphicEl>
                                          </p:spTgt>
                                        </p:tgtEl>
                                        <p:attrNameLst>
                                          <p:attrName>style.visibility</p:attrName>
                                        </p:attrNameLst>
                                      </p:cBhvr>
                                      <p:to>
                                        <p:strVal val="visible"/>
                                      </p:to>
                                    </p:set>
                                    <p:animEffect transition="in" filter="fade">
                                      <p:cBhvr>
                                        <p:cTn id="12" dur="500"/>
                                        <p:tgtEl>
                                          <p:spTgt spid="13">
                                            <p:graphicEl>
                                              <a:dgm id="{BC2AE556-18A2-4AE1-BA8C-30C7522C2AC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graphicEl>
                                              <a:dgm id="{869B9AFE-3D5C-49A8-AB0D-CB8CB9DDF79F}"/>
                                            </p:graphicEl>
                                          </p:spTgt>
                                        </p:tgtEl>
                                        <p:attrNameLst>
                                          <p:attrName>style.visibility</p:attrName>
                                        </p:attrNameLst>
                                      </p:cBhvr>
                                      <p:to>
                                        <p:strVal val="visible"/>
                                      </p:to>
                                    </p:set>
                                    <p:animEffect transition="in" filter="fade">
                                      <p:cBhvr>
                                        <p:cTn id="15" dur="500"/>
                                        <p:tgtEl>
                                          <p:spTgt spid="13">
                                            <p:graphicEl>
                                              <a:dgm id="{869B9AFE-3D5C-49A8-AB0D-CB8CB9DDF79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graphicEl>
                                              <a:dgm id="{3239D988-E9EC-4BD4-A41A-A8849C8B7F62}"/>
                                            </p:graphicEl>
                                          </p:spTgt>
                                        </p:tgtEl>
                                        <p:attrNameLst>
                                          <p:attrName>style.visibility</p:attrName>
                                        </p:attrNameLst>
                                      </p:cBhvr>
                                      <p:to>
                                        <p:strVal val="visible"/>
                                      </p:to>
                                    </p:set>
                                    <p:animEffect transition="in" filter="fade">
                                      <p:cBhvr>
                                        <p:cTn id="20" dur="500"/>
                                        <p:tgtEl>
                                          <p:spTgt spid="13">
                                            <p:graphicEl>
                                              <a:dgm id="{3239D988-E9EC-4BD4-A41A-A8849C8B7F6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graphicEl>
                                              <a:dgm id="{1854EB44-727D-479F-BD67-0AD467F59BDB}"/>
                                            </p:graphicEl>
                                          </p:spTgt>
                                        </p:tgtEl>
                                        <p:attrNameLst>
                                          <p:attrName>style.visibility</p:attrName>
                                        </p:attrNameLst>
                                      </p:cBhvr>
                                      <p:to>
                                        <p:strVal val="visible"/>
                                      </p:to>
                                    </p:set>
                                    <p:animEffect transition="in" filter="fade">
                                      <p:cBhvr>
                                        <p:cTn id="23" dur="500"/>
                                        <p:tgtEl>
                                          <p:spTgt spid="13">
                                            <p:graphicEl>
                                              <a:dgm id="{1854EB44-727D-479F-BD67-0AD467F59BD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graphicEl>
                                              <a:dgm id="{0A44D5D5-AB61-46D9-860A-44885E2970A2}"/>
                                            </p:graphicEl>
                                          </p:spTgt>
                                        </p:tgtEl>
                                        <p:attrNameLst>
                                          <p:attrName>style.visibility</p:attrName>
                                        </p:attrNameLst>
                                      </p:cBhvr>
                                      <p:to>
                                        <p:strVal val="visible"/>
                                      </p:to>
                                    </p:set>
                                    <p:animEffect transition="in" filter="fade">
                                      <p:cBhvr>
                                        <p:cTn id="28" dur="500"/>
                                        <p:tgtEl>
                                          <p:spTgt spid="13">
                                            <p:graphicEl>
                                              <a:dgm id="{0A44D5D5-AB61-46D9-860A-44885E2970A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graphicEl>
                                              <a:dgm id="{7DC6E1B3-BA21-4A24-AD96-F9C63A655F9F}"/>
                                            </p:graphicEl>
                                          </p:spTgt>
                                        </p:tgtEl>
                                        <p:attrNameLst>
                                          <p:attrName>style.visibility</p:attrName>
                                        </p:attrNameLst>
                                      </p:cBhvr>
                                      <p:to>
                                        <p:strVal val="visible"/>
                                      </p:to>
                                    </p:set>
                                    <p:animEffect transition="in" filter="fade">
                                      <p:cBhvr>
                                        <p:cTn id="31" dur="500"/>
                                        <p:tgtEl>
                                          <p:spTgt spid="13">
                                            <p:graphicEl>
                                              <a:dgm id="{7DC6E1B3-BA21-4A24-AD96-F9C63A655F9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graphicEl>
                                              <a:dgm id="{228AD309-9C42-46A0-B473-85AF30282F16}"/>
                                            </p:graphicEl>
                                          </p:spTgt>
                                        </p:tgtEl>
                                        <p:attrNameLst>
                                          <p:attrName>style.visibility</p:attrName>
                                        </p:attrNameLst>
                                      </p:cBhvr>
                                      <p:to>
                                        <p:strVal val="visible"/>
                                      </p:to>
                                    </p:set>
                                    <p:animEffect transition="in" filter="fade">
                                      <p:cBhvr>
                                        <p:cTn id="36" dur="500"/>
                                        <p:tgtEl>
                                          <p:spTgt spid="13">
                                            <p:graphicEl>
                                              <a:dgm id="{228AD309-9C42-46A0-B473-85AF30282F1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graphicEl>
                                              <a:dgm id="{84581721-90E4-4F19-9E28-FEB40CCB3CCD}"/>
                                            </p:graphicEl>
                                          </p:spTgt>
                                        </p:tgtEl>
                                        <p:attrNameLst>
                                          <p:attrName>style.visibility</p:attrName>
                                        </p:attrNameLst>
                                      </p:cBhvr>
                                      <p:to>
                                        <p:strVal val="visible"/>
                                      </p:to>
                                    </p:set>
                                    <p:animEffect transition="in" filter="fade">
                                      <p:cBhvr>
                                        <p:cTn id="39" dur="500"/>
                                        <p:tgtEl>
                                          <p:spTgt spid="13">
                                            <p:graphicEl>
                                              <a:dgm id="{84581721-90E4-4F19-9E28-FEB40CCB3CC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graphicEl>
                                              <a:dgm id="{D25D6929-C78C-48AE-8620-024721538FAD}"/>
                                            </p:graphicEl>
                                          </p:spTgt>
                                        </p:tgtEl>
                                        <p:attrNameLst>
                                          <p:attrName>style.visibility</p:attrName>
                                        </p:attrNameLst>
                                      </p:cBhvr>
                                      <p:to>
                                        <p:strVal val="visible"/>
                                      </p:to>
                                    </p:set>
                                    <p:animEffect transition="in" filter="fade">
                                      <p:cBhvr>
                                        <p:cTn id="42" dur="500"/>
                                        <p:tgtEl>
                                          <p:spTgt spid="13">
                                            <p:graphicEl>
                                              <a:dgm id="{D25D6929-C78C-48AE-8620-024721538F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026"/>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withEffect">
                                  <p:stCondLst>
                                    <p:cond delay="0"/>
                                  </p:stCondLst>
                                  <p:childTnLst>
                                    <p:set>
                                      <p:cBhvr>
                                        <p:cTn id="47" dur="1" fill="hold">
                                          <p:stCondLst>
                                            <p:cond delay="0"/>
                                          </p:stCondLst>
                                        </p:cTn>
                                        <p:tgtEl>
                                          <p:spTgt spid="1033"/>
                                        </p:tgtEl>
                                        <p:attrNameLst>
                                          <p:attrName>style.visibility</p:attrName>
                                        </p:attrNameLst>
                                      </p:cBhvr>
                                      <p:to>
                                        <p:strVal val="visible"/>
                                      </p:to>
                                    </p:set>
                                  </p:childTnLst>
                                </p:cTn>
                              </p:par>
                            </p:childTnLst>
                          </p:cTn>
                        </p:par>
                      </p:childTnLst>
                    </p:cTn>
                  </p:par>
                </p:childTnLst>
              </p:cTn>
              <p:nextCondLst>
                <p:cond evt="onClick" delay="0">
                  <p:tgtEl>
                    <p:spTgt spid="1026"/>
                  </p:tgtEl>
                </p:cond>
              </p:nextCondLst>
            </p:seq>
            <p:seq concurrent="1" nextAc="seek">
              <p:cTn id="48" restart="whenNotActive" fill="hold" evtFilter="cancelBubble" nodeType="interactiveSeq">
                <p:stCondLst>
                  <p:cond evt="onClick" delay="0">
                    <p:tgtEl>
                      <p:spTgt spid="1033"/>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withEffect">
                                  <p:stCondLst>
                                    <p:cond delay="0"/>
                                  </p:stCondLst>
                                  <p:childTnLst>
                                    <p:set>
                                      <p:cBhvr>
                                        <p:cTn id="52" dur="1" fill="hold">
                                          <p:stCondLst>
                                            <p:cond delay="0"/>
                                          </p:stCondLst>
                                        </p:cTn>
                                        <p:tgtEl>
                                          <p:spTgt spid="1033"/>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037"/>
                                        </p:tgtEl>
                                        <p:attrNameLst>
                                          <p:attrName>style.visibility</p:attrName>
                                        </p:attrNameLst>
                                      </p:cBhvr>
                                      <p:to>
                                        <p:strVal val="visible"/>
                                      </p:to>
                                    </p:set>
                                  </p:childTnLst>
                                </p:cTn>
                              </p:par>
                            </p:childTnLst>
                          </p:cTn>
                        </p:par>
                      </p:childTnLst>
                    </p:cTn>
                  </p:par>
                </p:childTnLst>
              </p:cTn>
              <p:nextCondLst>
                <p:cond evt="onClick" delay="0">
                  <p:tgtEl>
                    <p:spTgt spid="1033"/>
                  </p:tgtEl>
                </p:cond>
              </p:nextCondLst>
            </p:seq>
            <p:seq concurrent="1" nextAc="seek">
              <p:cTn id="55" restart="whenNotActive" fill="hold" evtFilter="cancelBubble" nodeType="interactiveSeq">
                <p:stCondLst>
                  <p:cond evt="onClick" delay="0">
                    <p:tgtEl>
                      <p:spTgt spid="1037"/>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withEffect">
                                  <p:stCondLst>
                                    <p:cond delay="0"/>
                                  </p:stCondLst>
                                  <p:childTnLst>
                                    <p:set>
                                      <p:cBhvr>
                                        <p:cTn id="59" dur="1" fill="hold">
                                          <p:stCondLst>
                                            <p:cond delay="0"/>
                                          </p:stCondLst>
                                        </p:cTn>
                                        <p:tgtEl>
                                          <p:spTgt spid="1037"/>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1035"/>
                                        </p:tgtEl>
                                        <p:attrNameLst>
                                          <p:attrName>style.visibility</p:attrName>
                                        </p:attrNameLst>
                                      </p:cBhvr>
                                      <p:to>
                                        <p:strVal val="visible"/>
                                      </p:to>
                                    </p:set>
                                  </p:childTnLst>
                                </p:cTn>
                              </p:par>
                            </p:childTnLst>
                          </p:cTn>
                        </p:par>
                      </p:childTnLst>
                    </p:cTn>
                  </p:par>
                </p:childTnLst>
              </p:cTn>
              <p:nextCondLst>
                <p:cond evt="onClick" delay="0">
                  <p:tgtEl>
                    <p:spTgt spid="1037"/>
                  </p:tgtEl>
                </p:cond>
              </p:nextCondLst>
            </p:seq>
            <p:seq concurrent="1" nextAc="seek">
              <p:cTn id="62" restart="whenNotActive" fill="hold" evtFilter="cancelBubble" nodeType="interactiveSeq">
                <p:stCondLst>
                  <p:cond evt="onClick" delay="0">
                    <p:tgtEl>
                      <p:spTgt spid="1035"/>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035"/>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1034"/>
                                        </p:tgtEl>
                                        <p:attrNameLst>
                                          <p:attrName>style.visibility</p:attrName>
                                        </p:attrNameLst>
                                      </p:cBhvr>
                                      <p:to>
                                        <p:strVal val="visible"/>
                                      </p:to>
                                    </p:set>
                                  </p:childTnLst>
                                </p:cTn>
                              </p:par>
                            </p:childTnLst>
                          </p:cTn>
                        </p:par>
                      </p:childTnLst>
                    </p:cTn>
                  </p:par>
                </p:childTnLst>
              </p:cTn>
              <p:nextCondLst>
                <p:cond evt="onClick" delay="0">
                  <p:tgtEl>
                    <p:spTgt spid="1035"/>
                  </p:tgtEl>
                </p:cond>
              </p:nextCondLst>
            </p:seq>
            <p:seq concurrent="1" nextAc="seek">
              <p:cTn id="69" restart="whenNotActive" fill="hold" evtFilter="cancelBubble" nodeType="interactiveSeq">
                <p:stCondLst>
                  <p:cond evt="onClick" delay="0">
                    <p:tgtEl>
                      <p:spTgt spid="1034"/>
                    </p:tgtEl>
                  </p:cond>
                </p:stCondLst>
                <p:endSync evt="end" delay="0">
                  <p:rtn val="all"/>
                </p:endSync>
                <p:childTnLst>
                  <p:par>
                    <p:cTn id="70" fill="hold">
                      <p:stCondLst>
                        <p:cond delay="0"/>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1034"/>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1030"/>
                                        </p:tgtEl>
                                        <p:attrNameLst>
                                          <p:attrName>style.visibility</p:attrName>
                                        </p:attrNameLst>
                                      </p:cBhvr>
                                      <p:to>
                                        <p:strVal val="visible"/>
                                      </p:to>
                                    </p:set>
                                  </p:childTnLst>
                                </p:cTn>
                              </p:par>
                            </p:childTnLst>
                          </p:cTn>
                        </p:par>
                      </p:childTnLst>
                    </p:cTn>
                  </p:par>
                </p:childTnLst>
              </p:cTn>
              <p:nextCondLst>
                <p:cond evt="onClick" delay="0">
                  <p:tgtEl>
                    <p:spTgt spid="1034"/>
                  </p:tgtEl>
                </p:cond>
              </p:nextCondLst>
            </p:seq>
            <p:seq concurrent="1" nextAc="seek">
              <p:cTn id="76" restart="whenNotActive" fill="hold" evtFilter="cancelBubble" nodeType="interactiveSeq">
                <p:stCondLst>
                  <p:cond evt="onClick" delay="0">
                    <p:tgtEl>
                      <p:spTgt spid="11"/>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2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83" restart="whenNotActive" fill="hold" evtFilter="cancelBubble" nodeType="interactiveSeq">
                <p:stCondLst>
                  <p:cond evt="onClick" delay="0">
                    <p:tgtEl>
                      <p:spTgt spid="4"/>
                    </p:tgtEl>
                  </p:cond>
                </p:stCondLst>
                <p:endSync evt="end" delay="0">
                  <p:rtn val="all"/>
                </p:endSync>
                <p:childTnLst>
                  <p:par>
                    <p:cTn id="84" fill="hold">
                      <p:stCondLst>
                        <p:cond delay="0"/>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1030"/>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4"/>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Graphic spid="13" grpId="0">
        <p:bldSub>
          <a:bldDgm bld="one"/>
        </p:bldSub>
      </p:bldGraphic>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09600" y="3437734"/>
            <a:ext cx="5867400" cy="0"/>
          </a:xfrm>
          <a:prstGeom prst="line">
            <a:avLst/>
          </a:prstGeom>
          <a:ln w="57150" cap="rnd">
            <a:solidFill>
              <a:schemeClr val="accent2"/>
            </a:solidFill>
          </a:ln>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762000" y="2235943"/>
            <a:ext cx="67056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Components</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Rounded Rectangle 26"/>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solidFill>
                <a:schemeClr val="tx1"/>
              </a:solidFill>
              <a:latin typeface="Comic Sans MS" pitchFamily="66" charset="0"/>
            </a:endParaRPr>
          </a:p>
        </p:txBody>
      </p:sp>
      <p:sp>
        <p:nvSpPr>
          <p:cNvPr id="28" name="Rounded Rectangle 27"/>
          <p:cNvSpPr/>
          <p:nvPr/>
        </p:nvSpPr>
        <p:spPr>
          <a:xfrm>
            <a:off x="7756890" y="1200150"/>
            <a:ext cx="1371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latin typeface="Comic Sans MS" pitchFamily="66" charset="0"/>
            </a:endParaRPr>
          </a:p>
        </p:txBody>
      </p:sp>
      <p:sp>
        <p:nvSpPr>
          <p:cNvPr id="29" name="Rounded Rectangle 28"/>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tx1"/>
              </a:solidFill>
              <a:latin typeface="Comic Sans MS" pitchFamily="66" charset="0"/>
            </a:endParaRPr>
          </a:p>
        </p:txBody>
      </p:sp>
      <p:sp>
        <p:nvSpPr>
          <p:cNvPr id="30" name="Rounded Rectangle 29"/>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latin typeface="Comic Sans MS" pitchFamily="66" charset="0"/>
            </a:endParaRPr>
          </a:p>
        </p:txBody>
      </p:sp>
      <p:sp>
        <p:nvSpPr>
          <p:cNvPr id="31" name="Rounded Rectangle 30"/>
          <p:cNvSpPr/>
          <p:nvPr/>
        </p:nvSpPr>
        <p:spPr>
          <a:xfrm>
            <a:off x="7756890" y="3436272"/>
            <a:ext cx="1371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dirty="0">
              <a:solidFill>
                <a:schemeClr val="tx1"/>
              </a:solidFill>
              <a:latin typeface="Comic Sans MS" pitchFamily="66" charset="0"/>
            </a:endParaRPr>
          </a:p>
        </p:txBody>
      </p:sp>
      <p:sp>
        <p:nvSpPr>
          <p:cNvPr id="32" name="Rounded Rectangle 31"/>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schemeClr val="tx1"/>
              </a:solidFill>
              <a:latin typeface="Comic Sans MS" pitchFamily="66" charset="0"/>
            </a:endParaRPr>
          </a:p>
        </p:txBody>
      </p:sp>
    </p:spTree>
    <p:extLst>
      <p:ext uri="{BB962C8B-B14F-4D97-AF65-F5344CB8AC3E}">
        <p14:creationId xmlns:p14="http://schemas.microsoft.com/office/powerpoint/2010/main" val="22921451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omic Sans MS" pitchFamily="66" charset="0"/>
              </a:rPr>
              <a:t>Why</a:t>
            </a:r>
            <a:r>
              <a:rPr lang="en-US" sz="1400" dirty="0" smtClean="0">
                <a:solidFill>
                  <a:schemeClr val="tx1"/>
                </a:solidFill>
                <a:latin typeface="Comic Sans MS" pitchFamily="66" charset="0"/>
              </a:rPr>
              <a:t> </a:t>
            </a:r>
            <a:r>
              <a:rPr lang="en-US" dirty="0">
                <a:solidFill>
                  <a:schemeClr val="tx1"/>
                </a:solidFill>
                <a:latin typeface="Comic Sans MS" pitchFamily="66" charset="0"/>
              </a:rPr>
              <a:t>?</a:t>
            </a:r>
          </a:p>
        </p:txBody>
      </p:sp>
      <p:sp>
        <p:nvSpPr>
          <p:cNvPr id="5" name="Rounded Rectangle 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latin typeface="Comic Sans MS" pitchFamily="66" charset="0"/>
              </a:rPr>
              <a:t>How ?</a:t>
            </a:r>
          </a:p>
        </p:txBody>
      </p:sp>
      <p:sp>
        <p:nvSpPr>
          <p:cNvPr id="6" name="Rounded Rectangle 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latin typeface="Comic Sans MS" pitchFamily="66" charset="0"/>
              </a:rPr>
              <a:t>What</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7" name="Rounded Rectangle 6"/>
          <p:cNvSpPr/>
          <p:nvPr/>
        </p:nvSpPr>
        <p:spPr>
          <a:xfrm>
            <a:off x="7756890" y="3436272"/>
            <a:ext cx="13716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1"/>
                </a:solidFill>
                <a:latin typeface="Comic Sans MS" pitchFamily="66" charset="0"/>
              </a:rPr>
              <a:t>Tutorial</a:t>
            </a:r>
          </a:p>
        </p:txBody>
      </p:sp>
      <p:cxnSp>
        <p:nvCxnSpPr>
          <p:cNvPr id="9" name="Straight Connector 8"/>
          <p:cNvCxnSpPr/>
          <p:nvPr/>
        </p:nvCxnSpPr>
        <p:spPr>
          <a:xfrm>
            <a:off x="609600" y="1028700"/>
            <a:ext cx="5867400" cy="0"/>
          </a:xfrm>
          <a:prstGeom prst="line">
            <a:avLst/>
          </a:prstGeom>
          <a:ln w="57150" cap="rnd">
            <a:solidFill>
              <a:schemeClr val="accent2"/>
            </a:solidFill>
          </a:ln>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685800" y="194837"/>
            <a:ext cx="3429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ounded Rectangle 3"/>
          <p:cNvSpPr/>
          <p:nvPr/>
        </p:nvSpPr>
        <p:spPr>
          <a:xfrm>
            <a:off x="304800" y="2517205"/>
            <a:ext cx="1562100" cy="6477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smtClean="0">
                <a:latin typeface="Tahoma" pitchFamily="34" charset="0"/>
                <a:ea typeface="Tahoma" pitchFamily="34" charset="0"/>
                <a:cs typeface="Tahoma" pitchFamily="34" charset="0"/>
              </a:rPr>
              <a:t>Bluetooth Mate</a:t>
            </a:r>
            <a:endParaRPr lang="en-US" sz="1400" dirty="0">
              <a:latin typeface="Tahoma" pitchFamily="34" charset="0"/>
              <a:ea typeface="Tahoma" pitchFamily="34" charset="0"/>
              <a:cs typeface="Tahoma" pitchFamily="34" charset="0"/>
            </a:endParaRPr>
          </a:p>
        </p:txBody>
      </p:sp>
      <p:sp>
        <p:nvSpPr>
          <p:cNvPr id="11" name="Rectangle 10"/>
          <p:cNvSpPr/>
          <p:nvPr/>
        </p:nvSpPr>
        <p:spPr>
          <a:xfrm>
            <a:off x="2819400" y="1684495"/>
            <a:ext cx="990600" cy="2236122"/>
          </a:xfrm>
          <a:prstGeom prst="rect">
            <a:avLst/>
          </a:prstGeom>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vert="vert270" rtlCol="0" anchor="ctr"/>
          <a:lstStyle/>
          <a:p>
            <a:pPr algn="ctr"/>
            <a:r>
              <a:rPr lang="en-US" dirty="0" smtClean="0">
                <a:latin typeface="Tahoma" pitchFamily="34" charset="0"/>
                <a:ea typeface="Tahoma" pitchFamily="34" charset="0"/>
                <a:cs typeface="Tahoma" pitchFamily="34" charset="0"/>
              </a:rPr>
              <a:t>Microcontroller</a:t>
            </a:r>
            <a:endParaRPr lang="en-US" dirty="0">
              <a:latin typeface="Tahoma" pitchFamily="34" charset="0"/>
              <a:ea typeface="Tahoma" pitchFamily="34" charset="0"/>
              <a:cs typeface="Tahoma" pitchFamily="34" charset="0"/>
            </a:endParaRPr>
          </a:p>
        </p:txBody>
      </p:sp>
      <p:cxnSp>
        <p:nvCxnSpPr>
          <p:cNvPr id="13" name="Straight Arrow Connector 12"/>
          <p:cNvCxnSpPr/>
          <p:nvPr/>
        </p:nvCxnSpPr>
        <p:spPr>
          <a:xfrm flipH="1">
            <a:off x="1981200" y="2845467"/>
            <a:ext cx="762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a:off x="1981200" y="2997867"/>
            <a:ext cx="762000" cy="0"/>
          </a:xfrm>
          <a:prstGeom prst="straightConnector1">
            <a:avLst/>
          </a:prstGeom>
          <a:ln>
            <a:headEnd type="arrow" w="med" len="med"/>
            <a:tailEnd type="none" w="med" len="med"/>
          </a:ln>
        </p:spPr>
        <p:style>
          <a:lnRef idx="3">
            <a:schemeClr val="dk1"/>
          </a:lnRef>
          <a:fillRef idx="0">
            <a:schemeClr val="dk1"/>
          </a:fillRef>
          <a:effectRef idx="2">
            <a:schemeClr val="dk1"/>
          </a:effectRef>
          <a:fontRef idx="minor">
            <a:schemeClr val="tx1"/>
          </a:fontRef>
        </p:style>
      </p:cxnSp>
      <p:sp>
        <p:nvSpPr>
          <p:cNvPr id="15" name="Rounded Rectangle 14"/>
          <p:cNvSpPr/>
          <p:nvPr/>
        </p:nvSpPr>
        <p:spPr>
          <a:xfrm>
            <a:off x="4691514" y="2230235"/>
            <a:ext cx="1562100" cy="1192055"/>
          </a:xfrm>
          <a:prstGeom prst="roundRect">
            <a:avLst>
              <a:gd name="adj" fmla="val 518"/>
            </a:avLst>
          </a:prstGeom>
          <a:solidFill>
            <a:schemeClr val="bg1"/>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solidFill>
                  <a:sysClr val="windowText" lastClr="000000"/>
                </a:solidFill>
                <a:latin typeface="Tahoma" pitchFamily="34" charset="0"/>
                <a:ea typeface="Tahoma" pitchFamily="34" charset="0"/>
                <a:cs typeface="Tahoma" pitchFamily="34" charset="0"/>
              </a:rPr>
              <a:t>RFID Reader</a:t>
            </a:r>
            <a:endParaRPr lang="en-US" dirty="0">
              <a:solidFill>
                <a:sysClr val="windowText" lastClr="000000"/>
              </a:solidFill>
              <a:latin typeface="Tahoma" pitchFamily="34" charset="0"/>
              <a:ea typeface="Tahoma" pitchFamily="34" charset="0"/>
              <a:cs typeface="Tahoma" pitchFamily="34" charset="0"/>
            </a:endParaRPr>
          </a:p>
        </p:txBody>
      </p:sp>
      <p:cxnSp>
        <p:nvCxnSpPr>
          <p:cNvPr id="16" name="Straight Arrow Connector 15"/>
          <p:cNvCxnSpPr/>
          <p:nvPr/>
        </p:nvCxnSpPr>
        <p:spPr>
          <a:xfrm flipH="1">
            <a:off x="3886200" y="2585294"/>
            <a:ext cx="762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5122" name="Picture 2" descr="C:\Users\OXXY\AppData\Local\Microsoft\Windows\Temporary Internet Files\Content.IE5\BVEOQTME\MC9004413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75952">
            <a:off x="678488" y="1198427"/>
            <a:ext cx="972136" cy="9721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OXXY\AppData\Local\Microsoft\Windows\Temporary Internet Files\Content.IE5\6O477YS0\MC9004413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73" y="3808209"/>
            <a:ext cx="1143000" cy="1143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flipH="1">
            <a:off x="1447800" y="1809750"/>
            <a:ext cx="1"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a:off x="685800" y="3234411"/>
            <a:ext cx="2" cy="57379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Rectangle 19"/>
          <p:cNvSpPr/>
          <p:nvPr/>
        </p:nvSpPr>
        <p:spPr>
          <a:xfrm>
            <a:off x="4876800" y="1276350"/>
            <a:ext cx="10668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RFID Tag</a:t>
            </a:r>
            <a:endParaRPr lang="en-US" dirty="0"/>
          </a:p>
        </p:txBody>
      </p:sp>
      <p:cxnSp>
        <p:nvCxnSpPr>
          <p:cNvPr id="24" name="Straight Arrow Connector 23"/>
          <p:cNvCxnSpPr/>
          <p:nvPr/>
        </p:nvCxnSpPr>
        <p:spPr>
          <a:xfrm>
            <a:off x="5410200" y="1809750"/>
            <a:ext cx="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3824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omic Sans MS" pitchFamily="66" charset="0"/>
              </a:rPr>
              <a:t>Why</a:t>
            </a:r>
            <a:r>
              <a:rPr lang="en-US" sz="1400" dirty="0" smtClean="0">
                <a:solidFill>
                  <a:schemeClr val="tx1"/>
                </a:solidFill>
                <a:latin typeface="Comic Sans MS" pitchFamily="66" charset="0"/>
              </a:rPr>
              <a:t> </a:t>
            </a:r>
            <a:r>
              <a:rPr lang="en-US" dirty="0">
                <a:solidFill>
                  <a:schemeClr val="tx1"/>
                </a:solidFill>
                <a:latin typeface="Comic Sans MS" pitchFamily="66" charset="0"/>
              </a:rPr>
              <a:t>?</a:t>
            </a:r>
          </a:p>
        </p:txBody>
      </p:sp>
      <p:sp>
        <p:nvSpPr>
          <p:cNvPr id="5" name="Rounded Rectangle 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latin typeface="Comic Sans MS" pitchFamily="66" charset="0"/>
              </a:rPr>
              <a:t>How ?</a:t>
            </a:r>
          </a:p>
        </p:txBody>
      </p:sp>
      <p:sp>
        <p:nvSpPr>
          <p:cNvPr id="6" name="Rounded Rectangle 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latin typeface="Comic Sans MS" pitchFamily="66" charset="0"/>
              </a:rPr>
              <a:t>What</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7" name="Rounded Rectangle 6"/>
          <p:cNvSpPr/>
          <p:nvPr/>
        </p:nvSpPr>
        <p:spPr>
          <a:xfrm>
            <a:off x="7756890" y="3436272"/>
            <a:ext cx="13716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1"/>
                </a:solidFill>
                <a:latin typeface="Comic Sans MS" pitchFamily="66" charset="0"/>
              </a:rPr>
              <a:t>Tutorial</a:t>
            </a:r>
          </a:p>
        </p:txBody>
      </p:sp>
      <p:cxnSp>
        <p:nvCxnSpPr>
          <p:cNvPr id="9" name="Straight Connector 8"/>
          <p:cNvCxnSpPr/>
          <p:nvPr/>
        </p:nvCxnSpPr>
        <p:spPr>
          <a:xfrm>
            <a:off x="609600" y="1028700"/>
            <a:ext cx="5867400" cy="0"/>
          </a:xfrm>
          <a:prstGeom prst="line">
            <a:avLst/>
          </a:prstGeom>
          <a:ln w="57150" cap="rnd">
            <a:solidFill>
              <a:schemeClr val="accent2"/>
            </a:solidFill>
          </a:ln>
        </p:spPr>
        <p:style>
          <a:lnRef idx="3">
            <a:schemeClr val="accent4"/>
          </a:lnRef>
          <a:fillRef idx="0">
            <a:schemeClr val="accent4"/>
          </a:fillRef>
          <a:effectRef idx="2">
            <a:schemeClr val="accent4"/>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438" y="1362863"/>
            <a:ext cx="2537562" cy="20718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533400" y="1657350"/>
            <a:ext cx="2514600" cy="400110"/>
          </a:xfrm>
          <a:prstGeom prst="rect">
            <a:avLst/>
          </a:prstGeom>
          <a:noFill/>
        </p:spPr>
        <p:txBody>
          <a:bodyPr wrap="square" rtlCol="0">
            <a:spAutoFit/>
          </a:bodyPr>
          <a:lstStyle/>
          <a:p>
            <a:r>
              <a:rPr lang="en-US" sz="2000" dirty="0" smtClean="0">
                <a:latin typeface="Adobe Caslon Pro" pitchFamily="18" charset="0"/>
              </a:rPr>
              <a:t>PIC18F4620</a:t>
            </a:r>
            <a:endParaRPr lang="en-US" sz="2000" dirty="0">
              <a:latin typeface="Adobe Caslon Pro" pitchFamily="18" charset="0"/>
            </a:endParaRPr>
          </a:p>
        </p:txBody>
      </p:sp>
      <p:sp>
        <p:nvSpPr>
          <p:cNvPr id="11" name="TextBox 10"/>
          <p:cNvSpPr txBox="1"/>
          <p:nvPr/>
        </p:nvSpPr>
        <p:spPr>
          <a:xfrm>
            <a:off x="527668" y="2114550"/>
            <a:ext cx="3236784" cy="1200329"/>
          </a:xfrm>
          <a:prstGeom prst="rect">
            <a:avLst/>
          </a:prstGeom>
          <a:noFill/>
        </p:spPr>
        <p:txBody>
          <a:bodyPr wrap="none" rtlCol="0">
            <a:spAutoFit/>
          </a:bodyPr>
          <a:lstStyle/>
          <a:p>
            <a:pPr marL="285750" indent="-285750">
              <a:buFont typeface="Arial" pitchFamily="34" charset="0"/>
              <a:buChar char="•"/>
            </a:pPr>
            <a:r>
              <a:rPr lang="en-US" dirty="0">
                <a:latin typeface="Adobe Arabic" pitchFamily="18" charset="-78"/>
                <a:cs typeface="Adobe Arabic" pitchFamily="18" charset="-78"/>
              </a:rPr>
              <a:t>Operating Voltage </a:t>
            </a:r>
            <a:r>
              <a:rPr lang="en-US" dirty="0" smtClean="0">
                <a:latin typeface="Adobe Arabic" pitchFamily="18" charset="-78"/>
                <a:cs typeface="Adobe Arabic" pitchFamily="18" charset="-78"/>
              </a:rPr>
              <a:t>Range 2 </a:t>
            </a:r>
            <a:r>
              <a:rPr lang="en-US" dirty="0">
                <a:latin typeface="Adobe Arabic" pitchFamily="18" charset="-78"/>
                <a:cs typeface="Adobe Arabic" pitchFamily="18" charset="-78"/>
              </a:rPr>
              <a:t>to 5.5V </a:t>
            </a:r>
            <a:endParaRPr lang="en-US" dirty="0" smtClean="0">
              <a:latin typeface="Adobe Arabic" pitchFamily="18" charset="-78"/>
              <a:cs typeface="Adobe Arabic" pitchFamily="18" charset="-78"/>
            </a:endParaRPr>
          </a:p>
          <a:p>
            <a:pPr marL="285750" indent="-285750">
              <a:buFont typeface="Arial" pitchFamily="34" charset="0"/>
              <a:buChar char="•"/>
            </a:pPr>
            <a:r>
              <a:rPr lang="en-US" dirty="0" smtClean="0">
                <a:latin typeface="Adobe Arabic" pitchFamily="18" charset="-78"/>
                <a:cs typeface="Adobe Arabic" pitchFamily="18" charset="-78"/>
              </a:rPr>
              <a:t>Runs </a:t>
            </a:r>
            <a:r>
              <a:rPr lang="en-US" dirty="0">
                <a:latin typeface="Adobe Arabic" pitchFamily="18" charset="-78"/>
                <a:cs typeface="Adobe Arabic" pitchFamily="18" charset="-78"/>
              </a:rPr>
              <a:t>up to 20MHz with external </a:t>
            </a:r>
            <a:r>
              <a:rPr lang="en-US" dirty="0" smtClean="0">
                <a:latin typeface="Adobe Arabic" pitchFamily="18" charset="-78"/>
                <a:cs typeface="Adobe Arabic" pitchFamily="18" charset="-78"/>
              </a:rPr>
              <a:t>crystal</a:t>
            </a:r>
          </a:p>
          <a:p>
            <a:pPr marL="285750" indent="-285750">
              <a:buFont typeface="Arial" pitchFamily="34" charset="0"/>
              <a:buChar char="•"/>
            </a:pPr>
            <a:r>
              <a:rPr lang="en-US" dirty="0">
                <a:latin typeface="Adobe Arabic" pitchFamily="18" charset="-78"/>
                <a:cs typeface="Adobe Arabic" pitchFamily="18" charset="-78"/>
              </a:rPr>
              <a:t>3,968 </a:t>
            </a:r>
            <a:r>
              <a:rPr lang="en-US" dirty="0" smtClean="0">
                <a:latin typeface="Adobe Arabic" pitchFamily="18" charset="-78"/>
                <a:cs typeface="Adobe Arabic" pitchFamily="18" charset="-78"/>
              </a:rPr>
              <a:t>Bytes </a:t>
            </a:r>
            <a:r>
              <a:rPr lang="en-US" dirty="0">
                <a:latin typeface="Adobe Arabic" pitchFamily="18" charset="-78"/>
                <a:cs typeface="Adobe Arabic" pitchFamily="18" charset="-78"/>
              </a:rPr>
              <a:t>RAM</a:t>
            </a:r>
          </a:p>
          <a:p>
            <a:pPr marL="285750" indent="-285750">
              <a:buFont typeface="Arial" pitchFamily="34" charset="0"/>
              <a:buChar char="•"/>
            </a:pPr>
            <a:r>
              <a:rPr lang="en-US" dirty="0" smtClean="0">
                <a:latin typeface="Adobe Arabic" pitchFamily="18" charset="-78"/>
                <a:cs typeface="Adobe Arabic" pitchFamily="18" charset="-78"/>
              </a:rPr>
              <a:t>1.024 </a:t>
            </a:r>
            <a:r>
              <a:rPr lang="en-US" dirty="0">
                <a:latin typeface="Adobe Arabic" pitchFamily="18" charset="-78"/>
                <a:cs typeface="Adobe Arabic" pitchFamily="18" charset="-78"/>
              </a:rPr>
              <a:t>Bytes </a:t>
            </a:r>
            <a:r>
              <a:rPr lang="en-US" dirty="0" smtClean="0">
                <a:latin typeface="Adobe Arabic" pitchFamily="18" charset="-78"/>
                <a:cs typeface="Adobe Arabic" pitchFamily="18" charset="-78"/>
              </a:rPr>
              <a:t>Data </a:t>
            </a:r>
            <a:r>
              <a:rPr lang="en-US" dirty="0">
                <a:latin typeface="Adobe Arabic" pitchFamily="18" charset="-78"/>
                <a:cs typeface="Adobe Arabic" pitchFamily="18" charset="-78"/>
              </a:rPr>
              <a:t>EEPROM</a:t>
            </a:r>
          </a:p>
        </p:txBody>
      </p:sp>
      <p:sp>
        <p:nvSpPr>
          <p:cNvPr id="12" name="TextBox 11"/>
          <p:cNvSpPr txBox="1"/>
          <p:nvPr/>
        </p:nvSpPr>
        <p:spPr>
          <a:xfrm>
            <a:off x="685800" y="194837"/>
            <a:ext cx="3429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1649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omic Sans MS" pitchFamily="66" charset="0"/>
              </a:rPr>
              <a:t>Why</a:t>
            </a:r>
            <a:r>
              <a:rPr lang="en-US" sz="1400" dirty="0" smtClean="0">
                <a:solidFill>
                  <a:schemeClr val="tx1"/>
                </a:solidFill>
                <a:latin typeface="Comic Sans MS" pitchFamily="66" charset="0"/>
              </a:rPr>
              <a:t> </a:t>
            </a:r>
            <a:r>
              <a:rPr lang="en-US" dirty="0">
                <a:solidFill>
                  <a:schemeClr val="tx1"/>
                </a:solidFill>
                <a:latin typeface="Comic Sans MS" pitchFamily="66" charset="0"/>
              </a:rPr>
              <a:t>?</a:t>
            </a:r>
          </a:p>
        </p:txBody>
      </p:sp>
      <p:sp>
        <p:nvSpPr>
          <p:cNvPr id="5" name="Rounded Rectangle 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latin typeface="Comic Sans MS" pitchFamily="66" charset="0"/>
              </a:rPr>
              <a:t>How ?</a:t>
            </a:r>
          </a:p>
        </p:txBody>
      </p:sp>
      <p:sp>
        <p:nvSpPr>
          <p:cNvPr id="6" name="Rounded Rectangle 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latin typeface="Comic Sans MS" pitchFamily="66" charset="0"/>
              </a:rPr>
              <a:t>What</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7" name="Rounded Rectangle 6"/>
          <p:cNvSpPr/>
          <p:nvPr/>
        </p:nvSpPr>
        <p:spPr>
          <a:xfrm>
            <a:off x="7756890" y="3436272"/>
            <a:ext cx="13716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1"/>
                </a:solidFill>
                <a:latin typeface="Comic Sans MS" pitchFamily="66" charset="0"/>
              </a:rPr>
              <a:t>Tutorial</a:t>
            </a:r>
          </a:p>
        </p:txBody>
      </p:sp>
      <p:cxnSp>
        <p:nvCxnSpPr>
          <p:cNvPr id="9" name="Straight Connector 8"/>
          <p:cNvCxnSpPr/>
          <p:nvPr/>
        </p:nvCxnSpPr>
        <p:spPr>
          <a:xfrm>
            <a:off x="609600" y="1028700"/>
            <a:ext cx="5867400" cy="0"/>
          </a:xfrm>
          <a:prstGeom prst="line">
            <a:avLst/>
          </a:prstGeom>
          <a:ln w="57150" cap="rnd">
            <a:solidFill>
              <a:schemeClr val="accent2"/>
            </a:solidFill>
          </a:ln>
        </p:spPr>
        <p:style>
          <a:lnRef idx="3">
            <a:schemeClr val="accent4"/>
          </a:lnRef>
          <a:fillRef idx="0">
            <a:schemeClr val="accent4"/>
          </a:fillRef>
          <a:effectRef idx="2">
            <a:schemeClr val="accent4"/>
          </a:effectRef>
          <a:fontRef idx="minor">
            <a:schemeClr val="tx1"/>
          </a:fontRef>
        </p:style>
      </p:cxnSp>
      <p:grpSp>
        <p:nvGrpSpPr>
          <p:cNvPr id="12" name="Group 11"/>
          <p:cNvGrpSpPr/>
          <p:nvPr/>
        </p:nvGrpSpPr>
        <p:grpSpPr>
          <a:xfrm>
            <a:off x="3939438" y="1292632"/>
            <a:ext cx="2549069" cy="2188582"/>
            <a:chOff x="3939438" y="1292632"/>
            <a:chExt cx="2549069" cy="218858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438" y="1362863"/>
              <a:ext cx="2537562" cy="20718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Rectangle 10"/>
            <p:cNvSpPr/>
            <p:nvPr/>
          </p:nvSpPr>
          <p:spPr>
            <a:xfrm rot="21209323">
              <a:off x="4036522" y="1485050"/>
              <a:ext cx="2451985" cy="1904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OXXY\Desktop\RFID.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8" b="89805" l="7207" r="89865"/>
                      </a14:imgEffect>
                    </a14:imgLayer>
                  </a14:imgProps>
                </a:ext>
                <a:ext uri="{28A0092B-C50C-407E-A947-70E740481C1C}">
                  <a14:useLocalDpi xmlns:a14="http://schemas.microsoft.com/office/drawing/2010/main" val="0"/>
                </a:ext>
              </a:extLst>
            </a:blip>
            <a:srcRect/>
            <a:stretch>
              <a:fillRect/>
            </a:stretch>
          </p:blipFill>
          <p:spPr bwMode="auto">
            <a:xfrm rot="21244292">
              <a:off x="4165764" y="1292632"/>
              <a:ext cx="2107876" cy="218858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533400" y="1657350"/>
            <a:ext cx="2514600" cy="400110"/>
          </a:xfrm>
          <a:prstGeom prst="rect">
            <a:avLst/>
          </a:prstGeom>
          <a:noFill/>
        </p:spPr>
        <p:txBody>
          <a:bodyPr wrap="square" rtlCol="0">
            <a:spAutoFit/>
          </a:bodyPr>
          <a:lstStyle/>
          <a:p>
            <a:r>
              <a:rPr lang="en-US" sz="2000" dirty="0">
                <a:latin typeface="Adobe Caslon Pro" pitchFamily="18" charset="0"/>
              </a:rPr>
              <a:t>RFID Reader ID-20 </a:t>
            </a:r>
          </a:p>
        </p:txBody>
      </p:sp>
      <p:sp>
        <p:nvSpPr>
          <p:cNvPr id="16" name="TextBox 15"/>
          <p:cNvSpPr txBox="1"/>
          <p:nvPr/>
        </p:nvSpPr>
        <p:spPr>
          <a:xfrm>
            <a:off x="527668" y="2114550"/>
            <a:ext cx="2989921" cy="1754326"/>
          </a:xfrm>
          <a:prstGeom prst="rect">
            <a:avLst/>
          </a:prstGeom>
          <a:noFill/>
        </p:spPr>
        <p:txBody>
          <a:bodyPr wrap="none" rtlCol="0">
            <a:spAutoFit/>
          </a:bodyPr>
          <a:lstStyle/>
          <a:p>
            <a:pPr marL="285750" indent="-285750">
              <a:buFont typeface="Arial" pitchFamily="34" charset="0"/>
              <a:buChar char="•"/>
            </a:pPr>
            <a:r>
              <a:rPr lang="en-US" dirty="0" smtClean="0">
                <a:latin typeface="Adobe Arabic" pitchFamily="18" charset="-78"/>
                <a:cs typeface="Adobe Arabic" pitchFamily="18" charset="-78"/>
              </a:rPr>
              <a:t>5V </a:t>
            </a:r>
            <a:r>
              <a:rPr lang="en-US" dirty="0">
                <a:latin typeface="Adobe Arabic" pitchFamily="18" charset="-78"/>
                <a:cs typeface="Adobe Arabic" pitchFamily="18" charset="-78"/>
              </a:rPr>
              <a:t>supply</a:t>
            </a:r>
          </a:p>
          <a:p>
            <a:pPr marL="285750" indent="-285750">
              <a:buFont typeface="Arial" pitchFamily="34" charset="0"/>
              <a:buChar char="•"/>
            </a:pPr>
            <a:r>
              <a:rPr lang="en-US" dirty="0" smtClean="0">
                <a:latin typeface="Adobe Arabic" pitchFamily="18" charset="-78"/>
                <a:cs typeface="Adobe Arabic" pitchFamily="18" charset="-78"/>
              </a:rPr>
              <a:t>125kHz </a:t>
            </a:r>
            <a:r>
              <a:rPr lang="en-US" dirty="0">
                <a:latin typeface="Adobe Arabic" pitchFamily="18" charset="-78"/>
                <a:cs typeface="Adobe Arabic" pitchFamily="18" charset="-78"/>
              </a:rPr>
              <a:t>read frequency</a:t>
            </a:r>
          </a:p>
          <a:p>
            <a:pPr marL="285750" indent="-285750">
              <a:buFont typeface="Arial" pitchFamily="34" charset="0"/>
              <a:buChar char="•"/>
            </a:pPr>
            <a:r>
              <a:rPr lang="en-US" dirty="0" smtClean="0">
                <a:latin typeface="Adobe Arabic" pitchFamily="18" charset="-78"/>
                <a:cs typeface="Adobe Arabic" pitchFamily="18" charset="-78"/>
              </a:rPr>
              <a:t>EM4001 </a:t>
            </a:r>
            <a:r>
              <a:rPr lang="en-US" dirty="0">
                <a:latin typeface="Adobe Arabic" pitchFamily="18" charset="-78"/>
                <a:cs typeface="Adobe Arabic" pitchFamily="18" charset="-78"/>
              </a:rPr>
              <a:t>64-bit RFID tag compatible</a:t>
            </a:r>
          </a:p>
          <a:p>
            <a:pPr marL="285750" indent="-285750">
              <a:buFont typeface="Arial" pitchFamily="34" charset="0"/>
              <a:buChar char="•"/>
            </a:pPr>
            <a:r>
              <a:rPr lang="en-US" dirty="0" smtClean="0">
                <a:latin typeface="Adobe Arabic" pitchFamily="18" charset="-78"/>
                <a:cs typeface="Adobe Arabic" pitchFamily="18" charset="-78"/>
              </a:rPr>
              <a:t>9600bps </a:t>
            </a:r>
            <a:r>
              <a:rPr lang="en-US" dirty="0">
                <a:latin typeface="Adobe Arabic" pitchFamily="18" charset="-78"/>
                <a:cs typeface="Adobe Arabic" pitchFamily="18" charset="-78"/>
              </a:rPr>
              <a:t>TTL and RS232 output</a:t>
            </a:r>
          </a:p>
          <a:p>
            <a:pPr marL="285750" indent="-285750">
              <a:buFont typeface="Arial" pitchFamily="34" charset="0"/>
              <a:buChar char="•"/>
            </a:pPr>
            <a:r>
              <a:rPr lang="en-US" dirty="0" smtClean="0">
                <a:latin typeface="Adobe Arabic" pitchFamily="18" charset="-78"/>
                <a:cs typeface="Adobe Arabic" pitchFamily="18" charset="-78"/>
              </a:rPr>
              <a:t>Magnetic </a:t>
            </a:r>
            <a:r>
              <a:rPr lang="en-US" dirty="0">
                <a:latin typeface="Adobe Arabic" pitchFamily="18" charset="-78"/>
                <a:cs typeface="Adobe Arabic" pitchFamily="18" charset="-78"/>
              </a:rPr>
              <a:t>stripe emulation output</a:t>
            </a:r>
          </a:p>
          <a:p>
            <a:pPr marL="285750" indent="-285750">
              <a:buFont typeface="Arial" pitchFamily="34" charset="0"/>
              <a:buChar char="•"/>
            </a:pPr>
            <a:r>
              <a:rPr lang="en-US" dirty="0" smtClean="0">
                <a:latin typeface="Adobe Arabic" pitchFamily="18" charset="-78"/>
                <a:cs typeface="Adobe Arabic" pitchFamily="18" charset="-78"/>
              </a:rPr>
              <a:t>Read </a:t>
            </a:r>
            <a:r>
              <a:rPr lang="en-US" dirty="0">
                <a:latin typeface="Adobe Arabic" pitchFamily="18" charset="-78"/>
                <a:cs typeface="Adobe Arabic" pitchFamily="18" charset="-78"/>
              </a:rPr>
              <a:t>range of 200mm</a:t>
            </a:r>
            <a:endParaRPr lang="en-US" dirty="0" smtClean="0">
              <a:latin typeface="Adobe Arabic" pitchFamily="18" charset="-78"/>
              <a:cs typeface="Adobe Arabic" pitchFamily="18" charset="-78"/>
            </a:endParaRPr>
          </a:p>
        </p:txBody>
      </p:sp>
      <p:sp>
        <p:nvSpPr>
          <p:cNvPr id="17" name="TextBox 16"/>
          <p:cNvSpPr txBox="1"/>
          <p:nvPr/>
        </p:nvSpPr>
        <p:spPr>
          <a:xfrm>
            <a:off x="685800" y="194837"/>
            <a:ext cx="3429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1649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omic Sans MS" pitchFamily="66" charset="0"/>
              </a:rPr>
              <a:t>Why</a:t>
            </a:r>
            <a:r>
              <a:rPr lang="en-US" sz="1400" dirty="0" smtClean="0">
                <a:solidFill>
                  <a:schemeClr val="tx1"/>
                </a:solidFill>
                <a:latin typeface="Comic Sans MS" pitchFamily="66" charset="0"/>
              </a:rPr>
              <a:t> </a:t>
            </a:r>
            <a:r>
              <a:rPr lang="en-US" dirty="0">
                <a:solidFill>
                  <a:schemeClr val="tx1"/>
                </a:solidFill>
                <a:latin typeface="Comic Sans MS" pitchFamily="66" charset="0"/>
              </a:rPr>
              <a:t>?</a:t>
            </a:r>
          </a:p>
        </p:txBody>
      </p:sp>
      <p:sp>
        <p:nvSpPr>
          <p:cNvPr id="5" name="Rounded Rectangle 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latin typeface="Comic Sans MS" pitchFamily="66" charset="0"/>
              </a:rPr>
              <a:t>How ?</a:t>
            </a:r>
          </a:p>
        </p:txBody>
      </p:sp>
      <p:sp>
        <p:nvSpPr>
          <p:cNvPr id="6" name="Rounded Rectangle 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latin typeface="Comic Sans MS" pitchFamily="66" charset="0"/>
              </a:rPr>
              <a:t>What</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7" name="Rounded Rectangle 6"/>
          <p:cNvSpPr/>
          <p:nvPr/>
        </p:nvSpPr>
        <p:spPr>
          <a:xfrm>
            <a:off x="7756890" y="3436272"/>
            <a:ext cx="13716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1"/>
                </a:solidFill>
                <a:latin typeface="Comic Sans MS" pitchFamily="66" charset="0"/>
              </a:rPr>
              <a:t>Tutorial</a:t>
            </a:r>
          </a:p>
        </p:txBody>
      </p:sp>
      <p:cxnSp>
        <p:nvCxnSpPr>
          <p:cNvPr id="9" name="Straight Connector 8"/>
          <p:cNvCxnSpPr/>
          <p:nvPr/>
        </p:nvCxnSpPr>
        <p:spPr>
          <a:xfrm>
            <a:off x="609600" y="1028700"/>
            <a:ext cx="5867400" cy="0"/>
          </a:xfrm>
          <a:prstGeom prst="line">
            <a:avLst/>
          </a:prstGeom>
          <a:ln w="57150" cap="rnd">
            <a:solidFill>
              <a:schemeClr val="accent2"/>
            </a:solidFill>
          </a:ln>
        </p:spPr>
        <p:style>
          <a:lnRef idx="3">
            <a:schemeClr val="accent4"/>
          </a:lnRef>
          <a:fillRef idx="0">
            <a:schemeClr val="accent4"/>
          </a:fillRef>
          <a:effectRef idx="2">
            <a:schemeClr val="accent4"/>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438" y="1362863"/>
            <a:ext cx="2537562" cy="20718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0" name="Picture 2" descr="C:\Users\OXXY\Desktop\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11021">
            <a:off x="4294616" y="1222134"/>
            <a:ext cx="1860848" cy="24235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3400" y="1657350"/>
            <a:ext cx="2514600" cy="400110"/>
          </a:xfrm>
          <a:prstGeom prst="rect">
            <a:avLst/>
          </a:prstGeom>
          <a:noFill/>
        </p:spPr>
        <p:txBody>
          <a:bodyPr wrap="square" rtlCol="0">
            <a:spAutoFit/>
          </a:bodyPr>
          <a:lstStyle/>
          <a:p>
            <a:r>
              <a:rPr lang="en-US" sz="2000" dirty="0">
                <a:latin typeface="Adobe Caslon Pro" pitchFamily="18" charset="0"/>
              </a:rPr>
              <a:t>RFID </a:t>
            </a:r>
            <a:r>
              <a:rPr lang="en-US" sz="2000" dirty="0" smtClean="0">
                <a:latin typeface="Adobe Caslon Pro" pitchFamily="18" charset="0"/>
              </a:rPr>
              <a:t>Tag</a:t>
            </a:r>
            <a:endParaRPr lang="en-US" sz="2000" dirty="0">
              <a:latin typeface="Adobe Caslon Pro" pitchFamily="18" charset="0"/>
            </a:endParaRPr>
          </a:p>
        </p:txBody>
      </p:sp>
      <p:sp>
        <p:nvSpPr>
          <p:cNvPr id="12" name="TextBox 11"/>
          <p:cNvSpPr txBox="1"/>
          <p:nvPr/>
        </p:nvSpPr>
        <p:spPr>
          <a:xfrm>
            <a:off x="527668" y="2114550"/>
            <a:ext cx="3600666" cy="1754326"/>
          </a:xfrm>
          <a:prstGeom prst="rect">
            <a:avLst/>
          </a:prstGeom>
          <a:noFill/>
        </p:spPr>
        <p:txBody>
          <a:bodyPr wrap="none" rtlCol="0">
            <a:spAutoFit/>
          </a:bodyPr>
          <a:lstStyle/>
          <a:p>
            <a:pPr marL="285750" indent="-285750">
              <a:buFont typeface="Arial" pitchFamily="34" charset="0"/>
              <a:buChar char="•"/>
            </a:pPr>
            <a:r>
              <a:rPr lang="en-US" dirty="0">
                <a:latin typeface="Adobe Arabic" pitchFamily="18" charset="-78"/>
                <a:cs typeface="Adobe Arabic" pitchFamily="18" charset="-78"/>
              </a:rPr>
              <a:t> EM4001 ISO based RFID IC</a:t>
            </a:r>
          </a:p>
          <a:p>
            <a:pPr marL="285750" indent="-285750">
              <a:buFont typeface="Arial" pitchFamily="34" charset="0"/>
              <a:buChar char="•"/>
            </a:pPr>
            <a:r>
              <a:rPr lang="en-US" dirty="0" smtClean="0">
                <a:latin typeface="Adobe Arabic" pitchFamily="18" charset="-78"/>
                <a:cs typeface="Adobe Arabic" pitchFamily="18" charset="-78"/>
              </a:rPr>
              <a:t>125kHz </a:t>
            </a:r>
            <a:r>
              <a:rPr lang="en-US" dirty="0">
                <a:latin typeface="Adobe Arabic" pitchFamily="18" charset="-78"/>
                <a:cs typeface="Adobe Arabic" pitchFamily="18" charset="-78"/>
              </a:rPr>
              <a:t>Carrier</a:t>
            </a:r>
          </a:p>
          <a:p>
            <a:pPr marL="285750" indent="-285750">
              <a:buFont typeface="Arial" pitchFamily="34" charset="0"/>
              <a:buChar char="•"/>
            </a:pPr>
            <a:r>
              <a:rPr lang="en-US" dirty="0" smtClean="0">
                <a:latin typeface="Adobe Arabic" pitchFamily="18" charset="-78"/>
                <a:cs typeface="Adobe Arabic" pitchFamily="18" charset="-78"/>
              </a:rPr>
              <a:t>2kbps </a:t>
            </a:r>
            <a:r>
              <a:rPr lang="en-US" dirty="0">
                <a:latin typeface="Adobe Arabic" pitchFamily="18" charset="-78"/>
                <a:cs typeface="Adobe Arabic" pitchFamily="18" charset="-78"/>
              </a:rPr>
              <a:t>ASK</a:t>
            </a:r>
          </a:p>
          <a:p>
            <a:pPr marL="285750" indent="-285750">
              <a:buFont typeface="Arial" pitchFamily="34" charset="0"/>
              <a:buChar char="•"/>
            </a:pPr>
            <a:r>
              <a:rPr lang="en-US" dirty="0" smtClean="0">
                <a:latin typeface="Adobe Arabic" pitchFamily="18" charset="-78"/>
                <a:cs typeface="Adobe Arabic" pitchFamily="18" charset="-78"/>
              </a:rPr>
              <a:t>Manchester </a:t>
            </a:r>
            <a:r>
              <a:rPr lang="en-US" dirty="0">
                <a:latin typeface="Adobe Arabic" pitchFamily="18" charset="-78"/>
                <a:cs typeface="Adobe Arabic" pitchFamily="18" charset="-78"/>
              </a:rPr>
              <a:t>encoding</a:t>
            </a:r>
          </a:p>
          <a:p>
            <a:pPr marL="285750" indent="-285750">
              <a:buFont typeface="Arial" pitchFamily="34" charset="0"/>
              <a:buChar char="•"/>
            </a:pPr>
            <a:r>
              <a:rPr lang="en-US" dirty="0" smtClean="0">
                <a:latin typeface="Adobe Arabic" pitchFamily="18" charset="-78"/>
                <a:cs typeface="Adobe Arabic" pitchFamily="18" charset="-78"/>
              </a:rPr>
              <a:t>32-bit </a:t>
            </a:r>
            <a:r>
              <a:rPr lang="en-US" dirty="0">
                <a:latin typeface="Adobe Arabic" pitchFamily="18" charset="-78"/>
                <a:cs typeface="Adobe Arabic" pitchFamily="18" charset="-78"/>
              </a:rPr>
              <a:t>unique ID</a:t>
            </a:r>
          </a:p>
          <a:p>
            <a:pPr marL="285750" indent="-285750">
              <a:buFont typeface="Arial" pitchFamily="34" charset="0"/>
              <a:buChar char="•"/>
            </a:pPr>
            <a:r>
              <a:rPr lang="en-US" dirty="0" smtClean="0">
                <a:latin typeface="Adobe Arabic" pitchFamily="18" charset="-78"/>
                <a:cs typeface="Adobe Arabic" pitchFamily="18" charset="-78"/>
              </a:rPr>
              <a:t>64-bit </a:t>
            </a:r>
            <a:r>
              <a:rPr lang="en-US" dirty="0">
                <a:latin typeface="Adobe Arabic" pitchFamily="18" charset="-78"/>
                <a:cs typeface="Adobe Arabic" pitchFamily="18" charset="-78"/>
              </a:rPr>
              <a:t>data stream [Header+ID+Data+Parity]</a:t>
            </a:r>
            <a:endParaRPr lang="en-US" dirty="0" smtClean="0">
              <a:latin typeface="Adobe Arabic" pitchFamily="18" charset="-78"/>
              <a:cs typeface="Adobe Arabic" pitchFamily="18" charset="-78"/>
            </a:endParaRPr>
          </a:p>
        </p:txBody>
      </p:sp>
      <p:sp>
        <p:nvSpPr>
          <p:cNvPr id="13" name="TextBox 12"/>
          <p:cNvSpPr txBox="1"/>
          <p:nvPr/>
        </p:nvSpPr>
        <p:spPr>
          <a:xfrm>
            <a:off x="685800" y="194837"/>
            <a:ext cx="3429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1649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omic Sans MS" pitchFamily="66" charset="0"/>
              </a:rPr>
              <a:t>Why</a:t>
            </a:r>
            <a:r>
              <a:rPr lang="en-US" sz="1400" dirty="0" smtClean="0">
                <a:solidFill>
                  <a:schemeClr val="tx1"/>
                </a:solidFill>
                <a:latin typeface="Comic Sans MS" pitchFamily="66" charset="0"/>
              </a:rPr>
              <a:t> </a:t>
            </a:r>
            <a:r>
              <a:rPr lang="en-US" dirty="0">
                <a:solidFill>
                  <a:schemeClr val="tx1"/>
                </a:solidFill>
                <a:latin typeface="Comic Sans MS" pitchFamily="66" charset="0"/>
              </a:rPr>
              <a:t>?</a:t>
            </a:r>
          </a:p>
        </p:txBody>
      </p:sp>
      <p:sp>
        <p:nvSpPr>
          <p:cNvPr id="5" name="Rounded Rectangle 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latin typeface="Comic Sans MS" pitchFamily="66" charset="0"/>
              </a:rPr>
              <a:t>How ?</a:t>
            </a:r>
          </a:p>
        </p:txBody>
      </p:sp>
      <p:sp>
        <p:nvSpPr>
          <p:cNvPr id="6" name="Rounded Rectangle 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latin typeface="Comic Sans MS" pitchFamily="66" charset="0"/>
              </a:rPr>
              <a:t>What</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7" name="Rounded Rectangle 6"/>
          <p:cNvSpPr/>
          <p:nvPr/>
        </p:nvSpPr>
        <p:spPr>
          <a:xfrm>
            <a:off x="7756890" y="3436272"/>
            <a:ext cx="13716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1"/>
                </a:solidFill>
                <a:latin typeface="Comic Sans MS" pitchFamily="66" charset="0"/>
              </a:rPr>
              <a:t>Tutorial</a:t>
            </a:r>
          </a:p>
        </p:txBody>
      </p:sp>
      <p:cxnSp>
        <p:nvCxnSpPr>
          <p:cNvPr id="9" name="Straight Connector 8"/>
          <p:cNvCxnSpPr/>
          <p:nvPr/>
        </p:nvCxnSpPr>
        <p:spPr>
          <a:xfrm>
            <a:off x="609600" y="1028700"/>
            <a:ext cx="5867400" cy="0"/>
          </a:xfrm>
          <a:prstGeom prst="line">
            <a:avLst/>
          </a:prstGeom>
          <a:ln w="57150" cap="rnd">
            <a:solidFill>
              <a:schemeClr val="accent2"/>
            </a:solidFill>
          </a:ln>
        </p:spPr>
        <p:style>
          <a:lnRef idx="3">
            <a:schemeClr val="accent4"/>
          </a:lnRef>
          <a:fillRef idx="0">
            <a:schemeClr val="accent4"/>
          </a:fillRef>
          <a:effectRef idx="2">
            <a:schemeClr val="accent4"/>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438" y="1362863"/>
            <a:ext cx="2537562" cy="20718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4" name="Picture 2" descr="C:\Users\OXXY\Desktop\Blutoo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60951">
            <a:off x="3961128" y="1572922"/>
            <a:ext cx="2522616" cy="1657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3400" y="1657350"/>
            <a:ext cx="2514600" cy="400110"/>
          </a:xfrm>
          <a:prstGeom prst="rect">
            <a:avLst/>
          </a:prstGeom>
          <a:noFill/>
        </p:spPr>
        <p:txBody>
          <a:bodyPr wrap="square" rtlCol="0">
            <a:spAutoFit/>
          </a:bodyPr>
          <a:lstStyle/>
          <a:p>
            <a:r>
              <a:rPr lang="en-US" sz="2000" dirty="0">
                <a:latin typeface="Adobe Caslon Pro" pitchFamily="18" charset="0"/>
              </a:rPr>
              <a:t>Bluetooth Mate </a:t>
            </a:r>
          </a:p>
        </p:txBody>
      </p:sp>
      <p:sp>
        <p:nvSpPr>
          <p:cNvPr id="14" name="TextBox 13"/>
          <p:cNvSpPr txBox="1"/>
          <p:nvPr/>
        </p:nvSpPr>
        <p:spPr>
          <a:xfrm>
            <a:off x="527668" y="2114550"/>
            <a:ext cx="3252814" cy="1477328"/>
          </a:xfrm>
          <a:prstGeom prst="rect">
            <a:avLst/>
          </a:prstGeom>
          <a:noFill/>
        </p:spPr>
        <p:txBody>
          <a:bodyPr wrap="none" rtlCol="0">
            <a:spAutoFit/>
          </a:bodyPr>
          <a:lstStyle/>
          <a:p>
            <a:pPr marL="285750" indent="-285750">
              <a:buFont typeface="Arial" pitchFamily="34" charset="0"/>
              <a:buChar char="•"/>
            </a:pPr>
            <a:r>
              <a:rPr lang="en-US" dirty="0">
                <a:latin typeface="Adobe Arabic" pitchFamily="18" charset="-78"/>
                <a:cs typeface="Adobe Arabic" pitchFamily="18" charset="-78"/>
              </a:rPr>
              <a:t>Serial communications: 2400-115200bps</a:t>
            </a:r>
            <a:endParaRPr lang="en-US" dirty="0" smtClean="0">
              <a:latin typeface="Adobe Arabic" pitchFamily="18" charset="-78"/>
              <a:cs typeface="Adobe Arabic" pitchFamily="18" charset="-78"/>
            </a:endParaRPr>
          </a:p>
          <a:p>
            <a:pPr marL="285750" indent="-285750">
              <a:buFont typeface="Arial" pitchFamily="34" charset="0"/>
              <a:buChar char="•"/>
            </a:pPr>
            <a:r>
              <a:rPr lang="en-US" dirty="0">
                <a:latin typeface="Adobe Arabic" pitchFamily="18" charset="-78"/>
                <a:cs typeface="Adobe Arabic" pitchFamily="18" charset="-78"/>
              </a:rPr>
              <a:t>Frequency: 2.4~2.524 GHz</a:t>
            </a:r>
            <a:endParaRPr lang="en-US" dirty="0" smtClean="0">
              <a:latin typeface="Adobe Arabic" pitchFamily="18" charset="-78"/>
              <a:cs typeface="Adobe Arabic" pitchFamily="18" charset="-78"/>
            </a:endParaRPr>
          </a:p>
          <a:p>
            <a:pPr marL="285750" indent="-285750">
              <a:buFont typeface="Arial" pitchFamily="34" charset="0"/>
              <a:buChar char="•"/>
            </a:pPr>
            <a:r>
              <a:rPr lang="en-US" dirty="0">
                <a:latin typeface="Adobe Arabic" pitchFamily="18" charset="-78"/>
                <a:cs typeface="Adobe Arabic" pitchFamily="18" charset="-78"/>
              </a:rPr>
              <a:t>Operating Voltage: 3.3V-6V</a:t>
            </a:r>
            <a:endParaRPr lang="en-US" dirty="0" smtClean="0">
              <a:latin typeface="Adobe Arabic" pitchFamily="18" charset="-78"/>
              <a:cs typeface="Adobe Arabic" pitchFamily="18" charset="-78"/>
            </a:endParaRPr>
          </a:p>
          <a:p>
            <a:pPr marL="285750" indent="-285750">
              <a:buFont typeface="Arial" pitchFamily="34" charset="0"/>
              <a:buChar char="•"/>
            </a:pPr>
            <a:r>
              <a:rPr lang="en-US" dirty="0">
                <a:latin typeface="Adobe Arabic" pitchFamily="18" charset="-78"/>
                <a:cs typeface="Adobe Arabic" pitchFamily="18" charset="-78"/>
              </a:rPr>
              <a:t>Encrypted connection</a:t>
            </a:r>
            <a:endParaRPr lang="en-US" dirty="0" smtClean="0">
              <a:latin typeface="Adobe Arabic" pitchFamily="18" charset="-78"/>
              <a:cs typeface="Adobe Arabic" pitchFamily="18" charset="-78"/>
            </a:endParaRPr>
          </a:p>
          <a:p>
            <a:pPr marL="285750" indent="-285750">
              <a:buFont typeface="Arial" pitchFamily="34" charset="0"/>
              <a:buChar char="•"/>
            </a:pPr>
            <a:r>
              <a:rPr lang="en-US" dirty="0">
                <a:latin typeface="Adobe Arabic" pitchFamily="18" charset="-78"/>
                <a:cs typeface="Adobe Arabic" pitchFamily="18" charset="-78"/>
              </a:rPr>
              <a:t>Built-in antenna</a:t>
            </a:r>
            <a:endParaRPr lang="en-US" dirty="0" smtClean="0">
              <a:latin typeface="Adobe Arabic" pitchFamily="18" charset="-78"/>
              <a:cs typeface="Adobe Arabic" pitchFamily="18" charset="-78"/>
            </a:endParaRPr>
          </a:p>
        </p:txBody>
      </p:sp>
      <p:sp>
        <p:nvSpPr>
          <p:cNvPr id="15" name="TextBox 14"/>
          <p:cNvSpPr txBox="1"/>
          <p:nvPr/>
        </p:nvSpPr>
        <p:spPr>
          <a:xfrm>
            <a:off x="685800" y="194837"/>
            <a:ext cx="3429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6510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omic Sans MS" pitchFamily="66" charset="0"/>
              </a:rPr>
              <a:t>Why</a:t>
            </a:r>
            <a:r>
              <a:rPr lang="en-US" sz="1400" dirty="0" smtClean="0">
                <a:solidFill>
                  <a:schemeClr val="tx1"/>
                </a:solidFill>
                <a:latin typeface="Comic Sans MS" pitchFamily="66" charset="0"/>
              </a:rPr>
              <a:t> </a:t>
            </a:r>
            <a:r>
              <a:rPr lang="en-US" dirty="0">
                <a:solidFill>
                  <a:schemeClr val="tx1"/>
                </a:solidFill>
                <a:latin typeface="Comic Sans MS" pitchFamily="66" charset="0"/>
              </a:rPr>
              <a:t>?</a:t>
            </a:r>
          </a:p>
        </p:txBody>
      </p:sp>
      <p:sp>
        <p:nvSpPr>
          <p:cNvPr id="5" name="Rounded Rectangle 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latin typeface="Comic Sans MS" pitchFamily="66" charset="0"/>
              </a:rPr>
              <a:t>How ?</a:t>
            </a:r>
          </a:p>
        </p:txBody>
      </p:sp>
      <p:sp>
        <p:nvSpPr>
          <p:cNvPr id="6" name="Rounded Rectangle 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latin typeface="Comic Sans MS" pitchFamily="66" charset="0"/>
              </a:rPr>
              <a:t>What</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7" name="Rounded Rectangle 6"/>
          <p:cNvSpPr/>
          <p:nvPr/>
        </p:nvSpPr>
        <p:spPr>
          <a:xfrm>
            <a:off x="7756890" y="3436272"/>
            <a:ext cx="13716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1"/>
                </a:solidFill>
                <a:latin typeface="Comic Sans MS" pitchFamily="66" charset="0"/>
              </a:rPr>
              <a:t>Tutorial</a:t>
            </a:r>
          </a:p>
        </p:txBody>
      </p:sp>
      <p:cxnSp>
        <p:nvCxnSpPr>
          <p:cNvPr id="9" name="Straight Connector 8"/>
          <p:cNvCxnSpPr/>
          <p:nvPr/>
        </p:nvCxnSpPr>
        <p:spPr>
          <a:xfrm>
            <a:off x="609600" y="1028700"/>
            <a:ext cx="5867400" cy="0"/>
          </a:xfrm>
          <a:prstGeom prst="line">
            <a:avLst/>
          </a:prstGeom>
          <a:ln w="57150" cap="rnd">
            <a:solidFill>
              <a:schemeClr val="accent2"/>
            </a:solidFill>
          </a:ln>
        </p:spPr>
        <p:style>
          <a:lnRef idx="3">
            <a:schemeClr val="accent4"/>
          </a:lnRef>
          <a:fillRef idx="0">
            <a:schemeClr val="accent4"/>
          </a:fillRef>
          <a:effectRef idx="2">
            <a:schemeClr val="accent4"/>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438" y="1362863"/>
            <a:ext cx="2537562" cy="20718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4" name="Picture 2" descr="C:\Users\OXXY\Desktop\Blutoo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60951">
            <a:off x="4012209" y="1570134"/>
            <a:ext cx="2522616" cy="1657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3400" y="1657350"/>
            <a:ext cx="2514600" cy="400110"/>
          </a:xfrm>
          <a:prstGeom prst="rect">
            <a:avLst/>
          </a:prstGeom>
          <a:noFill/>
        </p:spPr>
        <p:txBody>
          <a:bodyPr wrap="square" rtlCol="0">
            <a:spAutoFit/>
          </a:bodyPr>
          <a:lstStyle/>
          <a:p>
            <a:r>
              <a:rPr lang="en-US" sz="2000" dirty="0" smtClean="0">
                <a:latin typeface="Adobe Caslon Pro" pitchFamily="18" charset="0"/>
              </a:rPr>
              <a:t>GLCD</a:t>
            </a:r>
            <a:endParaRPr lang="en-US" sz="2000" dirty="0">
              <a:latin typeface="Adobe Caslon Pro" pitchFamily="18" charset="0"/>
            </a:endParaRPr>
          </a:p>
        </p:txBody>
      </p:sp>
      <p:sp>
        <p:nvSpPr>
          <p:cNvPr id="14" name="TextBox 13"/>
          <p:cNvSpPr txBox="1"/>
          <p:nvPr/>
        </p:nvSpPr>
        <p:spPr>
          <a:xfrm>
            <a:off x="527669" y="2114550"/>
            <a:ext cx="3357992" cy="2616101"/>
          </a:xfrm>
          <a:prstGeom prst="rect">
            <a:avLst/>
          </a:prstGeom>
          <a:noFill/>
        </p:spPr>
        <p:txBody>
          <a:bodyPr wrap="square" rtlCol="0">
            <a:spAutoFit/>
          </a:bodyPr>
          <a:lstStyle/>
          <a:p>
            <a:pPr marL="285750" indent="-285750">
              <a:buFont typeface="Arial" pitchFamily="34" charset="0"/>
              <a:buChar char="•"/>
            </a:pPr>
            <a:r>
              <a:rPr lang="en-US" dirty="0">
                <a:latin typeface="Adobe Arabic" pitchFamily="18" charset="-78"/>
                <a:cs typeface="Adobe Arabic" pitchFamily="18" charset="-78"/>
              </a:rPr>
              <a:t>Simple 8-bit parallel </a:t>
            </a:r>
            <a:r>
              <a:rPr lang="en-US" dirty="0" smtClean="0">
                <a:latin typeface="Adobe Arabic" pitchFamily="18" charset="-78"/>
                <a:cs typeface="Adobe Arabic" pitchFamily="18" charset="-78"/>
              </a:rPr>
              <a:t>interface</a:t>
            </a:r>
          </a:p>
          <a:p>
            <a:pPr marL="285750" indent="-285750">
              <a:buFont typeface="Arial" pitchFamily="34" charset="0"/>
              <a:buChar char="•"/>
            </a:pPr>
            <a:r>
              <a:rPr lang="en-US" dirty="0">
                <a:latin typeface="Adobe Arabic" pitchFamily="18" charset="-78"/>
                <a:cs typeface="Adobe Arabic" pitchFamily="18" charset="-78"/>
              </a:rPr>
              <a:t>Display format  </a:t>
            </a:r>
            <a:endParaRPr lang="en-US" dirty="0" smtClean="0">
              <a:latin typeface="Adobe Arabic" pitchFamily="18" charset="-78"/>
              <a:cs typeface="Adobe Arabic" pitchFamily="18" charset="-78"/>
            </a:endParaRPr>
          </a:p>
          <a:p>
            <a:pPr marL="742950" lvl="1" indent="-285750">
              <a:buFont typeface="Arial" pitchFamily="34" charset="0"/>
              <a:buChar char="•"/>
            </a:pPr>
            <a:r>
              <a:rPr lang="en-US" sz="1400" dirty="0" smtClean="0">
                <a:latin typeface="Adobe Arabic" pitchFamily="18" charset="-78"/>
                <a:cs typeface="Adobe Arabic" pitchFamily="18" charset="-78"/>
              </a:rPr>
              <a:t>Columns : 32</a:t>
            </a:r>
          </a:p>
          <a:p>
            <a:pPr marL="742950" lvl="1" indent="-285750">
              <a:buFont typeface="Arial" pitchFamily="34" charset="0"/>
              <a:buChar char="•"/>
            </a:pPr>
            <a:r>
              <a:rPr lang="en-US" sz="1400" dirty="0" smtClean="0">
                <a:latin typeface="Adobe Arabic" pitchFamily="18" charset="-78"/>
                <a:cs typeface="Adobe Arabic" pitchFamily="18" charset="-78"/>
              </a:rPr>
              <a:t>Lines </a:t>
            </a:r>
            <a:r>
              <a:rPr lang="en-US" sz="1400" dirty="0">
                <a:latin typeface="Adobe Arabic" pitchFamily="18" charset="-78"/>
                <a:cs typeface="Adobe Arabic" pitchFamily="18" charset="-78"/>
              </a:rPr>
              <a:t>: </a:t>
            </a:r>
            <a:r>
              <a:rPr lang="en-US" sz="1400" dirty="0" smtClean="0">
                <a:latin typeface="Adobe Arabic" pitchFamily="18" charset="-78"/>
                <a:cs typeface="Adobe Arabic" pitchFamily="18" charset="-78"/>
              </a:rPr>
              <a:t>8</a:t>
            </a:r>
          </a:p>
          <a:p>
            <a:pPr marL="285750" indent="-285750">
              <a:buFont typeface="Arial" pitchFamily="34" charset="0"/>
              <a:buChar char="•"/>
            </a:pPr>
            <a:r>
              <a:rPr lang="en-US" dirty="0">
                <a:latin typeface="Adobe Arabic" pitchFamily="18" charset="-78"/>
                <a:cs typeface="Adobe Arabic" pitchFamily="18" charset="-78"/>
              </a:rPr>
              <a:t>Character font </a:t>
            </a:r>
            <a:endParaRPr lang="en-US" dirty="0" smtClean="0">
              <a:latin typeface="Adobe Arabic" pitchFamily="18" charset="-78"/>
              <a:cs typeface="Adobe Arabic" pitchFamily="18" charset="-78"/>
            </a:endParaRPr>
          </a:p>
          <a:p>
            <a:pPr marL="742950" lvl="1" indent="-285750">
              <a:buFont typeface="Arial" pitchFamily="34" charset="0"/>
              <a:buChar char="•"/>
            </a:pPr>
            <a:r>
              <a:rPr lang="en-US" sz="1400" dirty="0" smtClean="0">
                <a:latin typeface="Adobe Arabic" pitchFamily="18" charset="-78"/>
                <a:cs typeface="Adobe Arabic" pitchFamily="18" charset="-78"/>
              </a:rPr>
              <a:t>Horizontal </a:t>
            </a:r>
            <a:r>
              <a:rPr lang="en-US" sz="1400" dirty="0">
                <a:latin typeface="Adobe Arabic" pitchFamily="18" charset="-78"/>
                <a:cs typeface="Adobe Arabic" pitchFamily="18" charset="-78"/>
              </a:rPr>
              <a:t>dots : </a:t>
            </a:r>
            <a:r>
              <a:rPr lang="en-US" sz="1400" dirty="0" smtClean="0">
                <a:latin typeface="Adobe Arabic" pitchFamily="18" charset="-78"/>
                <a:cs typeface="Adobe Arabic" pitchFamily="18" charset="-78"/>
              </a:rPr>
              <a:t>8</a:t>
            </a:r>
            <a:endParaRPr lang="en-US" sz="1400" dirty="0">
              <a:latin typeface="Adobe Arabic" pitchFamily="18" charset="-78"/>
              <a:cs typeface="Adobe Arabic" pitchFamily="18" charset="-78"/>
            </a:endParaRPr>
          </a:p>
          <a:p>
            <a:pPr marL="742950" lvl="1" indent="-285750">
              <a:buFont typeface="Arial" pitchFamily="34" charset="0"/>
              <a:buChar char="•"/>
            </a:pPr>
            <a:r>
              <a:rPr lang="en-US" sz="1400" dirty="0">
                <a:latin typeface="Adobe Arabic" pitchFamily="18" charset="-78"/>
                <a:cs typeface="Adobe Arabic" pitchFamily="18" charset="-78"/>
              </a:rPr>
              <a:t>Vertical dots : </a:t>
            </a:r>
            <a:r>
              <a:rPr lang="en-US" sz="1400" dirty="0" smtClean="0">
                <a:latin typeface="Adobe Arabic" pitchFamily="18" charset="-78"/>
                <a:cs typeface="Adobe Arabic" pitchFamily="18" charset="-78"/>
              </a:rPr>
              <a:t>8</a:t>
            </a:r>
          </a:p>
          <a:p>
            <a:pPr marL="285750" indent="-285750">
              <a:buFont typeface="Arial" pitchFamily="34" charset="0"/>
              <a:buChar char="•"/>
            </a:pPr>
            <a:r>
              <a:rPr lang="en-US" dirty="0" smtClean="0">
                <a:latin typeface="Adobe Arabic" pitchFamily="18" charset="-78"/>
                <a:cs typeface="Adobe Arabic" pitchFamily="18" charset="-78"/>
              </a:rPr>
              <a:t>Internal 128 character CG-ROM</a:t>
            </a:r>
          </a:p>
          <a:p>
            <a:pPr marL="285750" indent="-285750">
              <a:buFont typeface="Arial" pitchFamily="34" charset="0"/>
              <a:buChar char="•"/>
            </a:pPr>
            <a:r>
              <a:rPr lang="en-US" dirty="0" smtClean="0">
                <a:latin typeface="Adobe Arabic" pitchFamily="18" charset="-78"/>
                <a:cs typeface="Adobe Arabic" pitchFamily="18" charset="-78"/>
              </a:rPr>
              <a:t>Software </a:t>
            </a:r>
            <a:r>
              <a:rPr lang="en-US" dirty="0">
                <a:latin typeface="Adobe Arabic" pitchFamily="18" charset="-78"/>
                <a:cs typeface="Adobe Arabic" pitchFamily="18" charset="-78"/>
              </a:rPr>
              <a:t>allocation of Text, Graphic and Character Generator RAM (CG-RAM)</a:t>
            </a:r>
            <a:endParaRPr lang="en-US" dirty="0" smtClean="0">
              <a:latin typeface="Adobe Arabic" pitchFamily="18" charset="-78"/>
              <a:cs typeface="Adobe Arabic" pitchFamily="18" charset="-78"/>
            </a:endParaRPr>
          </a:p>
        </p:txBody>
      </p:sp>
      <p:sp>
        <p:nvSpPr>
          <p:cNvPr id="13" name="TextBox 12"/>
          <p:cNvSpPr txBox="1"/>
          <p:nvPr/>
        </p:nvSpPr>
        <p:spPr>
          <a:xfrm>
            <a:off x="685800" y="194837"/>
            <a:ext cx="3429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4114800" y="1653430"/>
            <a:ext cx="2145081" cy="1522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descr="C:\Users\OXXY\Desktop\pics\Photo01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10670">
            <a:off x="3921644" y="1934723"/>
            <a:ext cx="2509126" cy="96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7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609600" y="1028700"/>
            <a:ext cx="5867400" cy="0"/>
          </a:xfrm>
          <a:prstGeom prst="line">
            <a:avLst/>
          </a:prstGeom>
          <a:ln w="57150" cap="rnd">
            <a:solidFill>
              <a:schemeClr val="tx1"/>
            </a:solidFill>
          </a:ln>
        </p:spPr>
        <p:style>
          <a:lnRef idx="3">
            <a:schemeClr val="accent4"/>
          </a:lnRef>
          <a:fillRef idx="0">
            <a:schemeClr val="accent4"/>
          </a:fillRef>
          <a:effectRef idx="2">
            <a:schemeClr val="accent4"/>
          </a:effectRef>
          <a:fontRef idx="minor">
            <a:schemeClr val="tx1"/>
          </a:fontRef>
        </p:style>
      </p:cxnSp>
      <p:sp>
        <p:nvSpPr>
          <p:cNvPr id="9" name="Rounded Rectangle 8"/>
          <p:cNvSpPr/>
          <p:nvPr/>
        </p:nvSpPr>
        <p:spPr>
          <a:xfrm>
            <a:off x="2971800" y="1585601"/>
            <a:ext cx="1371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solidFill>
                  <a:schemeClr val="tx1"/>
                </a:solidFill>
                <a:latin typeface="Comic Sans MS" pitchFamily="66" charset="0"/>
              </a:rPr>
              <a:t>Why ?</a:t>
            </a:r>
            <a:endParaRPr lang="en-US" sz="1400" dirty="0">
              <a:solidFill>
                <a:schemeClr val="tx1"/>
              </a:solidFill>
              <a:latin typeface="Comic Sans MS" pitchFamily="66" charset="0"/>
            </a:endParaRPr>
          </a:p>
        </p:txBody>
      </p:sp>
      <p:sp>
        <p:nvSpPr>
          <p:cNvPr id="11" name="Rounded Rectangle 10">
            <a:hlinkClick r:id="rId2" action="ppaction://hlinksldjump"/>
          </p:cNvPr>
          <p:cNvSpPr/>
          <p:nvPr/>
        </p:nvSpPr>
        <p:spPr>
          <a:xfrm>
            <a:off x="1295400" y="1585601"/>
            <a:ext cx="1371600"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12" name="Rounded Rectangle 11"/>
          <p:cNvSpPr/>
          <p:nvPr/>
        </p:nvSpPr>
        <p:spPr>
          <a:xfrm>
            <a:off x="2590800" y="2576201"/>
            <a:ext cx="13716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tx1"/>
                </a:solidFill>
                <a:latin typeface="Comic Sans MS" pitchFamily="66" charset="0"/>
              </a:rPr>
              <a:t>How ?</a:t>
            </a:r>
            <a:endParaRPr lang="en-US" sz="1600" dirty="0">
              <a:solidFill>
                <a:schemeClr val="tx1"/>
              </a:solidFill>
              <a:latin typeface="Comic Sans MS" pitchFamily="66" charset="0"/>
            </a:endParaRPr>
          </a:p>
        </p:txBody>
      </p:sp>
      <p:sp>
        <p:nvSpPr>
          <p:cNvPr id="13" name="Rounded Rectangle 12"/>
          <p:cNvSpPr/>
          <p:nvPr/>
        </p:nvSpPr>
        <p:spPr>
          <a:xfrm>
            <a:off x="838200" y="2576201"/>
            <a:ext cx="13716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solidFill>
                <a:latin typeface="Comic Sans MS" pitchFamily="66" charset="0"/>
              </a:rPr>
              <a:t>What ?</a:t>
            </a:r>
            <a:endParaRPr lang="en-US" sz="1400" dirty="0">
              <a:solidFill>
                <a:schemeClr val="tx1"/>
              </a:solidFill>
              <a:latin typeface="Comic Sans MS" pitchFamily="66" charset="0"/>
            </a:endParaRPr>
          </a:p>
        </p:txBody>
      </p:sp>
      <p:sp>
        <p:nvSpPr>
          <p:cNvPr id="14" name="Rounded Rectangle 13"/>
          <p:cNvSpPr/>
          <p:nvPr/>
        </p:nvSpPr>
        <p:spPr>
          <a:xfrm>
            <a:off x="1652847" y="3619445"/>
            <a:ext cx="13716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15" name="Rounded Rectangle 14"/>
          <p:cNvSpPr/>
          <p:nvPr/>
        </p:nvSpPr>
        <p:spPr>
          <a:xfrm>
            <a:off x="3429000" y="3619445"/>
            <a:ext cx="1371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solidFill>
                  <a:schemeClr val="tx1"/>
                </a:solidFill>
                <a:latin typeface="Comic Sans MS" pitchFamily="66" charset="0"/>
              </a:rPr>
              <a:t>Tutorial</a:t>
            </a:r>
          </a:p>
        </p:txBody>
      </p:sp>
      <p:sp>
        <p:nvSpPr>
          <p:cNvPr id="4" name="Rectangle 3"/>
          <p:cNvSpPr/>
          <p:nvPr/>
        </p:nvSpPr>
        <p:spPr>
          <a:xfrm>
            <a:off x="607962" y="233826"/>
            <a:ext cx="4946545" cy="769441"/>
          </a:xfrm>
          <a:prstGeom prst="rect">
            <a:avLst/>
          </a:prstGeom>
        </p:spPr>
        <p:txBody>
          <a:bodyPr wrap="square">
            <a:spAutoFit/>
          </a:bodyPr>
          <a:lstStyle/>
          <a:p>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itchFamily="66" charset="0"/>
              </a:rPr>
              <a:t>Agenda...</a:t>
            </a:r>
            <a:endPar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Lucida Handwriting" pitchFamily="66" charset="0"/>
            </a:endParaRPr>
          </a:p>
        </p:txBody>
      </p:sp>
    </p:spTree>
    <p:extLst>
      <p:ext uri="{BB962C8B-B14F-4D97-AF65-F5344CB8AC3E}">
        <p14:creationId xmlns:p14="http://schemas.microsoft.com/office/powerpoint/2010/main" val="216320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grpId="1" nodeType="clickEffect">
                                  <p:stCondLst>
                                    <p:cond delay="0"/>
                                  </p:stCondLst>
                                  <p:childTnLst>
                                    <p:animMotion origin="layout" path="M 0 -0.00092 L 0.725 -0.00092 " pathEditMode="relative" rAng="0" ptsTypes="AA">
                                      <p:cBhvr>
                                        <p:cTn id="31" dur="2000" fill="hold"/>
                                        <p:tgtEl>
                                          <p:spTgt spid="9"/>
                                        </p:tgtEl>
                                        <p:attrNameLst>
                                          <p:attrName>ppt_x</p:attrName>
                                          <p:attrName>ppt_y</p:attrName>
                                        </p:attrNameLst>
                                      </p:cBhvr>
                                      <p:rCtr x="36250" y="0"/>
                                    </p:animMotion>
                                  </p:childTnLst>
                                </p:cTn>
                              </p:par>
                              <p:par>
                                <p:cTn id="32" presetID="63" presetClass="path" presetSubtype="0" accel="50000" decel="50000" fill="hold" grpId="1" nodeType="withEffect">
                                  <p:stCondLst>
                                    <p:cond delay="0"/>
                                  </p:stCondLst>
                                  <p:childTnLst>
                                    <p:animMotion origin="layout" path="M -3.33333E-6 4.81481E-6 L 0.78334 -0.00093 " pathEditMode="relative" rAng="0" ptsTypes="AA">
                                      <p:cBhvr>
                                        <p:cTn id="33" dur="2000" fill="hold"/>
                                        <p:tgtEl>
                                          <p:spTgt spid="12"/>
                                        </p:tgtEl>
                                        <p:attrNameLst>
                                          <p:attrName>ppt_x</p:attrName>
                                          <p:attrName>ppt_y</p:attrName>
                                        </p:attrNameLst>
                                      </p:cBhvr>
                                      <p:rCtr x="39167" y="-62"/>
                                    </p:animMotion>
                                  </p:childTnLst>
                                </p:cTn>
                              </p:par>
                              <p:par>
                                <p:cTn id="34" presetID="63" presetClass="path" presetSubtype="0" accel="50000" decel="50000" fill="hold" grpId="1" nodeType="withEffect">
                                  <p:stCondLst>
                                    <p:cond delay="0"/>
                                  </p:stCondLst>
                                  <p:childTnLst>
                                    <p:animMotion origin="layout" path="M 0 3.33333E-6 L 0.7 3.33333E-6 " pathEditMode="relative" rAng="0" ptsTypes="AA">
                                      <p:cBhvr>
                                        <p:cTn id="35" dur="2000" fill="hold"/>
                                        <p:tgtEl>
                                          <p:spTgt spid="15"/>
                                        </p:tgtEl>
                                        <p:attrNameLst>
                                          <p:attrName>ppt_x</p:attrName>
                                          <p:attrName>ppt_y</p:attrName>
                                        </p:attrNameLst>
                                      </p:cBhvr>
                                      <p:rCtr x="35000" y="0"/>
                                    </p:animMotion>
                                  </p:childTnLst>
                                </p:cTn>
                              </p:par>
                              <p:par>
                                <p:cTn id="36" presetID="63" presetClass="path" presetSubtype="0" accel="50000" decel="50000" fill="hold" grpId="1" nodeType="withEffect">
                                  <p:stCondLst>
                                    <p:cond delay="250"/>
                                  </p:stCondLst>
                                  <p:childTnLst>
                                    <p:animMotion origin="layout" path="M 3.33333E-6 -0.00093 L 0.975 -0.00093 " pathEditMode="relative" rAng="0" ptsTypes="AA">
                                      <p:cBhvr>
                                        <p:cTn id="37" dur="2000" fill="hold"/>
                                        <p:tgtEl>
                                          <p:spTgt spid="13"/>
                                        </p:tgtEl>
                                        <p:attrNameLst>
                                          <p:attrName>ppt_x</p:attrName>
                                          <p:attrName>ppt_y</p:attrName>
                                        </p:attrNameLst>
                                      </p:cBhvr>
                                      <p:rCtr x="48750" y="0"/>
                                    </p:animMotion>
                                  </p:childTnLst>
                                </p:cTn>
                              </p:par>
                              <p:par>
                                <p:cTn id="38" presetID="63" presetClass="path" presetSubtype="0" accel="50000" decel="50000" fill="hold" grpId="1" nodeType="withEffect">
                                  <p:stCondLst>
                                    <p:cond delay="250"/>
                                  </p:stCondLst>
                                  <p:childTnLst>
                                    <p:animMotion origin="layout" path="M 8.33333E-7 -2.96296E-6 L 0.9026 0.00371 " pathEditMode="relative" rAng="0" ptsTypes="AA">
                                      <p:cBhvr>
                                        <p:cTn id="39" dur="2000" fill="hold"/>
                                        <p:tgtEl>
                                          <p:spTgt spid="14"/>
                                        </p:tgtEl>
                                        <p:attrNameLst>
                                          <p:attrName>ppt_x</p:attrName>
                                          <p:attrName>ppt_y</p:attrName>
                                        </p:attrNameLst>
                                      </p:cBhvr>
                                      <p:rCtr x="45122"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omic Sans MS" pitchFamily="66" charset="0"/>
              </a:rPr>
              <a:t>Why</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5" name="Rounded Rectangle 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tx1"/>
                </a:solidFill>
                <a:latin typeface="Comic Sans MS" pitchFamily="66" charset="0"/>
              </a:rPr>
              <a:t>How ?</a:t>
            </a:r>
            <a:endParaRPr lang="en-US" dirty="0">
              <a:solidFill>
                <a:schemeClr val="tx1"/>
              </a:solidFill>
              <a:latin typeface="Comic Sans MS" pitchFamily="66" charset="0"/>
            </a:endParaRPr>
          </a:p>
        </p:txBody>
      </p:sp>
      <p:sp>
        <p:nvSpPr>
          <p:cNvPr id="6" name="Rounded Rectangle 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latin typeface="Comic Sans MS" pitchFamily="66" charset="0"/>
              </a:rPr>
              <a:t>What</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7" name="Rounded Rectangle 6"/>
          <p:cNvSpPr/>
          <p:nvPr/>
        </p:nvSpPr>
        <p:spPr>
          <a:xfrm>
            <a:off x="7756890" y="3436272"/>
            <a:ext cx="1371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solidFill>
                  <a:schemeClr val="tx1"/>
                </a:solidFill>
                <a:latin typeface="Comic Sans MS" pitchFamily="66" charset="0"/>
              </a:rPr>
              <a:t>Tutorial</a:t>
            </a:r>
          </a:p>
        </p:txBody>
      </p:sp>
      <p:cxnSp>
        <p:nvCxnSpPr>
          <p:cNvPr id="9" name="Straight Connector 8"/>
          <p:cNvCxnSpPr/>
          <p:nvPr/>
        </p:nvCxnSpPr>
        <p:spPr>
          <a:xfrm>
            <a:off x="413014" y="3486150"/>
            <a:ext cx="5867400" cy="0"/>
          </a:xfrm>
          <a:prstGeom prst="line">
            <a:avLst/>
          </a:prstGeom>
          <a:ln w="57150" cap="rnd">
            <a:solidFill>
              <a:schemeClr val="accent1"/>
            </a:solidFill>
          </a:ln>
        </p:spPr>
        <p:style>
          <a:lnRef idx="3">
            <a:schemeClr val="accent4"/>
          </a:lnRef>
          <a:fillRef idx="0">
            <a:schemeClr val="accent4"/>
          </a:fillRef>
          <a:effectRef idx="2">
            <a:schemeClr val="accent4"/>
          </a:effectRef>
          <a:fontRef idx="minor">
            <a:schemeClr val="tx1"/>
          </a:fontRef>
        </p:style>
      </p:cxnSp>
      <p:sp>
        <p:nvSpPr>
          <p:cNvPr id="10" name="Rectangle 9"/>
          <p:cNvSpPr/>
          <p:nvPr/>
        </p:nvSpPr>
        <p:spPr>
          <a:xfrm>
            <a:off x="413014" y="1983210"/>
            <a:ext cx="5102680" cy="1446550"/>
          </a:xfrm>
          <a:prstGeom prst="rect">
            <a:avLst/>
          </a:prstGeom>
          <a:noFill/>
          <a:ln>
            <a:noFill/>
          </a:ln>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dirty="0" smtClean="0">
                <a:ln w="0">
                  <a:solidFill>
                    <a:sysClr val="windowText" lastClr="0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uxton Sketch" pitchFamily="66" charset="0"/>
              </a:rPr>
              <a:t>Tutorial…</a:t>
            </a:r>
            <a:endParaRPr lang="en-US" sz="8800" b="1" cap="all" dirty="0">
              <a:ln w="0">
                <a:solidFill>
                  <a:sysClr val="windowText" lastClr="0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uxton Sketch" pitchFamily="66" charset="0"/>
            </a:endParaRPr>
          </a:p>
        </p:txBody>
      </p:sp>
    </p:spTree>
    <p:extLst>
      <p:ext uri="{BB962C8B-B14F-4D97-AF65-F5344CB8AC3E}">
        <p14:creationId xmlns:p14="http://schemas.microsoft.com/office/powerpoint/2010/main" val="22921451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omic Sans MS" pitchFamily="66" charset="0"/>
              </a:rPr>
              <a:t>Why</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5" name="Rounded Rectangle 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latin typeface="Comic Sans MS" pitchFamily="66" charset="0"/>
              </a:rPr>
              <a:t>How ?</a:t>
            </a:r>
          </a:p>
        </p:txBody>
      </p:sp>
      <p:sp>
        <p:nvSpPr>
          <p:cNvPr id="6" name="Rounded Rectangle 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latin typeface="Comic Sans MS" pitchFamily="66" charset="0"/>
              </a:rPr>
              <a:t>What</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7" name="Rounded Rectangle 6"/>
          <p:cNvSpPr/>
          <p:nvPr/>
        </p:nvSpPr>
        <p:spPr>
          <a:xfrm>
            <a:off x="7756890" y="3436272"/>
            <a:ext cx="1371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1"/>
                </a:solidFill>
                <a:latin typeface="Comic Sans MS" pitchFamily="66" charset="0"/>
              </a:rPr>
              <a:t>Tutorial</a:t>
            </a:r>
          </a:p>
        </p:txBody>
      </p:sp>
      <p:cxnSp>
        <p:nvCxnSpPr>
          <p:cNvPr id="10" name="Straight Connector 9"/>
          <p:cNvCxnSpPr/>
          <p:nvPr/>
        </p:nvCxnSpPr>
        <p:spPr>
          <a:xfrm>
            <a:off x="597462" y="3494278"/>
            <a:ext cx="5867400" cy="0"/>
          </a:xfrm>
          <a:prstGeom prst="line">
            <a:avLst/>
          </a:prstGeom>
          <a:ln w="57150" cap="rnd"/>
        </p:spPr>
        <p:style>
          <a:lnRef idx="3">
            <a:schemeClr val="accent4"/>
          </a:lnRef>
          <a:fillRef idx="0">
            <a:schemeClr val="accent4"/>
          </a:fillRef>
          <a:effectRef idx="2">
            <a:schemeClr val="accent4"/>
          </a:effectRef>
          <a:fontRef idx="minor">
            <a:schemeClr val="tx1"/>
          </a:fontRef>
        </p:style>
      </p:cxnSp>
      <p:sp>
        <p:nvSpPr>
          <p:cNvPr id="4" name="Rectangle 3"/>
          <p:cNvSpPr/>
          <p:nvPr/>
        </p:nvSpPr>
        <p:spPr>
          <a:xfrm>
            <a:off x="597462" y="2512942"/>
            <a:ext cx="6490776" cy="923330"/>
          </a:xfrm>
          <a:prstGeom prst="rect">
            <a:avLst/>
          </a:prstGeom>
        </p:spPr>
        <p:txBody>
          <a:bodyPr wrap="square">
            <a:sp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Introduction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0484309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latin typeface="Comic Sans MS" pitchFamily="66" charset="0"/>
            </a:endParaRPr>
          </a:p>
        </p:txBody>
      </p:sp>
      <p:sp>
        <p:nvSpPr>
          <p:cNvPr id="5" name="Rounded Rectangle 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tx1"/>
              </a:solidFill>
              <a:latin typeface="Comic Sans MS" pitchFamily="66" charset="0"/>
            </a:endParaRPr>
          </a:p>
        </p:txBody>
      </p:sp>
      <p:sp>
        <p:nvSpPr>
          <p:cNvPr id="6" name="Rounded Rectangle 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latin typeface="Comic Sans MS" pitchFamily="66" charset="0"/>
            </a:endParaRPr>
          </a:p>
        </p:txBody>
      </p:sp>
      <p:sp>
        <p:nvSpPr>
          <p:cNvPr id="7" name="Rounded Rectangle 6"/>
          <p:cNvSpPr/>
          <p:nvPr/>
        </p:nvSpPr>
        <p:spPr>
          <a:xfrm>
            <a:off x="7756890" y="3436272"/>
            <a:ext cx="1371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schemeClr val="tx1"/>
              </a:solidFill>
              <a:latin typeface="Comic Sans MS" pitchFamily="66" charset="0"/>
            </a:endParaRPr>
          </a:p>
        </p:txBody>
      </p:sp>
      <p:cxnSp>
        <p:nvCxnSpPr>
          <p:cNvPr id="9" name="Straight Connector 8"/>
          <p:cNvCxnSpPr/>
          <p:nvPr/>
        </p:nvCxnSpPr>
        <p:spPr>
          <a:xfrm>
            <a:off x="609600" y="3436272"/>
            <a:ext cx="5867400" cy="0"/>
          </a:xfrm>
          <a:prstGeom prst="line">
            <a:avLst/>
          </a:prstGeom>
          <a:ln w="57150" cap="rnd">
            <a:solidFill>
              <a:schemeClr val="accent6"/>
            </a:solidFill>
          </a:ln>
        </p:spPr>
        <p:style>
          <a:lnRef idx="3">
            <a:schemeClr val="accent4"/>
          </a:lnRef>
          <a:fillRef idx="0">
            <a:schemeClr val="accent4"/>
          </a:fillRef>
          <a:effectRef idx="2">
            <a:schemeClr val="accent4"/>
          </a:effectRef>
          <a:fontRef idx="minor">
            <a:schemeClr val="tx1"/>
          </a:fontRef>
        </p:style>
      </p:cxnSp>
      <p:sp>
        <p:nvSpPr>
          <p:cNvPr id="11" name="TextBox 10"/>
          <p:cNvSpPr txBox="1"/>
          <p:nvPr/>
        </p:nvSpPr>
        <p:spPr>
          <a:xfrm>
            <a:off x="685800" y="2004918"/>
            <a:ext cx="3429000" cy="156966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Arabic" pitchFamily="18" charset="-78"/>
                <a:cs typeface="Adobe Arabic" pitchFamily="18" charset="-78"/>
              </a:rPr>
              <a:t>Why ?</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Arabic" pitchFamily="18" charset="-78"/>
              <a:cs typeface="Adobe Arabic" pitchFamily="18" charset="-78"/>
            </a:endParaRPr>
          </a:p>
        </p:txBody>
      </p:sp>
    </p:spTree>
    <p:extLst>
      <p:ext uri="{BB962C8B-B14F-4D97-AF65-F5344CB8AC3E}">
        <p14:creationId xmlns:p14="http://schemas.microsoft.com/office/powerpoint/2010/main" val="265436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tx1"/>
                </a:solidFill>
                <a:latin typeface="Comic Sans MS" pitchFamily="66" charset="0"/>
              </a:rPr>
              <a:t>Why</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5" name="Rounded Rectangle 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latin typeface="Comic Sans MS" pitchFamily="66" charset="0"/>
              </a:rPr>
              <a:t>How ?</a:t>
            </a:r>
          </a:p>
        </p:txBody>
      </p:sp>
      <p:sp>
        <p:nvSpPr>
          <p:cNvPr id="6" name="Rounded Rectangle 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latin typeface="Comic Sans MS" pitchFamily="66" charset="0"/>
              </a:rPr>
              <a:t>What</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7" name="Rounded Rectangle 6"/>
          <p:cNvSpPr/>
          <p:nvPr/>
        </p:nvSpPr>
        <p:spPr>
          <a:xfrm>
            <a:off x="7756890" y="3436272"/>
            <a:ext cx="1371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1"/>
                </a:solidFill>
                <a:latin typeface="Comic Sans MS" pitchFamily="66" charset="0"/>
              </a:rPr>
              <a:t>Tutorial</a:t>
            </a:r>
          </a:p>
        </p:txBody>
      </p:sp>
      <p:cxnSp>
        <p:nvCxnSpPr>
          <p:cNvPr id="9" name="Straight Connector 8"/>
          <p:cNvCxnSpPr/>
          <p:nvPr/>
        </p:nvCxnSpPr>
        <p:spPr>
          <a:xfrm>
            <a:off x="609600" y="1028700"/>
            <a:ext cx="5867400" cy="0"/>
          </a:xfrm>
          <a:prstGeom prst="line">
            <a:avLst/>
          </a:prstGeom>
          <a:ln w="57150" cap="rnd">
            <a:solidFill>
              <a:schemeClr val="accent6"/>
            </a:solidFill>
          </a:ln>
        </p:spPr>
        <p:style>
          <a:lnRef idx="3">
            <a:schemeClr val="accent4"/>
          </a:lnRef>
          <a:fillRef idx="0">
            <a:schemeClr val="accent4"/>
          </a:fillRef>
          <a:effectRef idx="2">
            <a:schemeClr val="accent4"/>
          </a:effectRef>
          <a:fontRef idx="minor">
            <a:schemeClr val="tx1"/>
          </a:fontRef>
        </p:style>
      </p:cxnSp>
      <p:sp>
        <p:nvSpPr>
          <p:cNvPr id="11" name="TextBox 10"/>
          <p:cNvSpPr txBox="1"/>
          <p:nvPr/>
        </p:nvSpPr>
        <p:spPr>
          <a:xfrm>
            <a:off x="685800" y="194837"/>
            <a:ext cx="342900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Arabic" pitchFamily="18" charset="-78"/>
                <a:cs typeface="Adobe Arabic" pitchFamily="18" charset="-78"/>
              </a:rPr>
              <a:t>Why ?</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Arabic" pitchFamily="18" charset="-78"/>
              <a:cs typeface="Adobe Arabic" pitchFamily="18" charset="-78"/>
            </a:endParaRPr>
          </a:p>
        </p:txBody>
      </p:sp>
      <p:pic>
        <p:nvPicPr>
          <p:cNvPr id="1028" name="Picture 4" descr="C:\Users\OXXY\Desktop\pics\buying 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112" y="1364792"/>
            <a:ext cx="2909888" cy="1951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457200" y="3548630"/>
            <a:ext cx="263245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Arabic" pitchFamily="18" charset="-78"/>
                <a:cs typeface="Adobe Arabic" pitchFamily="18" charset="-78"/>
              </a:rPr>
              <a:t>Buying List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Arabic" pitchFamily="18" charset="-78"/>
              <a:cs typeface="Adobe Arabic" pitchFamily="18" charset="-78"/>
            </a:endParaRPr>
          </a:p>
        </p:txBody>
      </p:sp>
    </p:spTree>
    <p:extLst>
      <p:ext uri="{BB962C8B-B14F-4D97-AF65-F5344CB8AC3E}">
        <p14:creationId xmlns:p14="http://schemas.microsoft.com/office/powerpoint/2010/main" val="41167433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tx1"/>
                </a:solidFill>
                <a:latin typeface="Comic Sans MS" pitchFamily="66" charset="0"/>
              </a:rPr>
              <a:t>Why</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5" name="Rounded Rectangle 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latin typeface="Comic Sans MS" pitchFamily="66" charset="0"/>
              </a:rPr>
              <a:t>How ?</a:t>
            </a:r>
          </a:p>
        </p:txBody>
      </p:sp>
      <p:sp>
        <p:nvSpPr>
          <p:cNvPr id="6" name="Rounded Rectangle 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latin typeface="Comic Sans MS" pitchFamily="66" charset="0"/>
              </a:rPr>
              <a:t>What</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7" name="Rounded Rectangle 6"/>
          <p:cNvSpPr/>
          <p:nvPr/>
        </p:nvSpPr>
        <p:spPr>
          <a:xfrm>
            <a:off x="7756890" y="3436272"/>
            <a:ext cx="1371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1"/>
                </a:solidFill>
                <a:latin typeface="Comic Sans MS" pitchFamily="66" charset="0"/>
              </a:rPr>
              <a:t>Tutorial</a:t>
            </a:r>
          </a:p>
        </p:txBody>
      </p:sp>
      <p:cxnSp>
        <p:nvCxnSpPr>
          <p:cNvPr id="9" name="Straight Connector 8"/>
          <p:cNvCxnSpPr/>
          <p:nvPr/>
        </p:nvCxnSpPr>
        <p:spPr>
          <a:xfrm>
            <a:off x="609600" y="1028700"/>
            <a:ext cx="5867400" cy="0"/>
          </a:xfrm>
          <a:prstGeom prst="line">
            <a:avLst/>
          </a:prstGeom>
          <a:ln w="57150" cap="rnd">
            <a:solidFill>
              <a:schemeClr val="accent6"/>
            </a:solidFill>
          </a:ln>
        </p:spPr>
        <p:style>
          <a:lnRef idx="3">
            <a:schemeClr val="accent4"/>
          </a:lnRef>
          <a:fillRef idx="0">
            <a:schemeClr val="accent4"/>
          </a:fillRef>
          <a:effectRef idx="2">
            <a:schemeClr val="accent4"/>
          </a:effectRef>
          <a:fontRef idx="minor">
            <a:schemeClr val="tx1"/>
          </a:fontRef>
        </p:style>
      </p:cxnSp>
      <p:sp>
        <p:nvSpPr>
          <p:cNvPr id="11" name="TextBox 10"/>
          <p:cNvSpPr txBox="1"/>
          <p:nvPr/>
        </p:nvSpPr>
        <p:spPr>
          <a:xfrm>
            <a:off x="685800" y="194837"/>
            <a:ext cx="342900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Arabic" pitchFamily="18" charset="-78"/>
                <a:cs typeface="Adobe Arabic" pitchFamily="18" charset="-78"/>
              </a:rPr>
              <a:t>Why ?</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Arabic" pitchFamily="18" charset="-78"/>
              <a:cs typeface="Adobe Arabic" pitchFamily="18" charset="-78"/>
            </a:endParaRPr>
          </a:p>
        </p:txBody>
      </p:sp>
      <p:pic>
        <p:nvPicPr>
          <p:cNvPr id="1026" name="Picture 2" descr="C:\Users\OXXY\Desktop\pics\where-does-our-time-go-queue-queuing-people-standing-in-line-58046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20572"/>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XXY\Desktop\pics\Clock.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135062"/>
            <a:ext cx="1349375" cy="13493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71397" y="3548630"/>
            <a:ext cx="298671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Arabic" pitchFamily="18" charset="-78"/>
                <a:cs typeface="Adobe Arabic" pitchFamily="18" charset="-78"/>
              </a:rPr>
              <a:t>Long Queues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Arabic" pitchFamily="18" charset="-78"/>
              <a:cs typeface="Adobe Arabic" pitchFamily="18" charset="-78"/>
            </a:endParaRPr>
          </a:p>
        </p:txBody>
      </p:sp>
    </p:spTree>
    <p:extLst>
      <p:ext uri="{BB962C8B-B14F-4D97-AF65-F5344CB8AC3E}">
        <p14:creationId xmlns:p14="http://schemas.microsoft.com/office/powerpoint/2010/main" val="137746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tx1"/>
                </a:solidFill>
                <a:latin typeface="Comic Sans MS" pitchFamily="66" charset="0"/>
              </a:rPr>
              <a:t>Why</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5" name="Rounded Rectangle 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latin typeface="Comic Sans MS" pitchFamily="66" charset="0"/>
              </a:rPr>
              <a:t>How ?</a:t>
            </a:r>
          </a:p>
        </p:txBody>
      </p:sp>
      <p:sp>
        <p:nvSpPr>
          <p:cNvPr id="6" name="Rounded Rectangle 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latin typeface="Comic Sans MS" pitchFamily="66" charset="0"/>
              </a:rPr>
              <a:t>What</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7" name="Rounded Rectangle 6"/>
          <p:cNvSpPr/>
          <p:nvPr/>
        </p:nvSpPr>
        <p:spPr>
          <a:xfrm>
            <a:off x="7756890" y="3436272"/>
            <a:ext cx="1371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1"/>
                </a:solidFill>
                <a:latin typeface="Comic Sans MS" pitchFamily="66" charset="0"/>
              </a:rPr>
              <a:t>Tutorial</a:t>
            </a:r>
          </a:p>
        </p:txBody>
      </p:sp>
      <p:cxnSp>
        <p:nvCxnSpPr>
          <p:cNvPr id="9" name="Straight Connector 8"/>
          <p:cNvCxnSpPr/>
          <p:nvPr/>
        </p:nvCxnSpPr>
        <p:spPr>
          <a:xfrm>
            <a:off x="609600" y="1028700"/>
            <a:ext cx="5867400" cy="0"/>
          </a:xfrm>
          <a:prstGeom prst="line">
            <a:avLst/>
          </a:prstGeom>
          <a:ln w="57150" cap="rnd">
            <a:solidFill>
              <a:schemeClr val="accent6"/>
            </a:solidFill>
          </a:ln>
        </p:spPr>
        <p:style>
          <a:lnRef idx="3">
            <a:schemeClr val="accent4"/>
          </a:lnRef>
          <a:fillRef idx="0">
            <a:schemeClr val="accent4"/>
          </a:fillRef>
          <a:effectRef idx="2">
            <a:schemeClr val="accent4"/>
          </a:effectRef>
          <a:fontRef idx="minor">
            <a:schemeClr val="tx1"/>
          </a:fontRef>
        </p:style>
      </p:cxnSp>
      <p:sp>
        <p:nvSpPr>
          <p:cNvPr id="11" name="TextBox 10"/>
          <p:cNvSpPr txBox="1"/>
          <p:nvPr/>
        </p:nvSpPr>
        <p:spPr>
          <a:xfrm>
            <a:off x="685800" y="194837"/>
            <a:ext cx="342900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Arabic" pitchFamily="18" charset="-78"/>
                <a:cs typeface="Adobe Arabic" pitchFamily="18" charset="-78"/>
              </a:rPr>
              <a:t>Why ?</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Arabic" pitchFamily="18" charset="-78"/>
              <a:cs typeface="Adobe Arabic" pitchFamily="18" charset="-78"/>
            </a:endParaRPr>
          </a:p>
        </p:txBody>
      </p:sp>
      <p:sp>
        <p:nvSpPr>
          <p:cNvPr id="10" name="Rectangle 9"/>
          <p:cNvSpPr/>
          <p:nvPr/>
        </p:nvSpPr>
        <p:spPr>
          <a:xfrm>
            <a:off x="379984" y="3310374"/>
            <a:ext cx="2831224" cy="1754326"/>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Arabic" pitchFamily="18" charset="-78"/>
                <a:cs typeface="Adobe Arabic" pitchFamily="18" charset="-78"/>
              </a:rPr>
              <a:t>Product </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Arabic" pitchFamily="18" charset="-78"/>
                <a:cs typeface="Adobe Arabic" pitchFamily="18" charset="-78"/>
              </a:rPr>
              <a:t>Information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Arabic" pitchFamily="18" charset="-78"/>
              <a:cs typeface="Adobe Arabic" pitchFamily="18" charset="-78"/>
            </a:endParaRPr>
          </a:p>
        </p:txBody>
      </p:sp>
      <p:pic>
        <p:nvPicPr>
          <p:cNvPr id="2050" name="Picture 2" descr="C:\Users\OXXY\AppData\Local\Microsoft\Windows\Temporary Internet Files\Content.IE5\9D6MBQI1\MC9000787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216269"/>
            <a:ext cx="2409825" cy="2562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00713" y="2531254"/>
            <a:ext cx="1233488" cy="461665"/>
          </a:xfrm>
          <a:prstGeom prst="rect">
            <a:avLst/>
          </a:prstGeom>
          <a:noFill/>
        </p:spPr>
        <p:txBody>
          <a:bodyPr wrap="square" rtlCol="0">
            <a:spAutoFit/>
          </a:bodyPr>
          <a:lstStyle/>
          <a:p>
            <a:r>
              <a:rPr lang="en-US" sz="300" dirty="0"/>
              <a:t>The word pot-luck appears in 16th century England, in the work of Thomas </a:t>
            </a:r>
            <a:r>
              <a:rPr lang="en-US" sz="300" dirty="0" smtClean="0"/>
              <a:t>Nash, </a:t>
            </a:r>
            <a:r>
              <a:rPr lang="en-US" sz="300" dirty="0"/>
              <a:t>and was there used to mean "food provided for an unexpected or uninvited guest, the luck of the pot". The sense "communal meal, where guests bring their own food", appears to have originated in the late 19th century or early 20th century US, particularly in the Western United States, either by influence from potlatch or possibly by extension of traditional sense of "luck of the pot".</a:t>
            </a:r>
          </a:p>
        </p:txBody>
      </p:sp>
    </p:spTree>
    <p:extLst>
      <p:ext uri="{BB962C8B-B14F-4D97-AF65-F5344CB8AC3E}">
        <p14:creationId xmlns:p14="http://schemas.microsoft.com/office/powerpoint/2010/main" val="371455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latin typeface="Comic Sans MS" pitchFamily="66" charset="0"/>
              </a:rPr>
              <a:t>Introduction</a:t>
            </a:r>
            <a:endParaRPr lang="en-US" sz="1400" dirty="0">
              <a:solidFill>
                <a:schemeClr val="tx1"/>
              </a:solidFill>
              <a:latin typeface="Comic Sans MS" pitchFamily="66" charset="0"/>
            </a:endParaRPr>
          </a:p>
        </p:txBody>
      </p:sp>
      <p:sp>
        <p:nvSpPr>
          <p:cNvPr id="3" name="Rounded Rectangle 2"/>
          <p:cNvSpPr/>
          <p:nvPr/>
        </p:nvSpPr>
        <p:spPr>
          <a:xfrm>
            <a:off x="7756890" y="1200150"/>
            <a:ext cx="13716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tx1"/>
                </a:solidFill>
                <a:latin typeface="Comic Sans MS" pitchFamily="66" charset="0"/>
              </a:rPr>
              <a:t>Why</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5" name="Rounded Rectangle 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latin typeface="Comic Sans MS" pitchFamily="66" charset="0"/>
              </a:rPr>
              <a:t>How ?</a:t>
            </a:r>
          </a:p>
        </p:txBody>
      </p:sp>
      <p:sp>
        <p:nvSpPr>
          <p:cNvPr id="6" name="Rounded Rectangle 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solidFill>
                <a:latin typeface="Comic Sans MS" pitchFamily="66" charset="0"/>
              </a:rPr>
              <a:t>What</a:t>
            </a:r>
            <a:r>
              <a:rPr lang="en-US" sz="1400" dirty="0">
                <a:solidFill>
                  <a:schemeClr val="tx1"/>
                </a:solidFill>
                <a:latin typeface="Comic Sans MS" pitchFamily="66" charset="0"/>
              </a:rPr>
              <a:t> </a:t>
            </a:r>
            <a:r>
              <a:rPr lang="en-US" dirty="0">
                <a:solidFill>
                  <a:schemeClr val="tx1"/>
                </a:solidFill>
                <a:latin typeface="Comic Sans MS" pitchFamily="66" charset="0"/>
              </a:rPr>
              <a:t>?</a:t>
            </a:r>
          </a:p>
        </p:txBody>
      </p:sp>
      <p:sp>
        <p:nvSpPr>
          <p:cNvPr id="7" name="Rounded Rectangle 6"/>
          <p:cNvSpPr/>
          <p:nvPr/>
        </p:nvSpPr>
        <p:spPr>
          <a:xfrm>
            <a:off x="7756890" y="3436272"/>
            <a:ext cx="1371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latin typeface="Comic Sans MS" pitchFamily="66" charset="0"/>
              </a:rPr>
              <a:t>Components</a:t>
            </a:r>
            <a:endParaRPr lang="en-US" sz="1400" dirty="0">
              <a:solidFill>
                <a:schemeClr val="tx1"/>
              </a:solidFill>
              <a:latin typeface="Comic Sans MS" pitchFamily="66" charset="0"/>
            </a:endParaRPr>
          </a:p>
        </p:txBody>
      </p:sp>
      <p:sp>
        <p:nvSpPr>
          <p:cNvPr id="8" name="Rounded Rectangle 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tx1"/>
                </a:solidFill>
                <a:latin typeface="Comic Sans MS" pitchFamily="66" charset="0"/>
              </a:rPr>
              <a:t>Tutorial</a:t>
            </a:r>
          </a:p>
        </p:txBody>
      </p:sp>
      <p:cxnSp>
        <p:nvCxnSpPr>
          <p:cNvPr id="9" name="Straight Connector 8"/>
          <p:cNvCxnSpPr/>
          <p:nvPr/>
        </p:nvCxnSpPr>
        <p:spPr>
          <a:xfrm>
            <a:off x="609600" y="1028700"/>
            <a:ext cx="5867400" cy="0"/>
          </a:xfrm>
          <a:prstGeom prst="line">
            <a:avLst/>
          </a:prstGeom>
          <a:ln w="57150" cap="rnd">
            <a:solidFill>
              <a:schemeClr val="accent6"/>
            </a:solidFill>
          </a:ln>
        </p:spPr>
        <p:style>
          <a:lnRef idx="3">
            <a:schemeClr val="accent4"/>
          </a:lnRef>
          <a:fillRef idx="0">
            <a:schemeClr val="accent4"/>
          </a:fillRef>
          <a:effectRef idx="2">
            <a:schemeClr val="accent4"/>
          </a:effectRef>
          <a:fontRef idx="minor">
            <a:schemeClr val="tx1"/>
          </a:fontRef>
        </p:style>
      </p:cxnSp>
      <p:sp>
        <p:nvSpPr>
          <p:cNvPr id="11" name="TextBox 10"/>
          <p:cNvSpPr txBox="1"/>
          <p:nvPr/>
        </p:nvSpPr>
        <p:spPr>
          <a:xfrm>
            <a:off x="685800" y="194837"/>
            <a:ext cx="342900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Arabic" pitchFamily="18" charset="-78"/>
                <a:cs typeface="Adobe Arabic" pitchFamily="18" charset="-78"/>
              </a:rPr>
              <a:t>Why ?</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Arabic" pitchFamily="18" charset="-78"/>
              <a:cs typeface="Adobe Arabic" pitchFamily="18" charset="-78"/>
            </a:endParaRPr>
          </a:p>
        </p:txBody>
      </p:sp>
      <p:sp>
        <p:nvSpPr>
          <p:cNvPr id="10" name="Rectangle 9"/>
          <p:cNvSpPr/>
          <p:nvPr/>
        </p:nvSpPr>
        <p:spPr>
          <a:xfrm>
            <a:off x="416325" y="3548630"/>
            <a:ext cx="271420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Arabic" pitchFamily="18" charset="-78"/>
                <a:cs typeface="Adobe Arabic" pitchFamily="18" charset="-78"/>
              </a:rPr>
              <a:t>Large Areas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dobe Arabic" pitchFamily="18" charset="-78"/>
              <a:cs typeface="Adobe Arabic" pitchFamily="18" charset="-78"/>
            </a:endParaRPr>
          </a:p>
        </p:txBody>
      </p:sp>
      <p:pic>
        <p:nvPicPr>
          <p:cNvPr id="3074" name="Picture 2" descr="C:\Users\OXXY\Desktop\pics\healthyea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1368913"/>
            <a:ext cx="2933700" cy="1947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5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60671" y="3436272"/>
            <a:ext cx="5867400" cy="0"/>
          </a:xfrm>
          <a:prstGeom prst="line">
            <a:avLst/>
          </a:prstGeom>
          <a:ln w="57150" cap="rnd">
            <a:solidFill>
              <a:schemeClr val="accent3"/>
            </a:solidFill>
          </a:ln>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636870" y="2163077"/>
            <a:ext cx="3922295" cy="1569660"/>
          </a:xfrm>
          <a:prstGeom prst="rect">
            <a:avLst/>
          </a:prstGeom>
          <a:noFill/>
        </p:spPr>
        <p:txBody>
          <a:bodyPr wrap="square" rtlCol="0">
            <a:spAutoFit/>
          </a:bodyPr>
          <a:lstStyle/>
          <a:p>
            <a:r>
              <a:rPr lang="en-US" sz="9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dobe Garamond Pro Bold" pitchFamily="18" charset="0"/>
              </a:rPr>
              <a:t>What ?</a:t>
            </a:r>
            <a:endParaRPr lang="en-US" sz="9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dobe Garamond Pro Bold" pitchFamily="18" charset="0"/>
            </a:endParaRPr>
          </a:p>
        </p:txBody>
      </p:sp>
      <p:sp>
        <p:nvSpPr>
          <p:cNvPr id="13" name="Rounded Rectangle 12"/>
          <p:cNvSpPr/>
          <p:nvPr/>
        </p:nvSpPr>
        <p:spPr>
          <a:xfrm>
            <a:off x="7756890" y="438150"/>
            <a:ext cx="1371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solidFill>
                <a:schemeClr val="tx1"/>
              </a:solidFill>
              <a:latin typeface="Comic Sans MS" pitchFamily="66" charset="0"/>
            </a:endParaRPr>
          </a:p>
        </p:txBody>
      </p:sp>
      <p:sp>
        <p:nvSpPr>
          <p:cNvPr id="14" name="Rounded Rectangle 13"/>
          <p:cNvSpPr/>
          <p:nvPr/>
        </p:nvSpPr>
        <p:spPr>
          <a:xfrm>
            <a:off x="7756890" y="1200150"/>
            <a:ext cx="1371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latin typeface="Comic Sans MS" pitchFamily="66" charset="0"/>
            </a:endParaRPr>
          </a:p>
        </p:txBody>
      </p:sp>
      <p:sp>
        <p:nvSpPr>
          <p:cNvPr id="15" name="Rounded Rectangle 14"/>
          <p:cNvSpPr/>
          <p:nvPr/>
        </p:nvSpPr>
        <p:spPr>
          <a:xfrm>
            <a:off x="7756890" y="2706485"/>
            <a:ext cx="1371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tx1"/>
              </a:solidFill>
              <a:latin typeface="Comic Sans MS" pitchFamily="66" charset="0"/>
            </a:endParaRPr>
          </a:p>
        </p:txBody>
      </p:sp>
      <p:sp>
        <p:nvSpPr>
          <p:cNvPr id="16" name="Rounded Rectangle 15"/>
          <p:cNvSpPr/>
          <p:nvPr/>
        </p:nvSpPr>
        <p:spPr>
          <a:xfrm>
            <a:off x="7756890" y="1962150"/>
            <a:ext cx="1371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latin typeface="Comic Sans MS" pitchFamily="66" charset="0"/>
            </a:endParaRPr>
          </a:p>
        </p:txBody>
      </p:sp>
      <p:sp>
        <p:nvSpPr>
          <p:cNvPr id="17" name="Rounded Rectangle 16"/>
          <p:cNvSpPr/>
          <p:nvPr/>
        </p:nvSpPr>
        <p:spPr>
          <a:xfrm>
            <a:off x="7756890" y="3436272"/>
            <a:ext cx="1371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dirty="0">
              <a:solidFill>
                <a:schemeClr val="tx1"/>
              </a:solidFill>
              <a:latin typeface="Comic Sans MS" pitchFamily="66" charset="0"/>
            </a:endParaRPr>
          </a:p>
        </p:txBody>
      </p:sp>
      <p:sp>
        <p:nvSpPr>
          <p:cNvPr id="18" name="Rounded Rectangle 17"/>
          <p:cNvSpPr/>
          <p:nvPr/>
        </p:nvSpPr>
        <p:spPr>
          <a:xfrm>
            <a:off x="7756890" y="4187537"/>
            <a:ext cx="1371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schemeClr val="tx1"/>
              </a:solidFill>
              <a:latin typeface="Comic Sans MS" pitchFamily="66" charset="0"/>
            </a:endParaRPr>
          </a:p>
        </p:txBody>
      </p:sp>
    </p:spTree>
    <p:extLst>
      <p:ext uri="{BB962C8B-B14F-4D97-AF65-F5344CB8AC3E}">
        <p14:creationId xmlns:p14="http://schemas.microsoft.com/office/powerpoint/2010/main" val="265436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459</Words>
  <Application>Microsoft Office PowerPoint</Application>
  <PresentationFormat>On-screen Show (16:9)</PresentationFormat>
  <Paragraphs>168</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Adobe Garamond Pro Bold</vt:lpstr>
      <vt:lpstr>Tahoma</vt:lpstr>
      <vt:lpstr>Comic Sans MS</vt:lpstr>
      <vt:lpstr>Lucida Handwriting</vt:lpstr>
      <vt:lpstr>Adobe Caslon Pro</vt:lpstr>
      <vt:lpstr>Calibri</vt:lpstr>
      <vt:lpstr>Adobe Gothic Std B</vt:lpstr>
      <vt:lpstr>Adobe Arabic</vt:lpstr>
      <vt:lpstr>Buxton Sketch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OXXY</dc:creator>
  <cp:lastModifiedBy>OXXY</cp:lastModifiedBy>
  <cp:revision>59</cp:revision>
  <dcterms:created xsi:type="dcterms:W3CDTF">2011-05-21T15:45:30Z</dcterms:created>
  <dcterms:modified xsi:type="dcterms:W3CDTF">2011-05-24T20:47:37Z</dcterms:modified>
</cp:coreProperties>
</file>