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77" r:id="rId11"/>
    <p:sldId id="278" r:id="rId12"/>
    <p:sldId id="280" r:id="rId13"/>
    <p:sldId id="270" r:id="rId14"/>
    <p:sldId id="271" r:id="rId15"/>
    <p:sldId id="272" r:id="rId16"/>
    <p:sldId id="279" r:id="rId17"/>
    <p:sldId id="273" r:id="rId18"/>
    <p:sldId id="26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na\Desktop\New%20folder\norm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na\AppData\Local\Temp\Rar$DIa0.976\30%20d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na\AppData\Local\Temp\Rar$DIa0.458\&#1591;&#1575;&#1604;&#1593;%20&#1606;&#1575;&#1586;&#1604;%20&#1576;&#1606;&#1583;%20&#1576;&#1588;&#1610;&#158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na\AppData\Local\Temp\Rar$DIa0.859\&#1587;&#1608;&#1603;&#1575;&#15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dirty="0"/>
              <a:t>Readings for</a:t>
            </a:r>
            <a:r>
              <a:rPr lang="en-GB" baseline="0" dirty="0"/>
              <a:t> 0</a:t>
            </a:r>
            <a:r>
              <a:rPr lang="en-GB" baseline="0" dirty="0">
                <a:latin typeface="Dutch801 Rm BT" panose="02020603060505020304" pitchFamily="18" charset="0"/>
              </a:rPr>
              <a:t>° Angle Slope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851718893088627E-2"/>
          <c:y val="6.7268518518518519E-2"/>
          <c:w val="0.9620957817348943"/>
          <c:h val="0.77590223097112865"/>
        </c:manualLayout>
      </c:layout>
      <c:lineChart>
        <c:grouping val="stacked"/>
        <c:varyColors val="0"/>
        <c:ser>
          <c:idx val="0"/>
          <c:order val="0"/>
          <c:tx>
            <c:v>X angle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Sheet1!$A$30:$A$603</c:f>
              <c:numCache>
                <c:formatCode>General</c:formatCode>
                <c:ptCount val="57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-5</c:v>
                </c:pt>
                <c:pt idx="43">
                  <c:v>-3</c:v>
                </c:pt>
                <c:pt idx="44">
                  <c:v>-3</c:v>
                </c:pt>
                <c:pt idx="45">
                  <c:v>-3</c:v>
                </c:pt>
                <c:pt idx="46">
                  <c:v>-3</c:v>
                </c:pt>
                <c:pt idx="47">
                  <c:v>-3</c:v>
                </c:pt>
                <c:pt idx="48">
                  <c:v>-4</c:v>
                </c:pt>
                <c:pt idx="49">
                  <c:v>-4</c:v>
                </c:pt>
                <c:pt idx="50">
                  <c:v>-4</c:v>
                </c:pt>
                <c:pt idx="51">
                  <c:v>-3</c:v>
                </c:pt>
                <c:pt idx="52">
                  <c:v>-4</c:v>
                </c:pt>
                <c:pt idx="53">
                  <c:v>-4</c:v>
                </c:pt>
                <c:pt idx="54">
                  <c:v>-3</c:v>
                </c:pt>
                <c:pt idx="55">
                  <c:v>-3</c:v>
                </c:pt>
                <c:pt idx="56">
                  <c:v>-4</c:v>
                </c:pt>
                <c:pt idx="57">
                  <c:v>-3</c:v>
                </c:pt>
                <c:pt idx="58">
                  <c:v>-3</c:v>
                </c:pt>
                <c:pt idx="59">
                  <c:v>-5</c:v>
                </c:pt>
                <c:pt idx="60">
                  <c:v>-3</c:v>
                </c:pt>
                <c:pt idx="61">
                  <c:v>-3</c:v>
                </c:pt>
                <c:pt idx="62">
                  <c:v>-4</c:v>
                </c:pt>
                <c:pt idx="63">
                  <c:v>-4</c:v>
                </c:pt>
                <c:pt idx="64">
                  <c:v>-4</c:v>
                </c:pt>
                <c:pt idx="65">
                  <c:v>-4</c:v>
                </c:pt>
                <c:pt idx="66">
                  <c:v>-3</c:v>
                </c:pt>
                <c:pt idx="67">
                  <c:v>-4</c:v>
                </c:pt>
                <c:pt idx="68">
                  <c:v>-3</c:v>
                </c:pt>
                <c:pt idx="69">
                  <c:v>-3</c:v>
                </c:pt>
                <c:pt idx="70">
                  <c:v>-3</c:v>
                </c:pt>
                <c:pt idx="71">
                  <c:v>-3</c:v>
                </c:pt>
                <c:pt idx="72">
                  <c:v>-1</c:v>
                </c:pt>
                <c:pt idx="73">
                  <c:v>-4</c:v>
                </c:pt>
                <c:pt idx="74">
                  <c:v>-7</c:v>
                </c:pt>
                <c:pt idx="75">
                  <c:v>-2</c:v>
                </c:pt>
                <c:pt idx="76">
                  <c:v>-3</c:v>
                </c:pt>
                <c:pt idx="77">
                  <c:v>-1</c:v>
                </c:pt>
                <c:pt idx="78">
                  <c:v>-4</c:v>
                </c:pt>
                <c:pt idx="79">
                  <c:v>-4</c:v>
                </c:pt>
                <c:pt idx="80">
                  <c:v>-5</c:v>
                </c:pt>
                <c:pt idx="81">
                  <c:v>-3</c:v>
                </c:pt>
                <c:pt idx="82">
                  <c:v>2</c:v>
                </c:pt>
                <c:pt idx="83">
                  <c:v>-4</c:v>
                </c:pt>
                <c:pt idx="84">
                  <c:v>-4</c:v>
                </c:pt>
                <c:pt idx="85">
                  <c:v>-3</c:v>
                </c:pt>
                <c:pt idx="86">
                  <c:v>-2</c:v>
                </c:pt>
                <c:pt idx="87">
                  <c:v>-3</c:v>
                </c:pt>
                <c:pt idx="88">
                  <c:v>-3</c:v>
                </c:pt>
                <c:pt idx="89">
                  <c:v>-2</c:v>
                </c:pt>
                <c:pt idx="90">
                  <c:v>-4</c:v>
                </c:pt>
                <c:pt idx="91">
                  <c:v>-3</c:v>
                </c:pt>
                <c:pt idx="92">
                  <c:v>-6</c:v>
                </c:pt>
                <c:pt idx="93">
                  <c:v>-4</c:v>
                </c:pt>
                <c:pt idx="94">
                  <c:v>-3</c:v>
                </c:pt>
                <c:pt idx="95">
                  <c:v>-3</c:v>
                </c:pt>
                <c:pt idx="96">
                  <c:v>-3</c:v>
                </c:pt>
                <c:pt idx="97">
                  <c:v>-6</c:v>
                </c:pt>
                <c:pt idx="98">
                  <c:v>-5</c:v>
                </c:pt>
                <c:pt idx="99">
                  <c:v>-5</c:v>
                </c:pt>
                <c:pt idx="100">
                  <c:v>-3</c:v>
                </c:pt>
                <c:pt idx="101">
                  <c:v>-1</c:v>
                </c:pt>
                <c:pt idx="102">
                  <c:v>-4</c:v>
                </c:pt>
                <c:pt idx="103">
                  <c:v>-5</c:v>
                </c:pt>
                <c:pt idx="104">
                  <c:v>-3</c:v>
                </c:pt>
                <c:pt idx="105">
                  <c:v>-3</c:v>
                </c:pt>
                <c:pt idx="106">
                  <c:v>-6</c:v>
                </c:pt>
                <c:pt idx="107">
                  <c:v>-8</c:v>
                </c:pt>
                <c:pt idx="108">
                  <c:v>-3</c:v>
                </c:pt>
                <c:pt idx="109">
                  <c:v>-3</c:v>
                </c:pt>
                <c:pt idx="110">
                  <c:v>-4</c:v>
                </c:pt>
                <c:pt idx="111">
                  <c:v>-2</c:v>
                </c:pt>
                <c:pt idx="112">
                  <c:v>-1</c:v>
                </c:pt>
                <c:pt idx="113">
                  <c:v>-4</c:v>
                </c:pt>
                <c:pt idx="114">
                  <c:v>-4</c:v>
                </c:pt>
                <c:pt idx="115">
                  <c:v>0</c:v>
                </c:pt>
                <c:pt idx="116">
                  <c:v>-4</c:v>
                </c:pt>
                <c:pt idx="117">
                  <c:v>-7</c:v>
                </c:pt>
                <c:pt idx="118">
                  <c:v>-3</c:v>
                </c:pt>
                <c:pt idx="119">
                  <c:v>-3</c:v>
                </c:pt>
                <c:pt idx="120">
                  <c:v>-10</c:v>
                </c:pt>
                <c:pt idx="121">
                  <c:v>-1</c:v>
                </c:pt>
                <c:pt idx="122">
                  <c:v>0</c:v>
                </c:pt>
                <c:pt idx="123">
                  <c:v>-5</c:v>
                </c:pt>
                <c:pt idx="124">
                  <c:v>0</c:v>
                </c:pt>
                <c:pt idx="125">
                  <c:v>-6</c:v>
                </c:pt>
                <c:pt idx="126">
                  <c:v>-4</c:v>
                </c:pt>
                <c:pt idx="127">
                  <c:v>-6</c:v>
                </c:pt>
                <c:pt idx="128">
                  <c:v>-3</c:v>
                </c:pt>
                <c:pt idx="129">
                  <c:v>-3</c:v>
                </c:pt>
                <c:pt idx="130">
                  <c:v>-3</c:v>
                </c:pt>
                <c:pt idx="131">
                  <c:v>-5</c:v>
                </c:pt>
                <c:pt idx="132">
                  <c:v>-3</c:v>
                </c:pt>
                <c:pt idx="133">
                  <c:v>2</c:v>
                </c:pt>
                <c:pt idx="134">
                  <c:v>-4</c:v>
                </c:pt>
                <c:pt idx="135">
                  <c:v>-8</c:v>
                </c:pt>
                <c:pt idx="136">
                  <c:v>-4</c:v>
                </c:pt>
                <c:pt idx="137">
                  <c:v>4</c:v>
                </c:pt>
                <c:pt idx="138">
                  <c:v>-3</c:v>
                </c:pt>
                <c:pt idx="139">
                  <c:v>-9</c:v>
                </c:pt>
                <c:pt idx="140">
                  <c:v>-1</c:v>
                </c:pt>
                <c:pt idx="141">
                  <c:v>-2</c:v>
                </c:pt>
                <c:pt idx="142">
                  <c:v>-5</c:v>
                </c:pt>
                <c:pt idx="143">
                  <c:v>-7</c:v>
                </c:pt>
                <c:pt idx="144">
                  <c:v>-3</c:v>
                </c:pt>
                <c:pt idx="145">
                  <c:v>-2</c:v>
                </c:pt>
                <c:pt idx="146">
                  <c:v>-3</c:v>
                </c:pt>
                <c:pt idx="147">
                  <c:v>-4</c:v>
                </c:pt>
                <c:pt idx="148">
                  <c:v>-2</c:v>
                </c:pt>
                <c:pt idx="149">
                  <c:v>-3</c:v>
                </c:pt>
                <c:pt idx="150">
                  <c:v>-4</c:v>
                </c:pt>
                <c:pt idx="151">
                  <c:v>-4</c:v>
                </c:pt>
                <c:pt idx="152">
                  <c:v>-4</c:v>
                </c:pt>
                <c:pt idx="153">
                  <c:v>-1</c:v>
                </c:pt>
                <c:pt idx="154">
                  <c:v>-4</c:v>
                </c:pt>
                <c:pt idx="155">
                  <c:v>-3</c:v>
                </c:pt>
                <c:pt idx="156">
                  <c:v>-4</c:v>
                </c:pt>
                <c:pt idx="157">
                  <c:v>-3</c:v>
                </c:pt>
                <c:pt idx="158">
                  <c:v>-3</c:v>
                </c:pt>
                <c:pt idx="159">
                  <c:v>-2</c:v>
                </c:pt>
                <c:pt idx="160">
                  <c:v>-3</c:v>
                </c:pt>
                <c:pt idx="161">
                  <c:v>-4</c:v>
                </c:pt>
                <c:pt idx="162">
                  <c:v>-4</c:v>
                </c:pt>
                <c:pt idx="163">
                  <c:v>0</c:v>
                </c:pt>
                <c:pt idx="164">
                  <c:v>-3</c:v>
                </c:pt>
                <c:pt idx="165">
                  <c:v>-4</c:v>
                </c:pt>
                <c:pt idx="166">
                  <c:v>-4</c:v>
                </c:pt>
                <c:pt idx="167">
                  <c:v>-4</c:v>
                </c:pt>
                <c:pt idx="168">
                  <c:v>-4</c:v>
                </c:pt>
                <c:pt idx="169">
                  <c:v>-3</c:v>
                </c:pt>
                <c:pt idx="170">
                  <c:v>-4</c:v>
                </c:pt>
                <c:pt idx="171">
                  <c:v>-3</c:v>
                </c:pt>
                <c:pt idx="172">
                  <c:v>-3</c:v>
                </c:pt>
                <c:pt idx="173">
                  <c:v>-4</c:v>
                </c:pt>
                <c:pt idx="174">
                  <c:v>-5</c:v>
                </c:pt>
                <c:pt idx="175">
                  <c:v>-3</c:v>
                </c:pt>
                <c:pt idx="176">
                  <c:v>-1</c:v>
                </c:pt>
                <c:pt idx="177">
                  <c:v>-3</c:v>
                </c:pt>
                <c:pt idx="178">
                  <c:v>-4</c:v>
                </c:pt>
                <c:pt idx="179">
                  <c:v>-4</c:v>
                </c:pt>
                <c:pt idx="180">
                  <c:v>-3</c:v>
                </c:pt>
                <c:pt idx="181">
                  <c:v>-4</c:v>
                </c:pt>
                <c:pt idx="182">
                  <c:v>-6</c:v>
                </c:pt>
                <c:pt idx="183">
                  <c:v>-1</c:v>
                </c:pt>
                <c:pt idx="184">
                  <c:v>-3</c:v>
                </c:pt>
                <c:pt idx="185">
                  <c:v>-4</c:v>
                </c:pt>
                <c:pt idx="186">
                  <c:v>-4</c:v>
                </c:pt>
                <c:pt idx="187">
                  <c:v>-2</c:v>
                </c:pt>
                <c:pt idx="188">
                  <c:v>-4</c:v>
                </c:pt>
                <c:pt idx="189">
                  <c:v>-3</c:v>
                </c:pt>
                <c:pt idx="190">
                  <c:v>-3</c:v>
                </c:pt>
                <c:pt idx="191">
                  <c:v>-2</c:v>
                </c:pt>
                <c:pt idx="192">
                  <c:v>-4</c:v>
                </c:pt>
                <c:pt idx="193">
                  <c:v>-3</c:v>
                </c:pt>
                <c:pt idx="194">
                  <c:v>-4</c:v>
                </c:pt>
                <c:pt idx="195">
                  <c:v>-4</c:v>
                </c:pt>
                <c:pt idx="196">
                  <c:v>-3</c:v>
                </c:pt>
                <c:pt idx="197">
                  <c:v>-4</c:v>
                </c:pt>
                <c:pt idx="198">
                  <c:v>-3</c:v>
                </c:pt>
                <c:pt idx="199">
                  <c:v>-3</c:v>
                </c:pt>
                <c:pt idx="200">
                  <c:v>-3</c:v>
                </c:pt>
                <c:pt idx="201">
                  <c:v>-5</c:v>
                </c:pt>
                <c:pt idx="202">
                  <c:v>-4</c:v>
                </c:pt>
                <c:pt idx="203">
                  <c:v>-3</c:v>
                </c:pt>
                <c:pt idx="204">
                  <c:v>-4</c:v>
                </c:pt>
                <c:pt idx="205">
                  <c:v>-3</c:v>
                </c:pt>
                <c:pt idx="206">
                  <c:v>-1</c:v>
                </c:pt>
                <c:pt idx="207">
                  <c:v>-3</c:v>
                </c:pt>
                <c:pt idx="208">
                  <c:v>-4</c:v>
                </c:pt>
                <c:pt idx="209">
                  <c:v>-5</c:v>
                </c:pt>
                <c:pt idx="210">
                  <c:v>-5</c:v>
                </c:pt>
                <c:pt idx="211">
                  <c:v>-3</c:v>
                </c:pt>
                <c:pt idx="212">
                  <c:v>-3</c:v>
                </c:pt>
                <c:pt idx="213">
                  <c:v>-4</c:v>
                </c:pt>
                <c:pt idx="214">
                  <c:v>-4</c:v>
                </c:pt>
                <c:pt idx="215">
                  <c:v>-3</c:v>
                </c:pt>
                <c:pt idx="216">
                  <c:v>-3</c:v>
                </c:pt>
                <c:pt idx="217">
                  <c:v>-4</c:v>
                </c:pt>
                <c:pt idx="218">
                  <c:v>-3</c:v>
                </c:pt>
                <c:pt idx="219">
                  <c:v>-3</c:v>
                </c:pt>
                <c:pt idx="220">
                  <c:v>-2</c:v>
                </c:pt>
                <c:pt idx="221">
                  <c:v>-5</c:v>
                </c:pt>
                <c:pt idx="222">
                  <c:v>-5</c:v>
                </c:pt>
                <c:pt idx="223">
                  <c:v>-1</c:v>
                </c:pt>
                <c:pt idx="224">
                  <c:v>-3</c:v>
                </c:pt>
                <c:pt idx="225">
                  <c:v>-3</c:v>
                </c:pt>
                <c:pt idx="226">
                  <c:v>-4</c:v>
                </c:pt>
                <c:pt idx="227">
                  <c:v>-4</c:v>
                </c:pt>
                <c:pt idx="228">
                  <c:v>-3</c:v>
                </c:pt>
                <c:pt idx="229">
                  <c:v>-3</c:v>
                </c:pt>
                <c:pt idx="230">
                  <c:v>-4</c:v>
                </c:pt>
                <c:pt idx="231">
                  <c:v>-3</c:v>
                </c:pt>
                <c:pt idx="232">
                  <c:v>-3</c:v>
                </c:pt>
                <c:pt idx="233">
                  <c:v>-4</c:v>
                </c:pt>
                <c:pt idx="234">
                  <c:v>-4</c:v>
                </c:pt>
                <c:pt idx="235">
                  <c:v>-3</c:v>
                </c:pt>
                <c:pt idx="236">
                  <c:v>-4</c:v>
                </c:pt>
                <c:pt idx="237">
                  <c:v>-3</c:v>
                </c:pt>
                <c:pt idx="238">
                  <c:v>-3</c:v>
                </c:pt>
                <c:pt idx="239">
                  <c:v>-1</c:v>
                </c:pt>
                <c:pt idx="240">
                  <c:v>-5</c:v>
                </c:pt>
                <c:pt idx="241">
                  <c:v>-3</c:v>
                </c:pt>
                <c:pt idx="242">
                  <c:v>-4</c:v>
                </c:pt>
                <c:pt idx="243">
                  <c:v>-3</c:v>
                </c:pt>
                <c:pt idx="244">
                  <c:v>-4</c:v>
                </c:pt>
                <c:pt idx="245">
                  <c:v>-4</c:v>
                </c:pt>
                <c:pt idx="246">
                  <c:v>-3</c:v>
                </c:pt>
                <c:pt idx="247">
                  <c:v>-3</c:v>
                </c:pt>
                <c:pt idx="248">
                  <c:v>-4</c:v>
                </c:pt>
                <c:pt idx="249">
                  <c:v>-4</c:v>
                </c:pt>
                <c:pt idx="250">
                  <c:v>-4</c:v>
                </c:pt>
                <c:pt idx="251">
                  <c:v>-4</c:v>
                </c:pt>
                <c:pt idx="252">
                  <c:v>-4</c:v>
                </c:pt>
                <c:pt idx="253">
                  <c:v>-3</c:v>
                </c:pt>
                <c:pt idx="254">
                  <c:v>-4</c:v>
                </c:pt>
                <c:pt idx="255">
                  <c:v>-3</c:v>
                </c:pt>
                <c:pt idx="256">
                  <c:v>-2</c:v>
                </c:pt>
                <c:pt idx="257">
                  <c:v>-4</c:v>
                </c:pt>
                <c:pt idx="258">
                  <c:v>-3</c:v>
                </c:pt>
                <c:pt idx="259">
                  <c:v>-5</c:v>
                </c:pt>
                <c:pt idx="260">
                  <c:v>-3</c:v>
                </c:pt>
                <c:pt idx="261">
                  <c:v>-4</c:v>
                </c:pt>
                <c:pt idx="262">
                  <c:v>-3</c:v>
                </c:pt>
                <c:pt idx="263">
                  <c:v>-2</c:v>
                </c:pt>
                <c:pt idx="264">
                  <c:v>-3</c:v>
                </c:pt>
                <c:pt idx="265">
                  <c:v>-3</c:v>
                </c:pt>
                <c:pt idx="266">
                  <c:v>-3</c:v>
                </c:pt>
                <c:pt idx="267">
                  <c:v>-3</c:v>
                </c:pt>
                <c:pt idx="268">
                  <c:v>-3</c:v>
                </c:pt>
                <c:pt idx="269">
                  <c:v>0</c:v>
                </c:pt>
                <c:pt idx="270">
                  <c:v>-4</c:v>
                </c:pt>
                <c:pt idx="271">
                  <c:v>-4</c:v>
                </c:pt>
                <c:pt idx="272">
                  <c:v>-4</c:v>
                </c:pt>
                <c:pt idx="273">
                  <c:v>-2</c:v>
                </c:pt>
                <c:pt idx="274">
                  <c:v>-3</c:v>
                </c:pt>
                <c:pt idx="275">
                  <c:v>-3</c:v>
                </c:pt>
                <c:pt idx="276">
                  <c:v>-3</c:v>
                </c:pt>
                <c:pt idx="277">
                  <c:v>-3</c:v>
                </c:pt>
                <c:pt idx="278">
                  <c:v>-4</c:v>
                </c:pt>
                <c:pt idx="279">
                  <c:v>-3</c:v>
                </c:pt>
                <c:pt idx="280">
                  <c:v>-3</c:v>
                </c:pt>
                <c:pt idx="281">
                  <c:v>-3</c:v>
                </c:pt>
                <c:pt idx="282">
                  <c:v>-4</c:v>
                </c:pt>
                <c:pt idx="283">
                  <c:v>-1</c:v>
                </c:pt>
                <c:pt idx="284">
                  <c:v>-5</c:v>
                </c:pt>
                <c:pt idx="285">
                  <c:v>-5</c:v>
                </c:pt>
                <c:pt idx="286">
                  <c:v>-4</c:v>
                </c:pt>
                <c:pt idx="287">
                  <c:v>-3</c:v>
                </c:pt>
                <c:pt idx="288">
                  <c:v>-3</c:v>
                </c:pt>
                <c:pt idx="289">
                  <c:v>-3</c:v>
                </c:pt>
                <c:pt idx="290">
                  <c:v>-4</c:v>
                </c:pt>
                <c:pt idx="291">
                  <c:v>-4</c:v>
                </c:pt>
                <c:pt idx="292">
                  <c:v>-5</c:v>
                </c:pt>
                <c:pt idx="293">
                  <c:v>-4</c:v>
                </c:pt>
                <c:pt idx="294">
                  <c:v>0</c:v>
                </c:pt>
                <c:pt idx="295">
                  <c:v>-4</c:v>
                </c:pt>
                <c:pt idx="296">
                  <c:v>-4</c:v>
                </c:pt>
                <c:pt idx="297">
                  <c:v>-3</c:v>
                </c:pt>
                <c:pt idx="298">
                  <c:v>-4</c:v>
                </c:pt>
                <c:pt idx="299">
                  <c:v>-3</c:v>
                </c:pt>
                <c:pt idx="300">
                  <c:v>-4</c:v>
                </c:pt>
                <c:pt idx="301">
                  <c:v>-3</c:v>
                </c:pt>
                <c:pt idx="302">
                  <c:v>-2</c:v>
                </c:pt>
                <c:pt idx="303">
                  <c:v>-3</c:v>
                </c:pt>
                <c:pt idx="304">
                  <c:v>-3</c:v>
                </c:pt>
                <c:pt idx="305">
                  <c:v>-2</c:v>
                </c:pt>
                <c:pt idx="306">
                  <c:v>-3</c:v>
                </c:pt>
                <c:pt idx="307">
                  <c:v>-3</c:v>
                </c:pt>
                <c:pt idx="308">
                  <c:v>-4</c:v>
                </c:pt>
                <c:pt idx="309">
                  <c:v>-3</c:v>
                </c:pt>
                <c:pt idx="310">
                  <c:v>-3</c:v>
                </c:pt>
                <c:pt idx="311">
                  <c:v>-3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0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-1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-2</c:v>
                </c:pt>
                <c:pt idx="332">
                  <c:v>-1</c:v>
                </c:pt>
                <c:pt idx="333">
                  <c:v>0</c:v>
                </c:pt>
                <c:pt idx="334">
                  <c:v>-1</c:v>
                </c:pt>
                <c:pt idx="335">
                  <c:v>-1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-1</c:v>
                </c:pt>
                <c:pt idx="341">
                  <c:v>-1</c:v>
                </c:pt>
                <c:pt idx="342">
                  <c:v>-3</c:v>
                </c:pt>
                <c:pt idx="343">
                  <c:v>0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0</c:v>
                </c:pt>
                <c:pt idx="349">
                  <c:v>-3</c:v>
                </c:pt>
                <c:pt idx="350">
                  <c:v>-1</c:v>
                </c:pt>
                <c:pt idx="351">
                  <c:v>0</c:v>
                </c:pt>
                <c:pt idx="352">
                  <c:v>-2</c:v>
                </c:pt>
                <c:pt idx="353">
                  <c:v>0</c:v>
                </c:pt>
                <c:pt idx="354">
                  <c:v>-2</c:v>
                </c:pt>
                <c:pt idx="355">
                  <c:v>0</c:v>
                </c:pt>
                <c:pt idx="356">
                  <c:v>-2</c:v>
                </c:pt>
                <c:pt idx="357">
                  <c:v>-2</c:v>
                </c:pt>
                <c:pt idx="358">
                  <c:v>0</c:v>
                </c:pt>
                <c:pt idx="359">
                  <c:v>-1</c:v>
                </c:pt>
                <c:pt idx="360">
                  <c:v>-3</c:v>
                </c:pt>
                <c:pt idx="361">
                  <c:v>0</c:v>
                </c:pt>
                <c:pt idx="362">
                  <c:v>0</c:v>
                </c:pt>
                <c:pt idx="363">
                  <c:v>-2</c:v>
                </c:pt>
                <c:pt idx="364">
                  <c:v>-1</c:v>
                </c:pt>
                <c:pt idx="365">
                  <c:v>-1</c:v>
                </c:pt>
                <c:pt idx="366">
                  <c:v>-2</c:v>
                </c:pt>
                <c:pt idx="367">
                  <c:v>0</c:v>
                </c:pt>
                <c:pt idx="368">
                  <c:v>-1</c:v>
                </c:pt>
                <c:pt idx="369">
                  <c:v>2</c:v>
                </c:pt>
                <c:pt idx="370">
                  <c:v>-6</c:v>
                </c:pt>
                <c:pt idx="371">
                  <c:v>-1</c:v>
                </c:pt>
                <c:pt idx="372">
                  <c:v>-1</c:v>
                </c:pt>
                <c:pt idx="373">
                  <c:v>0</c:v>
                </c:pt>
                <c:pt idx="374">
                  <c:v>0</c:v>
                </c:pt>
                <c:pt idx="375">
                  <c:v>-1</c:v>
                </c:pt>
                <c:pt idx="376">
                  <c:v>0</c:v>
                </c:pt>
                <c:pt idx="377">
                  <c:v>0</c:v>
                </c:pt>
                <c:pt idx="378">
                  <c:v>-3</c:v>
                </c:pt>
                <c:pt idx="379">
                  <c:v>0</c:v>
                </c:pt>
                <c:pt idx="380">
                  <c:v>-1</c:v>
                </c:pt>
                <c:pt idx="381">
                  <c:v>0</c:v>
                </c:pt>
                <c:pt idx="382">
                  <c:v>-1</c:v>
                </c:pt>
                <c:pt idx="383">
                  <c:v>-2</c:v>
                </c:pt>
                <c:pt idx="384">
                  <c:v>-1</c:v>
                </c:pt>
                <c:pt idx="385">
                  <c:v>0</c:v>
                </c:pt>
                <c:pt idx="386">
                  <c:v>-2</c:v>
                </c:pt>
                <c:pt idx="387">
                  <c:v>0</c:v>
                </c:pt>
                <c:pt idx="388">
                  <c:v>-2</c:v>
                </c:pt>
                <c:pt idx="389">
                  <c:v>-1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-1</c:v>
                </c:pt>
                <c:pt idx="394">
                  <c:v>0</c:v>
                </c:pt>
                <c:pt idx="395">
                  <c:v>0</c:v>
                </c:pt>
                <c:pt idx="396">
                  <c:v>-3</c:v>
                </c:pt>
                <c:pt idx="397">
                  <c:v>0</c:v>
                </c:pt>
                <c:pt idx="398">
                  <c:v>1</c:v>
                </c:pt>
                <c:pt idx="399">
                  <c:v>-4</c:v>
                </c:pt>
                <c:pt idx="400">
                  <c:v>0</c:v>
                </c:pt>
                <c:pt idx="401">
                  <c:v>0</c:v>
                </c:pt>
                <c:pt idx="402">
                  <c:v>-1</c:v>
                </c:pt>
                <c:pt idx="403">
                  <c:v>0</c:v>
                </c:pt>
                <c:pt idx="404">
                  <c:v>0</c:v>
                </c:pt>
                <c:pt idx="405">
                  <c:v>-1</c:v>
                </c:pt>
                <c:pt idx="406">
                  <c:v>0</c:v>
                </c:pt>
                <c:pt idx="407">
                  <c:v>-3</c:v>
                </c:pt>
                <c:pt idx="408">
                  <c:v>-1</c:v>
                </c:pt>
                <c:pt idx="409">
                  <c:v>-1</c:v>
                </c:pt>
                <c:pt idx="410">
                  <c:v>0</c:v>
                </c:pt>
                <c:pt idx="411">
                  <c:v>0</c:v>
                </c:pt>
                <c:pt idx="412">
                  <c:v>-1</c:v>
                </c:pt>
                <c:pt idx="413">
                  <c:v>-1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-2</c:v>
                </c:pt>
                <c:pt idx="418">
                  <c:v>-1</c:v>
                </c:pt>
                <c:pt idx="419">
                  <c:v>0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0</c:v>
                </c:pt>
                <c:pt idx="424">
                  <c:v>-1</c:v>
                </c:pt>
                <c:pt idx="425">
                  <c:v>-2</c:v>
                </c:pt>
                <c:pt idx="426">
                  <c:v>0</c:v>
                </c:pt>
                <c:pt idx="427">
                  <c:v>-1</c:v>
                </c:pt>
                <c:pt idx="428">
                  <c:v>-2</c:v>
                </c:pt>
                <c:pt idx="429">
                  <c:v>-2</c:v>
                </c:pt>
                <c:pt idx="430">
                  <c:v>0</c:v>
                </c:pt>
                <c:pt idx="431">
                  <c:v>0</c:v>
                </c:pt>
                <c:pt idx="432">
                  <c:v>-1</c:v>
                </c:pt>
                <c:pt idx="433">
                  <c:v>-1</c:v>
                </c:pt>
                <c:pt idx="434">
                  <c:v>1</c:v>
                </c:pt>
                <c:pt idx="435">
                  <c:v>-1</c:v>
                </c:pt>
                <c:pt idx="436">
                  <c:v>0</c:v>
                </c:pt>
                <c:pt idx="437">
                  <c:v>-1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-1</c:v>
                </c:pt>
                <c:pt idx="442">
                  <c:v>0</c:v>
                </c:pt>
                <c:pt idx="443">
                  <c:v>-1</c:v>
                </c:pt>
                <c:pt idx="444">
                  <c:v>-1</c:v>
                </c:pt>
                <c:pt idx="445">
                  <c:v>0</c:v>
                </c:pt>
                <c:pt idx="446">
                  <c:v>-1</c:v>
                </c:pt>
                <c:pt idx="447">
                  <c:v>-2</c:v>
                </c:pt>
                <c:pt idx="448">
                  <c:v>-2</c:v>
                </c:pt>
                <c:pt idx="449">
                  <c:v>0</c:v>
                </c:pt>
                <c:pt idx="450">
                  <c:v>-2</c:v>
                </c:pt>
                <c:pt idx="451">
                  <c:v>-1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-1</c:v>
                </c:pt>
                <c:pt idx="463">
                  <c:v>-2</c:v>
                </c:pt>
                <c:pt idx="464">
                  <c:v>0</c:v>
                </c:pt>
                <c:pt idx="465">
                  <c:v>0</c:v>
                </c:pt>
                <c:pt idx="466">
                  <c:v>-3</c:v>
                </c:pt>
                <c:pt idx="467">
                  <c:v>-2</c:v>
                </c:pt>
                <c:pt idx="468">
                  <c:v>-1</c:v>
                </c:pt>
                <c:pt idx="469">
                  <c:v>-3</c:v>
                </c:pt>
                <c:pt idx="470">
                  <c:v>-1</c:v>
                </c:pt>
                <c:pt idx="471">
                  <c:v>0</c:v>
                </c:pt>
                <c:pt idx="472">
                  <c:v>0</c:v>
                </c:pt>
                <c:pt idx="473">
                  <c:v>-2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-2</c:v>
                </c:pt>
                <c:pt idx="478">
                  <c:v>-2</c:v>
                </c:pt>
                <c:pt idx="479">
                  <c:v>-3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-1</c:v>
                </c:pt>
                <c:pt idx="484">
                  <c:v>-1</c:v>
                </c:pt>
                <c:pt idx="485">
                  <c:v>-2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-1</c:v>
                </c:pt>
                <c:pt idx="490">
                  <c:v>0</c:v>
                </c:pt>
                <c:pt idx="491">
                  <c:v>-2</c:v>
                </c:pt>
                <c:pt idx="492">
                  <c:v>0</c:v>
                </c:pt>
                <c:pt idx="493">
                  <c:v>-2</c:v>
                </c:pt>
                <c:pt idx="494">
                  <c:v>0</c:v>
                </c:pt>
                <c:pt idx="495">
                  <c:v>0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0</c:v>
                </c:pt>
                <c:pt idx="500">
                  <c:v>-1</c:v>
                </c:pt>
                <c:pt idx="501">
                  <c:v>0</c:v>
                </c:pt>
                <c:pt idx="502">
                  <c:v>-1</c:v>
                </c:pt>
                <c:pt idx="503">
                  <c:v>-2</c:v>
                </c:pt>
                <c:pt idx="504">
                  <c:v>-2</c:v>
                </c:pt>
                <c:pt idx="505">
                  <c:v>0</c:v>
                </c:pt>
                <c:pt idx="506">
                  <c:v>-1</c:v>
                </c:pt>
                <c:pt idx="507">
                  <c:v>-1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-1</c:v>
                </c:pt>
                <c:pt idx="514">
                  <c:v>-1</c:v>
                </c:pt>
                <c:pt idx="515">
                  <c:v>0</c:v>
                </c:pt>
                <c:pt idx="516">
                  <c:v>-1</c:v>
                </c:pt>
                <c:pt idx="517">
                  <c:v>0</c:v>
                </c:pt>
                <c:pt idx="518">
                  <c:v>0</c:v>
                </c:pt>
                <c:pt idx="519">
                  <c:v>-1</c:v>
                </c:pt>
                <c:pt idx="520">
                  <c:v>-2</c:v>
                </c:pt>
                <c:pt idx="521">
                  <c:v>-1</c:v>
                </c:pt>
                <c:pt idx="522">
                  <c:v>0</c:v>
                </c:pt>
                <c:pt idx="523">
                  <c:v>0</c:v>
                </c:pt>
                <c:pt idx="524">
                  <c:v>-2</c:v>
                </c:pt>
                <c:pt idx="525">
                  <c:v>0</c:v>
                </c:pt>
                <c:pt idx="526">
                  <c:v>-2</c:v>
                </c:pt>
                <c:pt idx="527">
                  <c:v>0</c:v>
                </c:pt>
                <c:pt idx="528">
                  <c:v>0</c:v>
                </c:pt>
                <c:pt idx="529">
                  <c:v>-1</c:v>
                </c:pt>
                <c:pt idx="530">
                  <c:v>-1</c:v>
                </c:pt>
                <c:pt idx="531">
                  <c:v>1</c:v>
                </c:pt>
                <c:pt idx="532">
                  <c:v>0</c:v>
                </c:pt>
                <c:pt idx="533">
                  <c:v>0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-2</c:v>
                </c:pt>
                <c:pt idx="538">
                  <c:v>0</c:v>
                </c:pt>
                <c:pt idx="539">
                  <c:v>0</c:v>
                </c:pt>
                <c:pt idx="540">
                  <c:v>-1</c:v>
                </c:pt>
                <c:pt idx="541">
                  <c:v>-1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-1</c:v>
                </c:pt>
                <c:pt idx="546">
                  <c:v>-1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-2</c:v>
                </c:pt>
                <c:pt idx="551">
                  <c:v>-1</c:v>
                </c:pt>
                <c:pt idx="552">
                  <c:v>0</c:v>
                </c:pt>
                <c:pt idx="553">
                  <c:v>0</c:v>
                </c:pt>
                <c:pt idx="554">
                  <c:v>-1</c:v>
                </c:pt>
                <c:pt idx="555">
                  <c:v>0</c:v>
                </c:pt>
                <c:pt idx="556">
                  <c:v>0</c:v>
                </c:pt>
                <c:pt idx="557">
                  <c:v>-1</c:v>
                </c:pt>
                <c:pt idx="558">
                  <c:v>1</c:v>
                </c:pt>
                <c:pt idx="559">
                  <c:v>0</c:v>
                </c:pt>
                <c:pt idx="560">
                  <c:v>0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0</c:v>
                </c:pt>
                <c:pt idx="565">
                  <c:v>-1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-1</c:v>
                </c:pt>
                <c:pt idx="570">
                  <c:v>0</c:v>
                </c:pt>
                <c:pt idx="571">
                  <c:v>0</c:v>
                </c:pt>
                <c:pt idx="572">
                  <c:v>-1</c:v>
                </c:pt>
                <c:pt idx="57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6F-4770-99B0-F90FB11EAF93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Sheet1!$B$30:$B$603</c:f>
              <c:numCache>
                <c:formatCode>General</c:formatCode>
                <c:ptCount val="5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-4</c:v>
                </c:pt>
                <c:pt idx="14">
                  <c:v>-5</c:v>
                </c:pt>
                <c:pt idx="15">
                  <c:v>-4</c:v>
                </c:pt>
                <c:pt idx="16">
                  <c:v>-4</c:v>
                </c:pt>
                <c:pt idx="17">
                  <c:v>-5</c:v>
                </c:pt>
                <c:pt idx="18">
                  <c:v>-5</c:v>
                </c:pt>
                <c:pt idx="19">
                  <c:v>-5</c:v>
                </c:pt>
                <c:pt idx="20">
                  <c:v>-4</c:v>
                </c:pt>
                <c:pt idx="21">
                  <c:v>-4</c:v>
                </c:pt>
                <c:pt idx="22">
                  <c:v>-5</c:v>
                </c:pt>
                <c:pt idx="23">
                  <c:v>-4</c:v>
                </c:pt>
                <c:pt idx="24">
                  <c:v>-5</c:v>
                </c:pt>
                <c:pt idx="25">
                  <c:v>-4</c:v>
                </c:pt>
                <c:pt idx="26">
                  <c:v>-4</c:v>
                </c:pt>
                <c:pt idx="27">
                  <c:v>-4</c:v>
                </c:pt>
                <c:pt idx="28">
                  <c:v>-4</c:v>
                </c:pt>
                <c:pt idx="29">
                  <c:v>-5</c:v>
                </c:pt>
                <c:pt idx="30">
                  <c:v>-4</c:v>
                </c:pt>
                <c:pt idx="31">
                  <c:v>-4</c:v>
                </c:pt>
                <c:pt idx="32">
                  <c:v>-4</c:v>
                </c:pt>
                <c:pt idx="33">
                  <c:v>-4</c:v>
                </c:pt>
                <c:pt idx="34">
                  <c:v>-4</c:v>
                </c:pt>
                <c:pt idx="35">
                  <c:v>-4</c:v>
                </c:pt>
                <c:pt idx="36">
                  <c:v>-4</c:v>
                </c:pt>
                <c:pt idx="37">
                  <c:v>-5</c:v>
                </c:pt>
                <c:pt idx="38">
                  <c:v>-4</c:v>
                </c:pt>
                <c:pt idx="39">
                  <c:v>-6</c:v>
                </c:pt>
                <c:pt idx="40">
                  <c:v>-1</c:v>
                </c:pt>
                <c:pt idx="41">
                  <c:v>-24</c:v>
                </c:pt>
                <c:pt idx="42">
                  <c:v>-6</c:v>
                </c:pt>
                <c:pt idx="43">
                  <c:v>-4</c:v>
                </c:pt>
                <c:pt idx="44">
                  <c:v>-4</c:v>
                </c:pt>
                <c:pt idx="45">
                  <c:v>-4</c:v>
                </c:pt>
                <c:pt idx="46">
                  <c:v>-4</c:v>
                </c:pt>
                <c:pt idx="47">
                  <c:v>-8</c:v>
                </c:pt>
                <c:pt idx="48">
                  <c:v>-5</c:v>
                </c:pt>
                <c:pt idx="49">
                  <c:v>-5</c:v>
                </c:pt>
                <c:pt idx="50">
                  <c:v>-6</c:v>
                </c:pt>
                <c:pt idx="51">
                  <c:v>-4</c:v>
                </c:pt>
                <c:pt idx="52">
                  <c:v>-9</c:v>
                </c:pt>
                <c:pt idx="53">
                  <c:v>-5</c:v>
                </c:pt>
                <c:pt idx="54">
                  <c:v>-6</c:v>
                </c:pt>
                <c:pt idx="55">
                  <c:v>-6</c:v>
                </c:pt>
                <c:pt idx="56">
                  <c:v>-6</c:v>
                </c:pt>
                <c:pt idx="57">
                  <c:v>-6</c:v>
                </c:pt>
                <c:pt idx="58">
                  <c:v>-5</c:v>
                </c:pt>
                <c:pt idx="59">
                  <c:v>-7</c:v>
                </c:pt>
                <c:pt idx="60">
                  <c:v>-7</c:v>
                </c:pt>
                <c:pt idx="61">
                  <c:v>-6</c:v>
                </c:pt>
                <c:pt idx="62">
                  <c:v>-7</c:v>
                </c:pt>
                <c:pt idx="63">
                  <c:v>-4</c:v>
                </c:pt>
                <c:pt idx="64">
                  <c:v>-5</c:v>
                </c:pt>
                <c:pt idx="65">
                  <c:v>-4</c:v>
                </c:pt>
                <c:pt idx="66">
                  <c:v>-6</c:v>
                </c:pt>
                <c:pt idx="67">
                  <c:v>-5</c:v>
                </c:pt>
                <c:pt idx="68">
                  <c:v>-4</c:v>
                </c:pt>
                <c:pt idx="69">
                  <c:v>-4</c:v>
                </c:pt>
                <c:pt idx="70">
                  <c:v>-5</c:v>
                </c:pt>
                <c:pt idx="71">
                  <c:v>-4</c:v>
                </c:pt>
                <c:pt idx="72">
                  <c:v>-4</c:v>
                </c:pt>
                <c:pt idx="73">
                  <c:v>-4</c:v>
                </c:pt>
                <c:pt idx="74">
                  <c:v>-4</c:v>
                </c:pt>
                <c:pt idx="75">
                  <c:v>-4</c:v>
                </c:pt>
                <c:pt idx="76">
                  <c:v>-3</c:v>
                </c:pt>
                <c:pt idx="77">
                  <c:v>-4</c:v>
                </c:pt>
                <c:pt idx="78">
                  <c:v>-4</c:v>
                </c:pt>
                <c:pt idx="79">
                  <c:v>-4</c:v>
                </c:pt>
                <c:pt idx="80">
                  <c:v>-3</c:v>
                </c:pt>
                <c:pt idx="81">
                  <c:v>-3</c:v>
                </c:pt>
                <c:pt idx="82">
                  <c:v>-6</c:v>
                </c:pt>
                <c:pt idx="83">
                  <c:v>-3</c:v>
                </c:pt>
                <c:pt idx="84">
                  <c:v>-3</c:v>
                </c:pt>
                <c:pt idx="85">
                  <c:v>-3</c:v>
                </c:pt>
                <c:pt idx="86">
                  <c:v>-2</c:v>
                </c:pt>
                <c:pt idx="87">
                  <c:v>-1</c:v>
                </c:pt>
                <c:pt idx="88">
                  <c:v>-4</c:v>
                </c:pt>
                <c:pt idx="89">
                  <c:v>-3</c:v>
                </c:pt>
                <c:pt idx="90">
                  <c:v>-3</c:v>
                </c:pt>
                <c:pt idx="91">
                  <c:v>-3</c:v>
                </c:pt>
                <c:pt idx="92">
                  <c:v>-2</c:v>
                </c:pt>
                <c:pt idx="93">
                  <c:v>-2</c:v>
                </c:pt>
                <c:pt idx="94">
                  <c:v>-2</c:v>
                </c:pt>
                <c:pt idx="95">
                  <c:v>-2</c:v>
                </c:pt>
                <c:pt idx="96">
                  <c:v>-2</c:v>
                </c:pt>
                <c:pt idx="97">
                  <c:v>-4</c:v>
                </c:pt>
                <c:pt idx="98">
                  <c:v>-2</c:v>
                </c:pt>
                <c:pt idx="99">
                  <c:v>-6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-2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-5</c:v>
                </c:pt>
                <c:pt idx="109">
                  <c:v>-2</c:v>
                </c:pt>
                <c:pt idx="110">
                  <c:v>-2</c:v>
                </c:pt>
                <c:pt idx="111">
                  <c:v>-1</c:v>
                </c:pt>
                <c:pt idx="112">
                  <c:v>0</c:v>
                </c:pt>
                <c:pt idx="113">
                  <c:v>0</c:v>
                </c:pt>
                <c:pt idx="114">
                  <c:v>-1</c:v>
                </c:pt>
                <c:pt idx="115">
                  <c:v>-1</c:v>
                </c:pt>
                <c:pt idx="116">
                  <c:v>0</c:v>
                </c:pt>
                <c:pt idx="117">
                  <c:v>-2</c:v>
                </c:pt>
                <c:pt idx="118">
                  <c:v>-1</c:v>
                </c:pt>
                <c:pt idx="119">
                  <c:v>0</c:v>
                </c:pt>
                <c:pt idx="120">
                  <c:v>-1</c:v>
                </c:pt>
                <c:pt idx="121">
                  <c:v>-2</c:v>
                </c:pt>
                <c:pt idx="122">
                  <c:v>1</c:v>
                </c:pt>
                <c:pt idx="123">
                  <c:v>-2</c:v>
                </c:pt>
                <c:pt idx="124">
                  <c:v>3</c:v>
                </c:pt>
                <c:pt idx="125">
                  <c:v>0</c:v>
                </c:pt>
                <c:pt idx="126">
                  <c:v>1</c:v>
                </c:pt>
                <c:pt idx="127">
                  <c:v>-2</c:v>
                </c:pt>
                <c:pt idx="128">
                  <c:v>3</c:v>
                </c:pt>
                <c:pt idx="129">
                  <c:v>0</c:v>
                </c:pt>
                <c:pt idx="130">
                  <c:v>0</c:v>
                </c:pt>
                <c:pt idx="131">
                  <c:v>-1</c:v>
                </c:pt>
                <c:pt idx="132">
                  <c:v>-1</c:v>
                </c:pt>
                <c:pt idx="133">
                  <c:v>2</c:v>
                </c:pt>
                <c:pt idx="134">
                  <c:v>1</c:v>
                </c:pt>
                <c:pt idx="135">
                  <c:v>0</c:v>
                </c:pt>
                <c:pt idx="136">
                  <c:v>-3</c:v>
                </c:pt>
                <c:pt idx="137">
                  <c:v>3</c:v>
                </c:pt>
                <c:pt idx="138">
                  <c:v>2</c:v>
                </c:pt>
                <c:pt idx="139">
                  <c:v>5</c:v>
                </c:pt>
                <c:pt idx="140">
                  <c:v>2</c:v>
                </c:pt>
                <c:pt idx="141">
                  <c:v>0</c:v>
                </c:pt>
                <c:pt idx="142">
                  <c:v>0</c:v>
                </c:pt>
                <c:pt idx="143">
                  <c:v>-1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-2</c:v>
                </c:pt>
                <c:pt idx="154">
                  <c:v>-1</c:v>
                </c:pt>
                <c:pt idx="155">
                  <c:v>-1</c:v>
                </c:pt>
                <c:pt idx="156">
                  <c:v>0</c:v>
                </c:pt>
                <c:pt idx="157">
                  <c:v>0</c:v>
                </c:pt>
                <c:pt idx="158">
                  <c:v>2</c:v>
                </c:pt>
                <c:pt idx="159">
                  <c:v>0</c:v>
                </c:pt>
                <c:pt idx="160">
                  <c:v>-1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-1</c:v>
                </c:pt>
                <c:pt idx="165">
                  <c:v>-1</c:v>
                </c:pt>
                <c:pt idx="166">
                  <c:v>-2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-2</c:v>
                </c:pt>
                <c:pt idx="171">
                  <c:v>0</c:v>
                </c:pt>
                <c:pt idx="172">
                  <c:v>-1</c:v>
                </c:pt>
                <c:pt idx="173">
                  <c:v>0</c:v>
                </c:pt>
                <c:pt idx="174">
                  <c:v>0</c:v>
                </c:pt>
                <c:pt idx="175">
                  <c:v>-3</c:v>
                </c:pt>
                <c:pt idx="176">
                  <c:v>-1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-1</c:v>
                </c:pt>
                <c:pt idx="181">
                  <c:v>0</c:v>
                </c:pt>
                <c:pt idx="182">
                  <c:v>-1</c:v>
                </c:pt>
                <c:pt idx="183">
                  <c:v>-2</c:v>
                </c:pt>
                <c:pt idx="184">
                  <c:v>0</c:v>
                </c:pt>
                <c:pt idx="185">
                  <c:v>0</c:v>
                </c:pt>
                <c:pt idx="186">
                  <c:v>-1</c:v>
                </c:pt>
                <c:pt idx="187">
                  <c:v>-1</c:v>
                </c:pt>
                <c:pt idx="188">
                  <c:v>-2</c:v>
                </c:pt>
                <c:pt idx="189">
                  <c:v>-1</c:v>
                </c:pt>
                <c:pt idx="190">
                  <c:v>-1</c:v>
                </c:pt>
                <c:pt idx="191">
                  <c:v>0</c:v>
                </c:pt>
                <c:pt idx="192">
                  <c:v>0</c:v>
                </c:pt>
                <c:pt idx="193">
                  <c:v>-2</c:v>
                </c:pt>
                <c:pt idx="194">
                  <c:v>0</c:v>
                </c:pt>
                <c:pt idx="195">
                  <c:v>0</c:v>
                </c:pt>
                <c:pt idx="196">
                  <c:v>-1</c:v>
                </c:pt>
                <c:pt idx="197">
                  <c:v>0</c:v>
                </c:pt>
                <c:pt idx="198">
                  <c:v>0</c:v>
                </c:pt>
                <c:pt idx="199">
                  <c:v>-1</c:v>
                </c:pt>
                <c:pt idx="200">
                  <c:v>1</c:v>
                </c:pt>
                <c:pt idx="201">
                  <c:v>0</c:v>
                </c:pt>
                <c:pt idx="202">
                  <c:v>-1</c:v>
                </c:pt>
                <c:pt idx="203">
                  <c:v>-2</c:v>
                </c:pt>
                <c:pt idx="204">
                  <c:v>-3</c:v>
                </c:pt>
                <c:pt idx="205">
                  <c:v>-1</c:v>
                </c:pt>
                <c:pt idx="206">
                  <c:v>0</c:v>
                </c:pt>
                <c:pt idx="207">
                  <c:v>-2</c:v>
                </c:pt>
                <c:pt idx="208">
                  <c:v>0</c:v>
                </c:pt>
                <c:pt idx="209">
                  <c:v>-3</c:v>
                </c:pt>
                <c:pt idx="210">
                  <c:v>-4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-3</c:v>
                </c:pt>
                <c:pt idx="216">
                  <c:v>0</c:v>
                </c:pt>
                <c:pt idx="217">
                  <c:v>0</c:v>
                </c:pt>
                <c:pt idx="218">
                  <c:v>-4</c:v>
                </c:pt>
                <c:pt idx="219">
                  <c:v>0</c:v>
                </c:pt>
                <c:pt idx="220">
                  <c:v>-1</c:v>
                </c:pt>
                <c:pt idx="221">
                  <c:v>0</c:v>
                </c:pt>
                <c:pt idx="222">
                  <c:v>-1</c:v>
                </c:pt>
                <c:pt idx="223">
                  <c:v>-1</c:v>
                </c:pt>
                <c:pt idx="224">
                  <c:v>0</c:v>
                </c:pt>
                <c:pt idx="225">
                  <c:v>-2</c:v>
                </c:pt>
                <c:pt idx="226">
                  <c:v>-2</c:v>
                </c:pt>
                <c:pt idx="227">
                  <c:v>-2</c:v>
                </c:pt>
                <c:pt idx="228">
                  <c:v>-4</c:v>
                </c:pt>
                <c:pt idx="229">
                  <c:v>-2</c:v>
                </c:pt>
                <c:pt idx="230">
                  <c:v>0</c:v>
                </c:pt>
                <c:pt idx="231">
                  <c:v>-2</c:v>
                </c:pt>
                <c:pt idx="232">
                  <c:v>-3</c:v>
                </c:pt>
                <c:pt idx="233">
                  <c:v>-1</c:v>
                </c:pt>
                <c:pt idx="234">
                  <c:v>-1</c:v>
                </c:pt>
                <c:pt idx="235">
                  <c:v>-3</c:v>
                </c:pt>
                <c:pt idx="236">
                  <c:v>-2</c:v>
                </c:pt>
                <c:pt idx="237">
                  <c:v>-1</c:v>
                </c:pt>
                <c:pt idx="238">
                  <c:v>-1</c:v>
                </c:pt>
                <c:pt idx="239">
                  <c:v>-2</c:v>
                </c:pt>
                <c:pt idx="240">
                  <c:v>-1</c:v>
                </c:pt>
                <c:pt idx="241">
                  <c:v>-1</c:v>
                </c:pt>
                <c:pt idx="242">
                  <c:v>-3</c:v>
                </c:pt>
                <c:pt idx="243">
                  <c:v>-1</c:v>
                </c:pt>
                <c:pt idx="244">
                  <c:v>-2</c:v>
                </c:pt>
                <c:pt idx="245">
                  <c:v>-2</c:v>
                </c:pt>
                <c:pt idx="246">
                  <c:v>-2</c:v>
                </c:pt>
                <c:pt idx="247">
                  <c:v>-2</c:v>
                </c:pt>
                <c:pt idx="248">
                  <c:v>-2</c:v>
                </c:pt>
                <c:pt idx="249">
                  <c:v>-3</c:v>
                </c:pt>
                <c:pt idx="250">
                  <c:v>-1</c:v>
                </c:pt>
                <c:pt idx="251">
                  <c:v>-3</c:v>
                </c:pt>
                <c:pt idx="252">
                  <c:v>-2</c:v>
                </c:pt>
                <c:pt idx="253">
                  <c:v>-3</c:v>
                </c:pt>
                <c:pt idx="254">
                  <c:v>-4</c:v>
                </c:pt>
                <c:pt idx="255">
                  <c:v>-4</c:v>
                </c:pt>
                <c:pt idx="256">
                  <c:v>-1</c:v>
                </c:pt>
                <c:pt idx="257">
                  <c:v>-5</c:v>
                </c:pt>
                <c:pt idx="258">
                  <c:v>-2</c:v>
                </c:pt>
                <c:pt idx="259">
                  <c:v>-3</c:v>
                </c:pt>
                <c:pt idx="260">
                  <c:v>-3</c:v>
                </c:pt>
                <c:pt idx="261">
                  <c:v>-3</c:v>
                </c:pt>
                <c:pt idx="262">
                  <c:v>-3</c:v>
                </c:pt>
                <c:pt idx="263">
                  <c:v>-5</c:v>
                </c:pt>
                <c:pt idx="264">
                  <c:v>-4</c:v>
                </c:pt>
                <c:pt idx="265">
                  <c:v>-4</c:v>
                </c:pt>
                <c:pt idx="266">
                  <c:v>-3</c:v>
                </c:pt>
                <c:pt idx="267">
                  <c:v>-3</c:v>
                </c:pt>
                <c:pt idx="268">
                  <c:v>-5</c:v>
                </c:pt>
                <c:pt idx="269">
                  <c:v>-1</c:v>
                </c:pt>
                <c:pt idx="270">
                  <c:v>-3</c:v>
                </c:pt>
                <c:pt idx="271">
                  <c:v>-3</c:v>
                </c:pt>
                <c:pt idx="272">
                  <c:v>-2</c:v>
                </c:pt>
                <c:pt idx="273">
                  <c:v>-4</c:v>
                </c:pt>
                <c:pt idx="274">
                  <c:v>-3</c:v>
                </c:pt>
                <c:pt idx="275">
                  <c:v>-2</c:v>
                </c:pt>
                <c:pt idx="276">
                  <c:v>-4</c:v>
                </c:pt>
                <c:pt idx="277">
                  <c:v>-3</c:v>
                </c:pt>
                <c:pt idx="278">
                  <c:v>-4</c:v>
                </c:pt>
                <c:pt idx="279">
                  <c:v>-5</c:v>
                </c:pt>
                <c:pt idx="280">
                  <c:v>-4</c:v>
                </c:pt>
                <c:pt idx="281">
                  <c:v>-3</c:v>
                </c:pt>
                <c:pt idx="282">
                  <c:v>-4</c:v>
                </c:pt>
                <c:pt idx="283">
                  <c:v>-5</c:v>
                </c:pt>
                <c:pt idx="284">
                  <c:v>-5</c:v>
                </c:pt>
                <c:pt idx="285">
                  <c:v>-6</c:v>
                </c:pt>
                <c:pt idx="286">
                  <c:v>-5</c:v>
                </c:pt>
                <c:pt idx="287">
                  <c:v>-5</c:v>
                </c:pt>
                <c:pt idx="288">
                  <c:v>-6</c:v>
                </c:pt>
                <c:pt idx="289">
                  <c:v>-4</c:v>
                </c:pt>
                <c:pt idx="290">
                  <c:v>-4</c:v>
                </c:pt>
                <c:pt idx="291">
                  <c:v>-4</c:v>
                </c:pt>
                <c:pt idx="292">
                  <c:v>-5</c:v>
                </c:pt>
                <c:pt idx="293">
                  <c:v>-6</c:v>
                </c:pt>
                <c:pt idx="294">
                  <c:v>-5</c:v>
                </c:pt>
                <c:pt idx="295">
                  <c:v>-5</c:v>
                </c:pt>
                <c:pt idx="296">
                  <c:v>-6</c:v>
                </c:pt>
                <c:pt idx="297">
                  <c:v>-4</c:v>
                </c:pt>
                <c:pt idx="298">
                  <c:v>-6</c:v>
                </c:pt>
                <c:pt idx="299">
                  <c:v>-5</c:v>
                </c:pt>
                <c:pt idx="300">
                  <c:v>-4</c:v>
                </c:pt>
                <c:pt idx="301">
                  <c:v>-8</c:v>
                </c:pt>
                <c:pt idx="302">
                  <c:v>-8</c:v>
                </c:pt>
                <c:pt idx="303">
                  <c:v>-4</c:v>
                </c:pt>
                <c:pt idx="304">
                  <c:v>-6</c:v>
                </c:pt>
                <c:pt idx="305">
                  <c:v>-5</c:v>
                </c:pt>
                <c:pt idx="306">
                  <c:v>-6</c:v>
                </c:pt>
                <c:pt idx="307">
                  <c:v>-6</c:v>
                </c:pt>
                <c:pt idx="308">
                  <c:v>-5</c:v>
                </c:pt>
                <c:pt idx="309">
                  <c:v>-7</c:v>
                </c:pt>
                <c:pt idx="310">
                  <c:v>-5</c:v>
                </c:pt>
                <c:pt idx="311">
                  <c:v>-6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-1</c:v>
                </c:pt>
                <c:pt idx="318">
                  <c:v>0</c:v>
                </c:pt>
                <c:pt idx="319">
                  <c:v>-1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-1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-1</c:v>
                </c:pt>
                <c:pt idx="336">
                  <c:v>0</c:v>
                </c:pt>
                <c:pt idx="337">
                  <c:v>-1</c:v>
                </c:pt>
                <c:pt idx="338">
                  <c:v>1</c:v>
                </c:pt>
                <c:pt idx="339">
                  <c:v>0</c:v>
                </c:pt>
                <c:pt idx="340">
                  <c:v>1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2</c:v>
                </c:pt>
                <c:pt idx="345">
                  <c:v>-3</c:v>
                </c:pt>
                <c:pt idx="346">
                  <c:v>2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2</c:v>
                </c:pt>
                <c:pt idx="351">
                  <c:v>4</c:v>
                </c:pt>
                <c:pt idx="352">
                  <c:v>0</c:v>
                </c:pt>
                <c:pt idx="353">
                  <c:v>-2</c:v>
                </c:pt>
                <c:pt idx="354">
                  <c:v>-2</c:v>
                </c:pt>
                <c:pt idx="355">
                  <c:v>1</c:v>
                </c:pt>
                <c:pt idx="356">
                  <c:v>-2</c:v>
                </c:pt>
                <c:pt idx="357">
                  <c:v>4</c:v>
                </c:pt>
                <c:pt idx="358">
                  <c:v>1</c:v>
                </c:pt>
                <c:pt idx="359">
                  <c:v>-5</c:v>
                </c:pt>
                <c:pt idx="360">
                  <c:v>-1</c:v>
                </c:pt>
                <c:pt idx="361">
                  <c:v>0</c:v>
                </c:pt>
                <c:pt idx="362">
                  <c:v>-1</c:v>
                </c:pt>
                <c:pt idx="363">
                  <c:v>-1</c:v>
                </c:pt>
                <c:pt idx="364">
                  <c:v>-2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-1</c:v>
                </c:pt>
                <c:pt idx="371">
                  <c:v>-2</c:v>
                </c:pt>
                <c:pt idx="372">
                  <c:v>3</c:v>
                </c:pt>
                <c:pt idx="373">
                  <c:v>0</c:v>
                </c:pt>
                <c:pt idx="374">
                  <c:v>-1</c:v>
                </c:pt>
                <c:pt idx="375">
                  <c:v>0</c:v>
                </c:pt>
                <c:pt idx="376">
                  <c:v>0</c:v>
                </c:pt>
                <c:pt idx="377">
                  <c:v>-1</c:v>
                </c:pt>
                <c:pt idx="378">
                  <c:v>-1</c:v>
                </c:pt>
                <c:pt idx="379">
                  <c:v>-2</c:v>
                </c:pt>
                <c:pt idx="380">
                  <c:v>0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0</c:v>
                </c:pt>
                <c:pt idx="385">
                  <c:v>-1</c:v>
                </c:pt>
                <c:pt idx="386">
                  <c:v>0</c:v>
                </c:pt>
                <c:pt idx="387">
                  <c:v>-2</c:v>
                </c:pt>
                <c:pt idx="388">
                  <c:v>-1</c:v>
                </c:pt>
                <c:pt idx="389">
                  <c:v>-2</c:v>
                </c:pt>
                <c:pt idx="390">
                  <c:v>0</c:v>
                </c:pt>
                <c:pt idx="391">
                  <c:v>0</c:v>
                </c:pt>
                <c:pt idx="392">
                  <c:v>-4</c:v>
                </c:pt>
                <c:pt idx="393">
                  <c:v>-1</c:v>
                </c:pt>
                <c:pt idx="394">
                  <c:v>0</c:v>
                </c:pt>
                <c:pt idx="395">
                  <c:v>-1</c:v>
                </c:pt>
                <c:pt idx="396">
                  <c:v>-1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-2</c:v>
                </c:pt>
                <c:pt idx="401">
                  <c:v>-2</c:v>
                </c:pt>
                <c:pt idx="402">
                  <c:v>0</c:v>
                </c:pt>
                <c:pt idx="403">
                  <c:v>0</c:v>
                </c:pt>
                <c:pt idx="404">
                  <c:v>-2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-1</c:v>
                </c:pt>
                <c:pt idx="409">
                  <c:v>2</c:v>
                </c:pt>
                <c:pt idx="410">
                  <c:v>1</c:v>
                </c:pt>
                <c:pt idx="411">
                  <c:v>-1</c:v>
                </c:pt>
                <c:pt idx="412">
                  <c:v>-1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1</c:v>
                </c:pt>
                <c:pt idx="420">
                  <c:v>-1</c:v>
                </c:pt>
                <c:pt idx="421">
                  <c:v>-2</c:v>
                </c:pt>
                <c:pt idx="422">
                  <c:v>1</c:v>
                </c:pt>
                <c:pt idx="423">
                  <c:v>-2</c:v>
                </c:pt>
                <c:pt idx="424">
                  <c:v>0</c:v>
                </c:pt>
                <c:pt idx="425">
                  <c:v>-2</c:v>
                </c:pt>
                <c:pt idx="426">
                  <c:v>-1</c:v>
                </c:pt>
                <c:pt idx="427">
                  <c:v>0</c:v>
                </c:pt>
                <c:pt idx="428">
                  <c:v>-1</c:v>
                </c:pt>
                <c:pt idx="429">
                  <c:v>2</c:v>
                </c:pt>
                <c:pt idx="430">
                  <c:v>-7</c:v>
                </c:pt>
                <c:pt idx="431">
                  <c:v>0</c:v>
                </c:pt>
                <c:pt idx="432">
                  <c:v>-1</c:v>
                </c:pt>
                <c:pt idx="433">
                  <c:v>-2</c:v>
                </c:pt>
                <c:pt idx="434">
                  <c:v>0</c:v>
                </c:pt>
                <c:pt idx="435">
                  <c:v>-2</c:v>
                </c:pt>
                <c:pt idx="436">
                  <c:v>-1</c:v>
                </c:pt>
                <c:pt idx="437">
                  <c:v>-1</c:v>
                </c:pt>
                <c:pt idx="438">
                  <c:v>-2</c:v>
                </c:pt>
                <c:pt idx="439">
                  <c:v>-2</c:v>
                </c:pt>
                <c:pt idx="440">
                  <c:v>0</c:v>
                </c:pt>
                <c:pt idx="441">
                  <c:v>-3</c:v>
                </c:pt>
                <c:pt idx="442">
                  <c:v>-3</c:v>
                </c:pt>
                <c:pt idx="443">
                  <c:v>-1</c:v>
                </c:pt>
                <c:pt idx="444">
                  <c:v>-4</c:v>
                </c:pt>
                <c:pt idx="445">
                  <c:v>0</c:v>
                </c:pt>
                <c:pt idx="446">
                  <c:v>0</c:v>
                </c:pt>
                <c:pt idx="447">
                  <c:v>-3</c:v>
                </c:pt>
                <c:pt idx="448">
                  <c:v>0</c:v>
                </c:pt>
                <c:pt idx="449">
                  <c:v>-1</c:v>
                </c:pt>
                <c:pt idx="450">
                  <c:v>1</c:v>
                </c:pt>
                <c:pt idx="451">
                  <c:v>0</c:v>
                </c:pt>
                <c:pt idx="452">
                  <c:v>-1</c:v>
                </c:pt>
                <c:pt idx="453">
                  <c:v>0</c:v>
                </c:pt>
                <c:pt idx="454">
                  <c:v>0</c:v>
                </c:pt>
                <c:pt idx="455">
                  <c:v>-1</c:v>
                </c:pt>
                <c:pt idx="456">
                  <c:v>0</c:v>
                </c:pt>
                <c:pt idx="457">
                  <c:v>0</c:v>
                </c:pt>
                <c:pt idx="458">
                  <c:v>-2</c:v>
                </c:pt>
                <c:pt idx="459">
                  <c:v>-4</c:v>
                </c:pt>
                <c:pt idx="460">
                  <c:v>-4</c:v>
                </c:pt>
                <c:pt idx="461">
                  <c:v>0</c:v>
                </c:pt>
                <c:pt idx="462">
                  <c:v>-2</c:v>
                </c:pt>
                <c:pt idx="463">
                  <c:v>-1</c:v>
                </c:pt>
                <c:pt idx="464">
                  <c:v>-2</c:v>
                </c:pt>
                <c:pt idx="465">
                  <c:v>-2</c:v>
                </c:pt>
                <c:pt idx="466">
                  <c:v>-2</c:v>
                </c:pt>
                <c:pt idx="467">
                  <c:v>-3</c:v>
                </c:pt>
                <c:pt idx="468">
                  <c:v>-2</c:v>
                </c:pt>
                <c:pt idx="469">
                  <c:v>-3</c:v>
                </c:pt>
                <c:pt idx="470">
                  <c:v>-1</c:v>
                </c:pt>
                <c:pt idx="471">
                  <c:v>-2</c:v>
                </c:pt>
                <c:pt idx="472">
                  <c:v>-3</c:v>
                </c:pt>
                <c:pt idx="473">
                  <c:v>-2</c:v>
                </c:pt>
                <c:pt idx="474">
                  <c:v>-2</c:v>
                </c:pt>
                <c:pt idx="475">
                  <c:v>-1</c:v>
                </c:pt>
                <c:pt idx="476">
                  <c:v>-3</c:v>
                </c:pt>
                <c:pt idx="477">
                  <c:v>-3</c:v>
                </c:pt>
                <c:pt idx="478">
                  <c:v>-3</c:v>
                </c:pt>
                <c:pt idx="479">
                  <c:v>0</c:v>
                </c:pt>
                <c:pt idx="480">
                  <c:v>-4</c:v>
                </c:pt>
                <c:pt idx="481">
                  <c:v>-3</c:v>
                </c:pt>
                <c:pt idx="482">
                  <c:v>-1</c:v>
                </c:pt>
                <c:pt idx="483">
                  <c:v>-3</c:v>
                </c:pt>
                <c:pt idx="484">
                  <c:v>-2</c:v>
                </c:pt>
                <c:pt idx="485">
                  <c:v>-2</c:v>
                </c:pt>
                <c:pt idx="486">
                  <c:v>-4</c:v>
                </c:pt>
                <c:pt idx="487">
                  <c:v>-5</c:v>
                </c:pt>
                <c:pt idx="488">
                  <c:v>-3</c:v>
                </c:pt>
                <c:pt idx="489">
                  <c:v>-4</c:v>
                </c:pt>
                <c:pt idx="490">
                  <c:v>-2</c:v>
                </c:pt>
                <c:pt idx="491">
                  <c:v>-4</c:v>
                </c:pt>
                <c:pt idx="492">
                  <c:v>-4</c:v>
                </c:pt>
                <c:pt idx="493">
                  <c:v>-3</c:v>
                </c:pt>
                <c:pt idx="494">
                  <c:v>-4</c:v>
                </c:pt>
                <c:pt idx="495">
                  <c:v>-5</c:v>
                </c:pt>
                <c:pt idx="496">
                  <c:v>-4</c:v>
                </c:pt>
                <c:pt idx="497">
                  <c:v>-4</c:v>
                </c:pt>
                <c:pt idx="498">
                  <c:v>-4</c:v>
                </c:pt>
                <c:pt idx="499">
                  <c:v>-3</c:v>
                </c:pt>
                <c:pt idx="500">
                  <c:v>-7</c:v>
                </c:pt>
                <c:pt idx="501">
                  <c:v>-6</c:v>
                </c:pt>
                <c:pt idx="502">
                  <c:v>-3</c:v>
                </c:pt>
                <c:pt idx="503">
                  <c:v>-4</c:v>
                </c:pt>
                <c:pt idx="504">
                  <c:v>-5</c:v>
                </c:pt>
                <c:pt idx="505">
                  <c:v>-5</c:v>
                </c:pt>
                <c:pt idx="506">
                  <c:v>-5</c:v>
                </c:pt>
                <c:pt idx="507">
                  <c:v>-5</c:v>
                </c:pt>
                <c:pt idx="508">
                  <c:v>-5</c:v>
                </c:pt>
                <c:pt idx="509">
                  <c:v>-5</c:v>
                </c:pt>
                <c:pt idx="510">
                  <c:v>-6</c:v>
                </c:pt>
                <c:pt idx="511">
                  <c:v>-5</c:v>
                </c:pt>
                <c:pt idx="512">
                  <c:v>-5</c:v>
                </c:pt>
                <c:pt idx="513">
                  <c:v>-6</c:v>
                </c:pt>
                <c:pt idx="514">
                  <c:v>-5</c:v>
                </c:pt>
                <c:pt idx="515">
                  <c:v>-6</c:v>
                </c:pt>
                <c:pt idx="516">
                  <c:v>-7</c:v>
                </c:pt>
                <c:pt idx="517">
                  <c:v>-8</c:v>
                </c:pt>
                <c:pt idx="518">
                  <c:v>-6</c:v>
                </c:pt>
                <c:pt idx="519">
                  <c:v>-6</c:v>
                </c:pt>
                <c:pt idx="520">
                  <c:v>-5</c:v>
                </c:pt>
                <c:pt idx="521">
                  <c:v>-5</c:v>
                </c:pt>
                <c:pt idx="522">
                  <c:v>-7</c:v>
                </c:pt>
                <c:pt idx="523">
                  <c:v>-7</c:v>
                </c:pt>
                <c:pt idx="524">
                  <c:v>-7</c:v>
                </c:pt>
                <c:pt idx="525">
                  <c:v>-4</c:v>
                </c:pt>
                <c:pt idx="526">
                  <c:v>-5</c:v>
                </c:pt>
                <c:pt idx="527">
                  <c:v>-4</c:v>
                </c:pt>
                <c:pt idx="528">
                  <c:v>-6</c:v>
                </c:pt>
                <c:pt idx="529">
                  <c:v>-5</c:v>
                </c:pt>
                <c:pt idx="530">
                  <c:v>-7</c:v>
                </c:pt>
                <c:pt idx="531">
                  <c:v>-7</c:v>
                </c:pt>
                <c:pt idx="532">
                  <c:v>-8</c:v>
                </c:pt>
                <c:pt idx="533">
                  <c:v>-6</c:v>
                </c:pt>
                <c:pt idx="534">
                  <c:v>-5</c:v>
                </c:pt>
                <c:pt idx="535">
                  <c:v>-8</c:v>
                </c:pt>
                <c:pt idx="536">
                  <c:v>-6</c:v>
                </c:pt>
                <c:pt idx="537">
                  <c:v>-5</c:v>
                </c:pt>
                <c:pt idx="538">
                  <c:v>-5</c:v>
                </c:pt>
                <c:pt idx="539">
                  <c:v>-7</c:v>
                </c:pt>
                <c:pt idx="540">
                  <c:v>-7</c:v>
                </c:pt>
                <c:pt idx="541">
                  <c:v>-8</c:v>
                </c:pt>
                <c:pt idx="542">
                  <c:v>-7</c:v>
                </c:pt>
                <c:pt idx="543">
                  <c:v>-7</c:v>
                </c:pt>
                <c:pt idx="544">
                  <c:v>-7</c:v>
                </c:pt>
                <c:pt idx="545">
                  <c:v>-6</c:v>
                </c:pt>
                <c:pt idx="546">
                  <c:v>-8</c:v>
                </c:pt>
                <c:pt idx="547">
                  <c:v>-8</c:v>
                </c:pt>
                <c:pt idx="548">
                  <c:v>-7</c:v>
                </c:pt>
                <c:pt idx="549">
                  <c:v>-9</c:v>
                </c:pt>
                <c:pt idx="550">
                  <c:v>-8</c:v>
                </c:pt>
                <c:pt idx="551">
                  <c:v>-8</c:v>
                </c:pt>
                <c:pt idx="552">
                  <c:v>-7</c:v>
                </c:pt>
                <c:pt idx="553">
                  <c:v>-9</c:v>
                </c:pt>
                <c:pt idx="554">
                  <c:v>-9</c:v>
                </c:pt>
                <c:pt idx="555">
                  <c:v>-7</c:v>
                </c:pt>
                <c:pt idx="556">
                  <c:v>-8</c:v>
                </c:pt>
                <c:pt idx="557">
                  <c:v>-8</c:v>
                </c:pt>
                <c:pt idx="558">
                  <c:v>-8</c:v>
                </c:pt>
                <c:pt idx="559">
                  <c:v>-9</c:v>
                </c:pt>
                <c:pt idx="560">
                  <c:v>-8</c:v>
                </c:pt>
                <c:pt idx="561">
                  <c:v>-8</c:v>
                </c:pt>
                <c:pt idx="562">
                  <c:v>-9</c:v>
                </c:pt>
                <c:pt idx="563">
                  <c:v>-9</c:v>
                </c:pt>
                <c:pt idx="564">
                  <c:v>-8</c:v>
                </c:pt>
                <c:pt idx="565">
                  <c:v>-9</c:v>
                </c:pt>
                <c:pt idx="566">
                  <c:v>-8</c:v>
                </c:pt>
                <c:pt idx="567">
                  <c:v>-8</c:v>
                </c:pt>
                <c:pt idx="568">
                  <c:v>-8</c:v>
                </c:pt>
                <c:pt idx="569">
                  <c:v>-9</c:v>
                </c:pt>
                <c:pt idx="570">
                  <c:v>-9</c:v>
                </c:pt>
                <c:pt idx="571">
                  <c:v>-8</c:v>
                </c:pt>
                <c:pt idx="572">
                  <c:v>-9</c:v>
                </c:pt>
                <c:pt idx="573">
                  <c:v>-9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6F-4770-99B0-F90FB11EA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2355696"/>
        <c:axId val="-872361136"/>
      </c:lineChart>
      <c:catAx>
        <c:axId val="-87235569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361136"/>
        <c:crosses val="autoZero"/>
        <c:auto val="1"/>
        <c:lblAlgn val="ctr"/>
        <c:lblOffset val="100"/>
        <c:tickMarkSkip val="90"/>
        <c:noMultiLvlLbl val="0"/>
      </c:catAx>
      <c:valAx>
        <c:axId val="-872361136"/>
        <c:scaling>
          <c:orientation val="minMax"/>
          <c:max val="90"/>
          <c:min val="-9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0"/>
        <c:majorTickMark val="in"/>
        <c:minorTickMark val="in"/>
        <c:tickLblPos val="nextTo"/>
        <c:spPr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dirty="0"/>
              <a:t>Readings for 30</a:t>
            </a:r>
            <a:r>
              <a:rPr lang="en-GB" dirty="0">
                <a:latin typeface="Dutch801 Rm BT" panose="02020603060505020304" pitchFamily="18" charset="0"/>
              </a:rPr>
              <a:t>° Angle Slope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X-axis</c:v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rgbClr val="FFC000"/>
                </a:solidFill>
              </a:ln>
              <a:effectLst/>
            </c:spPr>
            <c:trendlineType val="movingAvg"/>
            <c:period val="5"/>
            <c:dispRSqr val="0"/>
            <c:dispEq val="0"/>
          </c:trendline>
          <c:yVal>
            <c:numRef>
              <c:f>'[30 down.xlsx]Sheet1'!$A$1:$A$252</c:f>
              <c:numCache>
                <c:formatCode>General</c:formatCode>
                <c:ptCount val="252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31</c:v>
                </c:pt>
                <c:pt idx="6">
                  <c:v>31</c:v>
                </c:pt>
                <c:pt idx="7">
                  <c:v>34</c:v>
                </c:pt>
                <c:pt idx="8">
                  <c:v>33</c:v>
                </c:pt>
                <c:pt idx="9">
                  <c:v>31</c:v>
                </c:pt>
                <c:pt idx="10">
                  <c:v>32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31</c:v>
                </c:pt>
                <c:pt idx="15">
                  <c:v>33</c:v>
                </c:pt>
                <c:pt idx="16">
                  <c:v>32</c:v>
                </c:pt>
                <c:pt idx="17">
                  <c:v>31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>
                  <c:v>31</c:v>
                </c:pt>
                <c:pt idx="24">
                  <c:v>33</c:v>
                </c:pt>
                <c:pt idx="25">
                  <c:v>32</c:v>
                </c:pt>
                <c:pt idx="26">
                  <c:v>30</c:v>
                </c:pt>
                <c:pt idx="27">
                  <c:v>32</c:v>
                </c:pt>
                <c:pt idx="28">
                  <c:v>32</c:v>
                </c:pt>
                <c:pt idx="29">
                  <c:v>32</c:v>
                </c:pt>
                <c:pt idx="30">
                  <c:v>32</c:v>
                </c:pt>
                <c:pt idx="31">
                  <c:v>33</c:v>
                </c:pt>
                <c:pt idx="32">
                  <c:v>32</c:v>
                </c:pt>
                <c:pt idx="33">
                  <c:v>32</c:v>
                </c:pt>
                <c:pt idx="34">
                  <c:v>32</c:v>
                </c:pt>
                <c:pt idx="35">
                  <c:v>32</c:v>
                </c:pt>
                <c:pt idx="36">
                  <c:v>31</c:v>
                </c:pt>
                <c:pt idx="37">
                  <c:v>32</c:v>
                </c:pt>
                <c:pt idx="38">
                  <c:v>32</c:v>
                </c:pt>
                <c:pt idx="39">
                  <c:v>32</c:v>
                </c:pt>
                <c:pt idx="40">
                  <c:v>33</c:v>
                </c:pt>
                <c:pt idx="41">
                  <c:v>32</c:v>
                </c:pt>
                <c:pt idx="42">
                  <c:v>32</c:v>
                </c:pt>
                <c:pt idx="43">
                  <c:v>32</c:v>
                </c:pt>
                <c:pt idx="44">
                  <c:v>32</c:v>
                </c:pt>
                <c:pt idx="45">
                  <c:v>32</c:v>
                </c:pt>
                <c:pt idx="46">
                  <c:v>31</c:v>
                </c:pt>
                <c:pt idx="47">
                  <c:v>32</c:v>
                </c:pt>
                <c:pt idx="48">
                  <c:v>32</c:v>
                </c:pt>
                <c:pt idx="49">
                  <c:v>32</c:v>
                </c:pt>
                <c:pt idx="50">
                  <c:v>32</c:v>
                </c:pt>
                <c:pt idx="51">
                  <c:v>32</c:v>
                </c:pt>
                <c:pt idx="52">
                  <c:v>32</c:v>
                </c:pt>
                <c:pt idx="53">
                  <c:v>32</c:v>
                </c:pt>
                <c:pt idx="54">
                  <c:v>31</c:v>
                </c:pt>
                <c:pt idx="55">
                  <c:v>32</c:v>
                </c:pt>
                <c:pt idx="56">
                  <c:v>32</c:v>
                </c:pt>
                <c:pt idx="57">
                  <c:v>32</c:v>
                </c:pt>
                <c:pt idx="58">
                  <c:v>32</c:v>
                </c:pt>
                <c:pt idx="59">
                  <c:v>30</c:v>
                </c:pt>
                <c:pt idx="60">
                  <c:v>32</c:v>
                </c:pt>
                <c:pt idx="61">
                  <c:v>32</c:v>
                </c:pt>
                <c:pt idx="62">
                  <c:v>31</c:v>
                </c:pt>
                <c:pt idx="63">
                  <c:v>30</c:v>
                </c:pt>
                <c:pt idx="64">
                  <c:v>32</c:v>
                </c:pt>
                <c:pt idx="65">
                  <c:v>32</c:v>
                </c:pt>
                <c:pt idx="66">
                  <c:v>33</c:v>
                </c:pt>
                <c:pt idx="67">
                  <c:v>32</c:v>
                </c:pt>
                <c:pt idx="68">
                  <c:v>32</c:v>
                </c:pt>
                <c:pt idx="69">
                  <c:v>32</c:v>
                </c:pt>
                <c:pt idx="70">
                  <c:v>31</c:v>
                </c:pt>
                <c:pt idx="71">
                  <c:v>32</c:v>
                </c:pt>
                <c:pt idx="72">
                  <c:v>32</c:v>
                </c:pt>
                <c:pt idx="73">
                  <c:v>32</c:v>
                </c:pt>
                <c:pt idx="74">
                  <c:v>31</c:v>
                </c:pt>
                <c:pt idx="75">
                  <c:v>32</c:v>
                </c:pt>
                <c:pt idx="76">
                  <c:v>32</c:v>
                </c:pt>
                <c:pt idx="77">
                  <c:v>32</c:v>
                </c:pt>
                <c:pt idx="78">
                  <c:v>31</c:v>
                </c:pt>
                <c:pt idx="79">
                  <c:v>31</c:v>
                </c:pt>
                <c:pt idx="80">
                  <c:v>33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32</c:v>
                </c:pt>
                <c:pt idx="85">
                  <c:v>32</c:v>
                </c:pt>
                <c:pt idx="86">
                  <c:v>32</c:v>
                </c:pt>
                <c:pt idx="87">
                  <c:v>33</c:v>
                </c:pt>
                <c:pt idx="88">
                  <c:v>32</c:v>
                </c:pt>
                <c:pt idx="89">
                  <c:v>32</c:v>
                </c:pt>
                <c:pt idx="90">
                  <c:v>31</c:v>
                </c:pt>
                <c:pt idx="91">
                  <c:v>32</c:v>
                </c:pt>
                <c:pt idx="92">
                  <c:v>31</c:v>
                </c:pt>
                <c:pt idx="93">
                  <c:v>31</c:v>
                </c:pt>
                <c:pt idx="94">
                  <c:v>32</c:v>
                </c:pt>
                <c:pt idx="95">
                  <c:v>31</c:v>
                </c:pt>
                <c:pt idx="96">
                  <c:v>31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31</c:v>
                </c:pt>
                <c:pt idx="104">
                  <c:v>32</c:v>
                </c:pt>
                <c:pt idx="105">
                  <c:v>32</c:v>
                </c:pt>
                <c:pt idx="106">
                  <c:v>32</c:v>
                </c:pt>
                <c:pt idx="107">
                  <c:v>33</c:v>
                </c:pt>
                <c:pt idx="108">
                  <c:v>32</c:v>
                </c:pt>
                <c:pt idx="109">
                  <c:v>31</c:v>
                </c:pt>
                <c:pt idx="110">
                  <c:v>31</c:v>
                </c:pt>
                <c:pt idx="111">
                  <c:v>32</c:v>
                </c:pt>
                <c:pt idx="112">
                  <c:v>34</c:v>
                </c:pt>
                <c:pt idx="113">
                  <c:v>31</c:v>
                </c:pt>
                <c:pt idx="114">
                  <c:v>31</c:v>
                </c:pt>
                <c:pt idx="115">
                  <c:v>30</c:v>
                </c:pt>
                <c:pt idx="116">
                  <c:v>31</c:v>
                </c:pt>
                <c:pt idx="117">
                  <c:v>34</c:v>
                </c:pt>
                <c:pt idx="118">
                  <c:v>34</c:v>
                </c:pt>
                <c:pt idx="119">
                  <c:v>32</c:v>
                </c:pt>
                <c:pt idx="120">
                  <c:v>31</c:v>
                </c:pt>
                <c:pt idx="121">
                  <c:v>33</c:v>
                </c:pt>
                <c:pt idx="122">
                  <c:v>31</c:v>
                </c:pt>
                <c:pt idx="123">
                  <c:v>33</c:v>
                </c:pt>
                <c:pt idx="124">
                  <c:v>31</c:v>
                </c:pt>
                <c:pt idx="125">
                  <c:v>32</c:v>
                </c:pt>
                <c:pt idx="126">
                  <c:v>31</c:v>
                </c:pt>
                <c:pt idx="127">
                  <c:v>31</c:v>
                </c:pt>
                <c:pt idx="128">
                  <c:v>32</c:v>
                </c:pt>
                <c:pt idx="129">
                  <c:v>32</c:v>
                </c:pt>
                <c:pt idx="130">
                  <c:v>32</c:v>
                </c:pt>
                <c:pt idx="131">
                  <c:v>33</c:v>
                </c:pt>
                <c:pt idx="132">
                  <c:v>32</c:v>
                </c:pt>
                <c:pt idx="133">
                  <c:v>32</c:v>
                </c:pt>
                <c:pt idx="134">
                  <c:v>31</c:v>
                </c:pt>
                <c:pt idx="135">
                  <c:v>32</c:v>
                </c:pt>
                <c:pt idx="136">
                  <c:v>32</c:v>
                </c:pt>
                <c:pt idx="137">
                  <c:v>31</c:v>
                </c:pt>
                <c:pt idx="138">
                  <c:v>31</c:v>
                </c:pt>
                <c:pt idx="139">
                  <c:v>33</c:v>
                </c:pt>
                <c:pt idx="140">
                  <c:v>33</c:v>
                </c:pt>
                <c:pt idx="141">
                  <c:v>31</c:v>
                </c:pt>
                <c:pt idx="142">
                  <c:v>34</c:v>
                </c:pt>
                <c:pt idx="143">
                  <c:v>32</c:v>
                </c:pt>
                <c:pt idx="144">
                  <c:v>32</c:v>
                </c:pt>
                <c:pt idx="145">
                  <c:v>33</c:v>
                </c:pt>
                <c:pt idx="146">
                  <c:v>32</c:v>
                </c:pt>
                <c:pt idx="147">
                  <c:v>31</c:v>
                </c:pt>
                <c:pt idx="148">
                  <c:v>32</c:v>
                </c:pt>
                <c:pt idx="149">
                  <c:v>33</c:v>
                </c:pt>
                <c:pt idx="150">
                  <c:v>31</c:v>
                </c:pt>
                <c:pt idx="151">
                  <c:v>31</c:v>
                </c:pt>
                <c:pt idx="152">
                  <c:v>32</c:v>
                </c:pt>
                <c:pt idx="153">
                  <c:v>32</c:v>
                </c:pt>
                <c:pt idx="154">
                  <c:v>32</c:v>
                </c:pt>
                <c:pt idx="155">
                  <c:v>32</c:v>
                </c:pt>
                <c:pt idx="156">
                  <c:v>31</c:v>
                </c:pt>
                <c:pt idx="157">
                  <c:v>32</c:v>
                </c:pt>
                <c:pt idx="158">
                  <c:v>32</c:v>
                </c:pt>
                <c:pt idx="159">
                  <c:v>32</c:v>
                </c:pt>
                <c:pt idx="160">
                  <c:v>32</c:v>
                </c:pt>
                <c:pt idx="161">
                  <c:v>32</c:v>
                </c:pt>
                <c:pt idx="162">
                  <c:v>32</c:v>
                </c:pt>
                <c:pt idx="163">
                  <c:v>32</c:v>
                </c:pt>
                <c:pt idx="164">
                  <c:v>29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32</c:v>
                </c:pt>
                <c:pt idx="169">
                  <c:v>32</c:v>
                </c:pt>
                <c:pt idx="170">
                  <c:v>32</c:v>
                </c:pt>
                <c:pt idx="171">
                  <c:v>32</c:v>
                </c:pt>
                <c:pt idx="172">
                  <c:v>32</c:v>
                </c:pt>
                <c:pt idx="173">
                  <c:v>31</c:v>
                </c:pt>
                <c:pt idx="174">
                  <c:v>32</c:v>
                </c:pt>
                <c:pt idx="175">
                  <c:v>32</c:v>
                </c:pt>
                <c:pt idx="176">
                  <c:v>32</c:v>
                </c:pt>
                <c:pt idx="177">
                  <c:v>32</c:v>
                </c:pt>
                <c:pt idx="178">
                  <c:v>32</c:v>
                </c:pt>
                <c:pt idx="179">
                  <c:v>33</c:v>
                </c:pt>
                <c:pt idx="180">
                  <c:v>33</c:v>
                </c:pt>
                <c:pt idx="181">
                  <c:v>32</c:v>
                </c:pt>
                <c:pt idx="182">
                  <c:v>31</c:v>
                </c:pt>
                <c:pt idx="183">
                  <c:v>32</c:v>
                </c:pt>
                <c:pt idx="184">
                  <c:v>32</c:v>
                </c:pt>
                <c:pt idx="185">
                  <c:v>32</c:v>
                </c:pt>
                <c:pt idx="186">
                  <c:v>32</c:v>
                </c:pt>
                <c:pt idx="187">
                  <c:v>32</c:v>
                </c:pt>
                <c:pt idx="188">
                  <c:v>33</c:v>
                </c:pt>
                <c:pt idx="189">
                  <c:v>33</c:v>
                </c:pt>
                <c:pt idx="190">
                  <c:v>32</c:v>
                </c:pt>
                <c:pt idx="191">
                  <c:v>32</c:v>
                </c:pt>
                <c:pt idx="192">
                  <c:v>31</c:v>
                </c:pt>
                <c:pt idx="193">
                  <c:v>32</c:v>
                </c:pt>
                <c:pt idx="194">
                  <c:v>32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32</c:v>
                </c:pt>
                <c:pt idx="199">
                  <c:v>32</c:v>
                </c:pt>
                <c:pt idx="200">
                  <c:v>31</c:v>
                </c:pt>
                <c:pt idx="201">
                  <c:v>32</c:v>
                </c:pt>
                <c:pt idx="202">
                  <c:v>32</c:v>
                </c:pt>
                <c:pt idx="203">
                  <c:v>32</c:v>
                </c:pt>
                <c:pt idx="204">
                  <c:v>32</c:v>
                </c:pt>
                <c:pt idx="205">
                  <c:v>32</c:v>
                </c:pt>
                <c:pt idx="206">
                  <c:v>32</c:v>
                </c:pt>
                <c:pt idx="207">
                  <c:v>32</c:v>
                </c:pt>
                <c:pt idx="208">
                  <c:v>32</c:v>
                </c:pt>
                <c:pt idx="209">
                  <c:v>31</c:v>
                </c:pt>
                <c:pt idx="210">
                  <c:v>33</c:v>
                </c:pt>
                <c:pt idx="211">
                  <c:v>33</c:v>
                </c:pt>
                <c:pt idx="212">
                  <c:v>33</c:v>
                </c:pt>
                <c:pt idx="213">
                  <c:v>32</c:v>
                </c:pt>
                <c:pt idx="214">
                  <c:v>32</c:v>
                </c:pt>
                <c:pt idx="215">
                  <c:v>33</c:v>
                </c:pt>
                <c:pt idx="216">
                  <c:v>33</c:v>
                </c:pt>
                <c:pt idx="217">
                  <c:v>31</c:v>
                </c:pt>
                <c:pt idx="218">
                  <c:v>32</c:v>
                </c:pt>
                <c:pt idx="219">
                  <c:v>32</c:v>
                </c:pt>
                <c:pt idx="220">
                  <c:v>32</c:v>
                </c:pt>
                <c:pt idx="221">
                  <c:v>31</c:v>
                </c:pt>
                <c:pt idx="222">
                  <c:v>32</c:v>
                </c:pt>
                <c:pt idx="223">
                  <c:v>31</c:v>
                </c:pt>
                <c:pt idx="224">
                  <c:v>32</c:v>
                </c:pt>
                <c:pt idx="225">
                  <c:v>33</c:v>
                </c:pt>
                <c:pt idx="226">
                  <c:v>32</c:v>
                </c:pt>
                <c:pt idx="227">
                  <c:v>32</c:v>
                </c:pt>
                <c:pt idx="228">
                  <c:v>33</c:v>
                </c:pt>
                <c:pt idx="229">
                  <c:v>32</c:v>
                </c:pt>
                <c:pt idx="230">
                  <c:v>31</c:v>
                </c:pt>
                <c:pt idx="231">
                  <c:v>33</c:v>
                </c:pt>
                <c:pt idx="232">
                  <c:v>31</c:v>
                </c:pt>
                <c:pt idx="233">
                  <c:v>31</c:v>
                </c:pt>
                <c:pt idx="234">
                  <c:v>33</c:v>
                </c:pt>
                <c:pt idx="235">
                  <c:v>31</c:v>
                </c:pt>
                <c:pt idx="236">
                  <c:v>31</c:v>
                </c:pt>
                <c:pt idx="237">
                  <c:v>33</c:v>
                </c:pt>
                <c:pt idx="238">
                  <c:v>32</c:v>
                </c:pt>
                <c:pt idx="239">
                  <c:v>33</c:v>
                </c:pt>
                <c:pt idx="240">
                  <c:v>31</c:v>
                </c:pt>
                <c:pt idx="241">
                  <c:v>32</c:v>
                </c:pt>
                <c:pt idx="242">
                  <c:v>32</c:v>
                </c:pt>
                <c:pt idx="243">
                  <c:v>32</c:v>
                </c:pt>
                <c:pt idx="244">
                  <c:v>31</c:v>
                </c:pt>
                <c:pt idx="245">
                  <c:v>32</c:v>
                </c:pt>
                <c:pt idx="246">
                  <c:v>32</c:v>
                </c:pt>
                <c:pt idx="247">
                  <c:v>33</c:v>
                </c:pt>
                <c:pt idx="248">
                  <c:v>32</c:v>
                </c:pt>
                <c:pt idx="249">
                  <c:v>33</c:v>
                </c:pt>
                <c:pt idx="250">
                  <c:v>32</c:v>
                </c:pt>
                <c:pt idx="251">
                  <c:v>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F43-40B9-97F9-4882F5EEE0B4}"/>
            </c:ext>
          </c:extLst>
        </c:ser>
        <c:ser>
          <c:idx val="1"/>
          <c:order val="1"/>
          <c:tx>
            <c:v>Y-axis</c:v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yVal>
            <c:numRef>
              <c:f>'[30 down.xlsx]Sheet1'!$B$1:$B$252</c:f>
              <c:numCache>
                <c:formatCode>General</c:formatCode>
                <c:ptCount val="252"/>
                <c:pt idx="0">
                  <c:v>0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-3</c:v>
                </c:pt>
                <c:pt idx="10">
                  <c:v>-1</c:v>
                </c:pt>
                <c:pt idx="11">
                  <c:v>-1</c:v>
                </c:pt>
                <c:pt idx="12">
                  <c:v>-3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-2</c:v>
                </c:pt>
                <c:pt idx="17">
                  <c:v>-5</c:v>
                </c:pt>
                <c:pt idx="18">
                  <c:v>-1</c:v>
                </c:pt>
                <c:pt idx="19">
                  <c:v>-2</c:v>
                </c:pt>
                <c:pt idx="20">
                  <c:v>0</c:v>
                </c:pt>
                <c:pt idx="21">
                  <c:v>-1</c:v>
                </c:pt>
                <c:pt idx="22">
                  <c:v>0</c:v>
                </c:pt>
                <c:pt idx="23">
                  <c:v>0</c:v>
                </c:pt>
                <c:pt idx="24">
                  <c:v>-2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0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0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0</c:v>
                </c:pt>
                <c:pt idx="39">
                  <c:v>0</c:v>
                </c:pt>
                <c:pt idx="40">
                  <c:v>-1</c:v>
                </c:pt>
                <c:pt idx="41">
                  <c:v>0</c:v>
                </c:pt>
                <c:pt idx="42">
                  <c:v>0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-1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-1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2</c:v>
                </c:pt>
                <c:pt idx="69">
                  <c:v>-1</c:v>
                </c:pt>
                <c:pt idx="70">
                  <c:v>0</c:v>
                </c:pt>
                <c:pt idx="71">
                  <c:v>-1</c:v>
                </c:pt>
                <c:pt idx="72">
                  <c:v>0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2</c:v>
                </c:pt>
                <c:pt idx="77">
                  <c:v>-1</c:v>
                </c:pt>
                <c:pt idx="78">
                  <c:v>-1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-1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-1</c:v>
                </c:pt>
                <c:pt idx="91">
                  <c:v>0</c:v>
                </c:pt>
                <c:pt idx="92">
                  <c:v>0</c:v>
                </c:pt>
                <c:pt idx="93">
                  <c:v>-1</c:v>
                </c:pt>
                <c:pt idx="94">
                  <c:v>0</c:v>
                </c:pt>
                <c:pt idx="95">
                  <c:v>-1</c:v>
                </c:pt>
                <c:pt idx="96">
                  <c:v>1</c:v>
                </c:pt>
                <c:pt idx="97">
                  <c:v>0</c:v>
                </c:pt>
                <c:pt idx="98">
                  <c:v>-1</c:v>
                </c:pt>
                <c:pt idx="99">
                  <c:v>-1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-1</c:v>
                </c:pt>
                <c:pt idx="105">
                  <c:v>0</c:v>
                </c:pt>
                <c:pt idx="106">
                  <c:v>1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3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2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-1</c:v>
                </c:pt>
                <c:pt idx="124">
                  <c:v>0</c:v>
                </c:pt>
                <c:pt idx="125">
                  <c:v>0</c:v>
                </c:pt>
                <c:pt idx="126">
                  <c:v>3</c:v>
                </c:pt>
                <c:pt idx="127">
                  <c:v>0</c:v>
                </c:pt>
                <c:pt idx="128">
                  <c:v>1</c:v>
                </c:pt>
                <c:pt idx="129">
                  <c:v>0</c:v>
                </c:pt>
                <c:pt idx="130">
                  <c:v>-1</c:v>
                </c:pt>
                <c:pt idx="131">
                  <c:v>0</c:v>
                </c:pt>
                <c:pt idx="132">
                  <c:v>2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2</c:v>
                </c:pt>
                <c:pt idx="139">
                  <c:v>0</c:v>
                </c:pt>
                <c:pt idx="140">
                  <c:v>0</c:v>
                </c:pt>
                <c:pt idx="141">
                  <c:v>-1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3</c:v>
                </c:pt>
                <c:pt idx="148">
                  <c:v>1</c:v>
                </c:pt>
                <c:pt idx="149">
                  <c:v>0</c:v>
                </c:pt>
                <c:pt idx="150">
                  <c:v>1</c:v>
                </c:pt>
                <c:pt idx="151">
                  <c:v>1</c:v>
                </c:pt>
                <c:pt idx="152">
                  <c:v>2</c:v>
                </c:pt>
                <c:pt idx="153">
                  <c:v>2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-1</c:v>
                </c:pt>
                <c:pt idx="165">
                  <c:v>2</c:v>
                </c:pt>
                <c:pt idx="166">
                  <c:v>0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1</c:v>
                </c:pt>
                <c:pt idx="173">
                  <c:v>-1</c:v>
                </c:pt>
                <c:pt idx="174">
                  <c:v>-1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1</c:v>
                </c:pt>
                <c:pt idx="179">
                  <c:v>-1</c:v>
                </c:pt>
                <c:pt idx="180">
                  <c:v>-1</c:v>
                </c:pt>
                <c:pt idx="181">
                  <c:v>4</c:v>
                </c:pt>
                <c:pt idx="182">
                  <c:v>0</c:v>
                </c:pt>
                <c:pt idx="183">
                  <c:v>0</c:v>
                </c:pt>
                <c:pt idx="184">
                  <c:v>-1</c:v>
                </c:pt>
                <c:pt idx="185">
                  <c:v>2</c:v>
                </c:pt>
                <c:pt idx="186">
                  <c:v>0</c:v>
                </c:pt>
                <c:pt idx="187">
                  <c:v>-1</c:v>
                </c:pt>
                <c:pt idx="188">
                  <c:v>0</c:v>
                </c:pt>
                <c:pt idx="189">
                  <c:v>1</c:v>
                </c:pt>
                <c:pt idx="190">
                  <c:v>0</c:v>
                </c:pt>
                <c:pt idx="191">
                  <c:v>1</c:v>
                </c:pt>
                <c:pt idx="192">
                  <c:v>0</c:v>
                </c:pt>
                <c:pt idx="193">
                  <c:v>0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</c:v>
                </c:pt>
                <c:pt idx="203">
                  <c:v>0</c:v>
                </c:pt>
                <c:pt idx="204">
                  <c:v>-1</c:v>
                </c:pt>
                <c:pt idx="205">
                  <c:v>0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1</c:v>
                </c:pt>
                <c:pt idx="211">
                  <c:v>3</c:v>
                </c:pt>
                <c:pt idx="212">
                  <c:v>0</c:v>
                </c:pt>
                <c:pt idx="213">
                  <c:v>0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2</c:v>
                </c:pt>
                <c:pt idx="222">
                  <c:v>0</c:v>
                </c:pt>
                <c:pt idx="223">
                  <c:v>0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2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2</c:v>
                </c:pt>
                <c:pt idx="235">
                  <c:v>0</c:v>
                </c:pt>
                <c:pt idx="236">
                  <c:v>-1</c:v>
                </c:pt>
                <c:pt idx="237">
                  <c:v>1</c:v>
                </c:pt>
                <c:pt idx="238">
                  <c:v>1</c:v>
                </c:pt>
                <c:pt idx="239">
                  <c:v>0</c:v>
                </c:pt>
                <c:pt idx="240">
                  <c:v>-1</c:v>
                </c:pt>
                <c:pt idx="241">
                  <c:v>0</c:v>
                </c:pt>
                <c:pt idx="242">
                  <c:v>2</c:v>
                </c:pt>
                <c:pt idx="243">
                  <c:v>1</c:v>
                </c:pt>
                <c:pt idx="244">
                  <c:v>0</c:v>
                </c:pt>
                <c:pt idx="245">
                  <c:v>-1</c:v>
                </c:pt>
                <c:pt idx="246">
                  <c:v>0</c:v>
                </c:pt>
                <c:pt idx="247">
                  <c:v>4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F43-40B9-97F9-4882F5EEE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72355152"/>
        <c:axId val="-872360592"/>
      </c:scatterChart>
      <c:valAx>
        <c:axId val="-872355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360592"/>
        <c:crosses val="autoZero"/>
        <c:crossBetween val="midCat"/>
      </c:valAx>
      <c:valAx>
        <c:axId val="-872360592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355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dirty="0" smtClean="0"/>
              <a:t>Continuous </a:t>
            </a:r>
            <a:r>
              <a:rPr lang="en-GB" dirty="0"/>
              <a:t>Change</a:t>
            </a:r>
            <a:r>
              <a:rPr lang="en-GB" baseline="0" dirty="0"/>
              <a:t> in Angle</a:t>
            </a:r>
            <a:endParaRPr lang="en-GB" dirty="0"/>
          </a:p>
        </c:rich>
      </c:tx>
      <c:layout>
        <c:manualLayout>
          <c:xMode val="edge"/>
          <c:yMode val="edge"/>
          <c:x val="0.295730276362513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344925634295714E-2"/>
          <c:y val="0.17171296296296296"/>
          <c:w val="0.9245916447944007"/>
          <c:h val="0.6714577865266842"/>
        </c:manualLayout>
      </c:layout>
      <c:lineChart>
        <c:grouping val="standard"/>
        <c:varyColors val="0"/>
        <c:ser>
          <c:idx val="0"/>
          <c:order val="0"/>
          <c:tx>
            <c:v>X-axis</c:v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  <c:trendlineType val="movingAvg"/>
            <c:period val="8"/>
            <c:dispRSqr val="0"/>
            <c:dispEq val="0"/>
          </c:trendline>
          <c:val>
            <c:numRef>
              <c:f>'[طالع نازل بند بشير.xlsx]Sheet1'!$H$3:$H$286</c:f>
              <c:numCache>
                <c:formatCode>General</c:formatCode>
                <c:ptCount val="28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7">
                  <c:v>1</c:v>
                </c:pt>
                <c:pt idx="38">
                  <c:v>1</c:v>
                </c:pt>
                <c:pt idx="39">
                  <c:v>5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-7</c:v>
                </c:pt>
                <c:pt idx="46">
                  <c:v>0</c:v>
                </c:pt>
                <c:pt idx="47">
                  <c:v>3</c:v>
                </c:pt>
                <c:pt idx="48">
                  <c:v>1</c:v>
                </c:pt>
                <c:pt idx="49">
                  <c:v>1</c:v>
                </c:pt>
                <c:pt idx="50">
                  <c:v>-3</c:v>
                </c:pt>
                <c:pt idx="51">
                  <c:v>0</c:v>
                </c:pt>
                <c:pt idx="52">
                  <c:v>0</c:v>
                </c:pt>
                <c:pt idx="53">
                  <c:v>4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2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2</c:v>
                </c:pt>
                <c:pt idx="75">
                  <c:v>2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3</c:v>
                </c:pt>
                <c:pt idx="90">
                  <c:v>0</c:v>
                </c:pt>
                <c:pt idx="91">
                  <c:v>3</c:v>
                </c:pt>
                <c:pt idx="92">
                  <c:v>-1</c:v>
                </c:pt>
                <c:pt idx="93">
                  <c:v>0</c:v>
                </c:pt>
                <c:pt idx="94">
                  <c:v>0</c:v>
                </c:pt>
                <c:pt idx="95">
                  <c:v>-2</c:v>
                </c:pt>
                <c:pt idx="96">
                  <c:v>-2</c:v>
                </c:pt>
                <c:pt idx="97">
                  <c:v>0</c:v>
                </c:pt>
                <c:pt idx="98">
                  <c:v>0</c:v>
                </c:pt>
                <c:pt idx="99">
                  <c:v>-2</c:v>
                </c:pt>
                <c:pt idx="100">
                  <c:v>-2</c:v>
                </c:pt>
                <c:pt idx="101">
                  <c:v>-1</c:v>
                </c:pt>
                <c:pt idx="102">
                  <c:v>-2</c:v>
                </c:pt>
                <c:pt idx="103">
                  <c:v>-1</c:v>
                </c:pt>
                <c:pt idx="104">
                  <c:v>0</c:v>
                </c:pt>
                <c:pt idx="105">
                  <c:v>-1</c:v>
                </c:pt>
                <c:pt idx="106">
                  <c:v>-1</c:v>
                </c:pt>
                <c:pt idx="107">
                  <c:v>-2</c:v>
                </c:pt>
                <c:pt idx="108">
                  <c:v>-2</c:v>
                </c:pt>
                <c:pt idx="109">
                  <c:v>-1</c:v>
                </c:pt>
                <c:pt idx="110">
                  <c:v>-2</c:v>
                </c:pt>
                <c:pt idx="111">
                  <c:v>-2</c:v>
                </c:pt>
                <c:pt idx="112">
                  <c:v>-1</c:v>
                </c:pt>
                <c:pt idx="113">
                  <c:v>-2</c:v>
                </c:pt>
                <c:pt idx="114">
                  <c:v>-3</c:v>
                </c:pt>
                <c:pt idx="115">
                  <c:v>-2</c:v>
                </c:pt>
                <c:pt idx="116">
                  <c:v>-3</c:v>
                </c:pt>
                <c:pt idx="117">
                  <c:v>-3</c:v>
                </c:pt>
                <c:pt idx="118">
                  <c:v>-2</c:v>
                </c:pt>
                <c:pt idx="119">
                  <c:v>-3</c:v>
                </c:pt>
                <c:pt idx="120">
                  <c:v>-4</c:v>
                </c:pt>
                <c:pt idx="121">
                  <c:v>-3</c:v>
                </c:pt>
                <c:pt idx="122">
                  <c:v>-5</c:v>
                </c:pt>
                <c:pt idx="123">
                  <c:v>-6</c:v>
                </c:pt>
                <c:pt idx="124">
                  <c:v>-5</c:v>
                </c:pt>
                <c:pt idx="125">
                  <c:v>-5</c:v>
                </c:pt>
                <c:pt idx="126">
                  <c:v>-3</c:v>
                </c:pt>
                <c:pt idx="127">
                  <c:v>-7</c:v>
                </c:pt>
                <c:pt idx="128">
                  <c:v>-7</c:v>
                </c:pt>
                <c:pt idx="129">
                  <c:v>-7</c:v>
                </c:pt>
                <c:pt idx="130">
                  <c:v>-9</c:v>
                </c:pt>
                <c:pt idx="131">
                  <c:v>-9</c:v>
                </c:pt>
                <c:pt idx="132">
                  <c:v>-10</c:v>
                </c:pt>
                <c:pt idx="133">
                  <c:v>-12</c:v>
                </c:pt>
                <c:pt idx="134">
                  <c:v>-9</c:v>
                </c:pt>
                <c:pt idx="135">
                  <c:v>-8</c:v>
                </c:pt>
                <c:pt idx="136">
                  <c:v>-8</c:v>
                </c:pt>
                <c:pt idx="137">
                  <c:v>-7</c:v>
                </c:pt>
                <c:pt idx="138">
                  <c:v>-8</c:v>
                </c:pt>
                <c:pt idx="139">
                  <c:v>-11</c:v>
                </c:pt>
                <c:pt idx="140">
                  <c:v>-11</c:v>
                </c:pt>
                <c:pt idx="141">
                  <c:v>-11</c:v>
                </c:pt>
                <c:pt idx="142">
                  <c:v>-12</c:v>
                </c:pt>
                <c:pt idx="143">
                  <c:v>-10</c:v>
                </c:pt>
                <c:pt idx="144">
                  <c:v>-9</c:v>
                </c:pt>
                <c:pt idx="145">
                  <c:v>-11</c:v>
                </c:pt>
                <c:pt idx="146">
                  <c:v>-9</c:v>
                </c:pt>
                <c:pt idx="147">
                  <c:v>-9</c:v>
                </c:pt>
                <c:pt idx="148">
                  <c:v>-12</c:v>
                </c:pt>
                <c:pt idx="149">
                  <c:v>-12</c:v>
                </c:pt>
                <c:pt idx="150">
                  <c:v>-10</c:v>
                </c:pt>
                <c:pt idx="151">
                  <c:v>-10</c:v>
                </c:pt>
                <c:pt idx="152">
                  <c:v>-10</c:v>
                </c:pt>
                <c:pt idx="153">
                  <c:v>-10</c:v>
                </c:pt>
                <c:pt idx="154">
                  <c:v>-11</c:v>
                </c:pt>
                <c:pt idx="155">
                  <c:v>-11</c:v>
                </c:pt>
                <c:pt idx="156">
                  <c:v>-11</c:v>
                </c:pt>
                <c:pt idx="157">
                  <c:v>-12</c:v>
                </c:pt>
                <c:pt idx="158">
                  <c:v>-10</c:v>
                </c:pt>
                <c:pt idx="159">
                  <c:v>-11</c:v>
                </c:pt>
                <c:pt idx="160">
                  <c:v>-11</c:v>
                </c:pt>
                <c:pt idx="161">
                  <c:v>-9</c:v>
                </c:pt>
                <c:pt idx="162">
                  <c:v>-11</c:v>
                </c:pt>
                <c:pt idx="163">
                  <c:v>-11</c:v>
                </c:pt>
                <c:pt idx="164">
                  <c:v>-9</c:v>
                </c:pt>
                <c:pt idx="165">
                  <c:v>-11</c:v>
                </c:pt>
                <c:pt idx="166">
                  <c:v>-11</c:v>
                </c:pt>
                <c:pt idx="167">
                  <c:v>-11</c:v>
                </c:pt>
                <c:pt idx="168">
                  <c:v>-10</c:v>
                </c:pt>
                <c:pt idx="169">
                  <c:v>-11</c:v>
                </c:pt>
                <c:pt idx="170">
                  <c:v>-11</c:v>
                </c:pt>
                <c:pt idx="171">
                  <c:v>-11</c:v>
                </c:pt>
                <c:pt idx="172">
                  <c:v>-12</c:v>
                </c:pt>
                <c:pt idx="173">
                  <c:v>-11</c:v>
                </c:pt>
                <c:pt idx="174">
                  <c:v>-11</c:v>
                </c:pt>
                <c:pt idx="175">
                  <c:v>-12</c:v>
                </c:pt>
                <c:pt idx="176">
                  <c:v>-11</c:v>
                </c:pt>
                <c:pt idx="177">
                  <c:v>-10</c:v>
                </c:pt>
                <c:pt idx="178">
                  <c:v>-12</c:v>
                </c:pt>
                <c:pt idx="179">
                  <c:v>-11</c:v>
                </c:pt>
                <c:pt idx="180">
                  <c:v>-11</c:v>
                </c:pt>
                <c:pt idx="181">
                  <c:v>-12</c:v>
                </c:pt>
                <c:pt idx="182">
                  <c:v>-10</c:v>
                </c:pt>
                <c:pt idx="183">
                  <c:v>-12</c:v>
                </c:pt>
                <c:pt idx="184">
                  <c:v>-13</c:v>
                </c:pt>
                <c:pt idx="185">
                  <c:v>-12</c:v>
                </c:pt>
                <c:pt idx="186">
                  <c:v>-11</c:v>
                </c:pt>
                <c:pt idx="187">
                  <c:v>-11</c:v>
                </c:pt>
                <c:pt idx="188">
                  <c:v>-11</c:v>
                </c:pt>
                <c:pt idx="189">
                  <c:v>-12</c:v>
                </c:pt>
                <c:pt idx="190">
                  <c:v>-11</c:v>
                </c:pt>
                <c:pt idx="191">
                  <c:v>-12</c:v>
                </c:pt>
                <c:pt idx="192">
                  <c:v>-11</c:v>
                </c:pt>
                <c:pt idx="193">
                  <c:v>-11</c:v>
                </c:pt>
                <c:pt idx="194">
                  <c:v>-12</c:v>
                </c:pt>
                <c:pt idx="195">
                  <c:v>-12</c:v>
                </c:pt>
                <c:pt idx="196">
                  <c:v>-12</c:v>
                </c:pt>
                <c:pt idx="197">
                  <c:v>-13</c:v>
                </c:pt>
                <c:pt idx="198">
                  <c:v>-12</c:v>
                </c:pt>
                <c:pt idx="199">
                  <c:v>-11</c:v>
                </c:pt>
                <c:pt idx="200">
                  <c:v>-12</c:v>
                </c:pt>
                <c:pt idx="201">
                  <c:v>-13</c:v>
                </c:pt>
                <c:pt idx="202">
                  <c:v>-13</c:v>
                </c:pt>
                <c:pt idx="203">
                  <c:v>-11</c:v>
                </c:pt>
                <c:pt idx="204">
                  <c:v>-11</c:v>
                </c:pt>
                <c:pt idx="205">
                  <c:v>-12</c:v>
                </c:pt>
                <c:pt idx="206">
                  <c:v>-14</c:v>
                </c:pt>
                <c:pt idx="207">
                  <c:v>-12</c:v>
                </c:pt>
                <c:pt idx="208">
                  <c:v>-14</c:v>
                </c:pt>
                <c:pt idx="209">
                  <c:v>-13</c:v>
                </c:pt>
                <c:pt idx="210">
                  <c:v>-14</c:v>
                </c:pt>
                <c:pt idx="211">
                  <c:v>-14</c:v>
                </c:pt>
                <c:pt idx="212">
                  <c:v>-15</c:v>
                </c:pt>
                <c:pt idx="213">
                  <c:v>-15</c:v>
                </c:pt>
                <c:pt idx="214">
                  <c:v>-14</c:v>
                </c:pt>
                <c:pt idx="215">
                  <c:v>-16</c:v>
                </c:pt>
                <c:pt idx="216">
                  <c:v>-17</c:v>
                </c:pt>
                <c:pt idx="217">
                  <c:v>-17</c:v>
                </c:pt>
                <c:pt idx="218">
                  <c:v>-17</c:v>
                </c:pt>
                <c:pt idx="219">
                  <c:v>-17</c:v>
                </c:pt>
                <c:pt idx="220">
                  <c:v>-17</c:v>
                </c:pt>
                <c:pt idx="221">
                  <c:v>-16</c:v>
                </c:pt>
                <c:pt idx="222">
                  <c:v>-17</c:v>
                </c:pt>
                <c:pt idx="223">
                  <c:v>-18</c:v>
                </c:pt>
                <c:pt idx="224">
                  <c:v>-18</c:v>
                </c:pt>
                <c:pt idx="225">
                  <c:v>-18</c:v>
                </c:pt>
                <c:pt idx="226">
                  <c:v>-17</c:v>
                </c:pt>
                <c:pt idx="227">
                  <c:v>-18</c:v>
                </c:pt>
                <c:pt idx="228">
                  <c:v>-21</c:v>
                </c:pt>
                <c:pt idx="229">
                  <c:v>-21</c:v>
                </c:pt>
                <c:pt idx="230">
                  <c:v>-21</c:v>
                </c:pt>
                <c:pt idx="231">
                  <c:v>-20</c:v>
                </c:pt>
                <c:pt idx="232">
                  <c:v>-19</c:v>
                </c:pt>
                <c:pt idx="233">
                  <c:v>-20</c:v>
                </c:pt>
                <c:pt idx="234">
                  <c:v>-20</c:v>
                </c:pt>
                <c:pt idx="235">
                  <c:v>-21</c:v>
                </c:pt>
                <c:pt idx="236">
                  <c:v>-19</c:v>
                </c:pt>
                <c:pt idx="237">
                  <c:v>-20</c:v>
                </c:pt>
                <c:pt idx="238">
                  <c:v>-21</c:v>
                </c:pt>
                <c:pt idx="239">
                  <c:v>-19</c:v>
                </c:pt>
                <c:pt idx="240">
                  <c:v>-22</c:v>
                </c:pt>
                <c:pt idx="241">
                  <c:v>-20</c:v>
                </c:pt>
                <c:pt idx="242">
                  <c:v>-22</c:v>
                </c:pt>
                <c:pt idx="243">
                  <c:v>-22</c:v>
                </c:pt>
                <c:pt idx="244">
                  <c:v>-21</c:v>
                </c:pt>
                <c:pt idx="245">
                  <c:v>-19</c:v>
                </c:pt>
                <c:pt idx="246">
                  <c:v>-21</c:v>
                </c:pt>
                <c:pt idx="247">
                  <c:v>-20</c:v>
                </c:pt>
                <c:pt idx="248">
                  <c:v>-20</c:v>
                </c:pt>
                <c:pt idx="249">
                  <c:v>-23</c:v>
                </c:pt>
                <c:pt idx="250">
                  <c:v>-21</c:v>
                </c:pt>
                <c:pt idx="251">
                  <c:v>-22</c:v>
                </c:pt>
                <c:pt idx="252">
                  <c:v>-21</c:v>
                </c:pt>
                <c:pt idx="253">
                  <c:v>-22</c:v>
                </c:pt>
                <c:pt idx="254">
                  <c:v>-23</c:v>
                </c:pt>
                <c:pt idx="255">
                  <c:v>-21</c:v>
                </c:pt>
                <c:pt idx="256">
                  <c:v>-22</c:v>
                </c:pt>
                <c:pt idx="257">
                  <c:v>-22</c:v>
                </c:pt>
                <c:pt idx="258">
                  <c:v>-21</c:v>
                </c:pt>
                <c:pt idx="259">
                  <c:v>-20</c:v>
                </c:pt>
                <c:pt idx="260">
                  <c:v>-20</c:v>
                </c:pt>
                <c:pt idx="261">
                  <c:v>-21</c:v>
                </c:pt>
                <c:pt idx="262">
                  <c:v>-22</c:v>
                </c:pt>
                <c:pt idx="263">
                  <c:v>-21</c:v>
                </c:pt>
                <c:pt idx="264">
                  <c:v>-22</c:v>
                </c:pt>
                <c:pt idx="265">
                  <c:v>-22</c:v>
                </c:pt>
                <c:pt idx="266">
                  <c:v>-22</c:v>
                </c:pt>
                <c:pt idx="267">
                  <c:v>-21</c:v>
                </c:pt>
                <c:pt idx="268">
                  <c:v>-21</c:v>
                </c:pt>
                <c:pt idx="269">
                  <c:v>-21</c:v>
                </c:pt>
                <c:pt idx="270">
                  <c:v>-22</c:v>
                </c:pt>
                <c:pt idx="271">
                  <c:v>-21</c:v>
                </c:pt>
                <c:pt idx="272">
                  <c:v>-21</c:v>
                </c:pt>
                <c:pt idx="273">
                  <c:v>-21</c:v>
                </c:pt>
                <c:pt idx="274">
                  <c:v>-21</c:v>
                </c:pt>
                <c:pt idx="275">
                  <c:v>-21</c:v>
                </c:pt>
                <c:pt idx="276">
                  <c:v>-22</c:v>
                </c:pt>
                <c:pt idx="277">
                  <c:v>-21</c:v>
                </c:pt>
                <c:pt idx="278">
                  <c:v>-21</c:v>
                </c:pt>
                <c:pt idx="279">
                  <c:v>-21</c:v>
                </c:pt>
                <c:pt idx="280">
                  <c:v>-22</c:v>
                </c:pt>
                <c:pt idx="281">
                  <c:v>-21</c:v>
                </c:pt>
                <c:pt idx="282">
                  <c:v>-22</c:v>
                </c:pt>
                <c:pt idx="283">
                  <c:v>-21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F5-45B8-AB28-C4521696081A}"/>
            </c:ext>
          </c:extLst>
        </c:ser>
        <c:ser>
          <c:idx val="1"/>
          <c:order val="1"/>
          <c:tx>
            <c:v>Y-axis</c:v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'[طالع نازل بند بشير.xlsx]Sheet1'!$I$3:$I$286</c:f>
              <c:numCache>
                <c:formatCode>General</c:formatCode>
                <c:ptCount val="2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3</c:v>
                </c:pt>
                <c:pt idx="49">
                  <c:v>0</c:v>
                </c:pt>
                <c:pt idx="50">
                  <c:v>3</c:v>
                </c:pt>
                <c:pt idx="51">
                  <c:v>4</c:v>
                </c:pt>
                <c:pt idx="52">
                  <c:v>1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3</c:v>
                </c:pt>
                <c:pt idx="57">
                  <c:v>2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2</c:v>
                </c:pt>
                <c:pt idx="65">
                  <c:v>4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0</c:v>
                </c:pt>
                <c:pt idx="85">
                  <c:v>2</c:v>
                </c:pt>
                <c:pt idx="86">
                  <c:v>1</c:v>
                </c:pt>
                <c:pt idx="87">
                  <c:v>2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1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2</c:v>
                </c:pt>
                <c:pt idx="103">
                  <c:v>2</c:v>
                </c:pt>
                <c:pt idx="104">
                  <c:v>1</c:v>
                </c:pt>
                <c:pt idx="105">
                  <c:v>1</c:v>
                </c:pt>
                <c:pt idx="106">
                  <c:v>3</c:v>
                </c:pt>
                <c:pt idx="107">
                  <c:v>2</c:v>
                </c:pt>
                <c:pt idx="108">
                  <c:v>1</c:v>
                </c:pt>
                <c:pt idx="109">
                  <c:v>0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0</c:v>
                </c:pt>
                <c:pt idx="114">
                  <c:v>1</c:v>
                </c:pt>
                <c:pt idx="115">
                  <c:v>2</c:v>
                </c:pt>
                <c:pt idx="116">
                  <c:v>2</c:v>
                </c:pt>
                <c:pt idx="117">
                  <c:v>0</c:v>
                </c:pt>
                <c:pt idx="118">
                  <c:v>4</c:v>
                </c:pt>
                <c:pt idx="119">
                  <c:v>3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4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4</c:v>
                </c:pt>
                <c:pt idx="132">
                  <c:v>6</c:v>
                </c:pt>
                <c:pt idx="133">
                  <c:v>2</c:v>
                </c:pt>
                <c:pt idx="134">
                  <c:v>5</c:v>
                </c:pt>
                <c:pt idx="135">
                  <c:v>5</c:v>
                </c:pt>
                <c:pt idx="136">
                  <c:v>6</c:v>
                </c:pt>
                <c:pt idx="137">
                  <c:v>5</c:v>
                </c:pt>
                <c:pt idx="138">
                  <c:v>3</c:v>
                </c:pt>
                <c:pt idx="139">
                  <c:v>4</c:v>
                </c:pt>
                <c:pt idx="140">
                  <c:v>3</c:v>
                </c:pt>
                <c:pt idx="141">
                  <c:v>6</c:v>
                </c:pt>
                <c:pt idx="142">
                  <c:v>2</c:v>
                </c:pt>
                <c:pt idx="143">
                  <c:v>7</c:v>
                </c:pt>
                <c:pt idx="144">
                  <c:v>3</c:v>
                </c:pt>
                <c:pt idx="145">
                  <c:v>6</c:v>
                </c:pt>
                <c:pt idx="146">
                  <c:v>3</c:v>
                </c:pt>
                <c:pt idx="147">
                  <c:v>7</c:v>
                </c:pt>
                <c:pt idx="148">
                  <c:v>3</c:v>
                </c:pt>
                <c:pt idx="149">
                  <c:v>1</c:v>
                </c:pt>
                <c:pt idx="150">
                  <c:v>1</c:v>
                </c:pt>
                <c:pt idx="151">
                  <c:v>3</c:v>
                </c:pt>
                <c:pt idx="152">
                  <c:v>3</c:v>
                </c:pt>
                <c:pt idx="153">
                  <c:v>4</c:v>
                </c:pt>
                <c:pt idx="154">
                  <c:v>3</c:v>
                </c:pt>
                <c:pt idx="155">
                  <c:v>2</c:v>
                </c:pt>
                <c:pt idx="156">
                  <c:v>4</c:v>
                </c:pt>
                <c:pt idx="157">
                  <c:v>2</c:v>
                </c:pt>
                <c:pt idx="158">
                  <c:v>4</c:v>
                </c:pt>
                <c:pt idx="159">
                  <c:v>4</c:v>
                </c:pt>
                <c:pt idx="160">
                  <c:v>3</c:v>
                </c:pt>
                <c:pt idx="161">
                  <c:v>5</c:v>
                </c:pt>
                <c:pt idx="162">
                  <c:v>4</c:v>
                </c:pt>
                <c:pt idx="163">
                  <c:v>3</c:v>
                </c:pt>
                <c:pt idx="164">
                  <c:v>4</c:v>
                </c:pt>
                <c:pt idx="165">
                  <c:v>5</c:v>
                </c:pt>
                <c:pt idx="166">
                  <c:v>4</c:v>
                </c:pt>
                <c:pt idx="167">
                  <c:v>5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5</c:v>
                </c:pt>
                <c:pt idx="172">
                  <c:v>4</c:v>
                </c:pt>
                <c:pt idx="173">
                  <c:v>3</c:v>
                </c:pt>
                <c:pt idx="174">
                  <c:v>4</c:v>
                </c:pt>
                <c:pt idx="175">
                  <c:v>6</c:v>
                </c:pt>
                <c:pt idx="176">
                  <c:v>4</c:v>
                </c:pt>
                <c:pt idx="177">
                  <c:v>5</c:v>
                </c:pt>
                <c:pt idx="178">
                  <c:v>5</c:v>
                </c:pt>
                <c:pt idx="179">
                  <c:v>4</c:v>
                </c:pt>
                <c:pt idx="180">
                  <c:v>3</c:v>
                </c:pt>
                <c:pt idx="181">
                  <c:v>5</c:v>
                </c:pt>
                <c:pt idx="182">
                  <c:v>5</c:v>
                </c:pt>
                <c:pt idx="183">
                  <c:v>4</c:v>
                </c:pt>
                <c:pt idx="184">
                  <c:v>3</c:v>
                </c:pt>
                <c:pt idx="185">
                  <c:v>2</c:v>
                </c:pt>
                <c:pt idx="186">
                  <c:v>4</c:v>
                </c:pt>
                <c:pt idx="187">
                  <c:v>5</c:v>
                </c:pt>
                <c:pt idx="188">
                  <c:v>4</c:v>
                </c:pt>
                <c:pt idx="189">
                  <c:v>5</c:v>
                </c:pt>
                <c:pt idx="190">
                  <c:v>4</c:v>
                </c:pt>
                <c:pt idx="191">
                  <c:v>5</c:v>
                </c:pt>
                <c:pt idx="192">
                  <c:v>4</c:v>
                </c:pt>
                <c:pt idx="193">
                  <c:v>6</c:v>
                </c:pt>
                <c:pt idx="194">
                  <c:v>5</c:v>
                </c:pt>
                <c:pt idx="195">
                  <c:v>6</c:v>
                </c:pt>
                <c:pt idx="196">
                  <c:v>5</c:v>
                </c:pt>
                <c:pt idx="197">
                  <c:v>4</c:v>
                </c:pt>
                <c:pt idx="198">
                  <c:v>6</c:v>
                </c:pt>
                <c:pt idx="199">
                  <c:v>2</c:v>
                </c:pt>
                <c:pt idx="200">
                  <c:v>7</c:v>
                </c:pt>
                <c:pt idx="201">
                  <c:v>6</c:v>
                </c:pt>
                <c:pt idx="202">
                  <c:v>8</c:v>
                </c:pt>
                <c:pt idx="203">
                  <c:v>7</c:v>
                </c:pt>
                <c:pt idx="204">
                  <c:v>4</c:v>
                </c:pt>
                <c:pt idx="205">
                  <c:v>6</c:v>
                </c:pt>
                <c:pt idx="206">
                  <c:v>7</c:v>
                </c:pt>
                <c:pt idx="207">
                  <c:v>6</c:v>
                </c:pt>
                <c:pt idx="208">
                  <c:v>6</c:v>
                </c:pt>
                <c:pt idx="209">
                  <c:v>8</c:v>
                </c:pt>
                <c:pt idx="210">
                  <c:v>8</c:v>
                </c:pt>
                <c:pt idx="211">
                  <c:v>4</c:v>
                </c:pt>
                <c:pt idx="212">
                  <c:v>6</c:v>
                </c:pt>
                <c:pt idx="213">
                  <c:v>7</c:v>
                </c:pt>
                <c:pt idx="214">
                  <c:v>7</c:v>
                </c:pt>
                <c:pt idx="215">
                  <c:v>6</c:v>
                </c:pt>
                <c:pt idx="216">
                  <c:v>5</c:v>
                </c:pt>
                <c:pt idx="217">
                  <c:v>6</c:v>
                </c:pt>
                <c:pt idx="218">
                  <c:v>7</c:v>
                </c:pt>
                <c:pt idx="219">
                  <c:v>9</c:v>
                </c:pt>
                <c:pt idx="220">
                  <c:v>8</c:v>
                </c:pt>
                <c:pt idx="221">
                  <c:v>6</c:v>
                </c:pt>
                <c:pt idx="222">
                  <c:v>8</c:v>
                </c:pt>
                <c:pt idx="223">
                  <c:v>10</c:v>
                </c:pt>
                <c:pt idx="224">
                  <c:v>7</c:v>
                </c:pt>
                <c:pt idx="225">
                  <c:v>6</c:v>
                </c:pt>
                <c:pt idx="226">
                  <c:v>8</c:v>
                </c:pt>
                <c:pt idx="227">
                  <c:v>8</c:v>
                </c:pt>
                <c:pt idx="228">
                  <c:v>7</c:v>
                </c:pt>
                <c:pt idx="229">
                  <c:v>6</c:v>
                </c:pt>
                <c:pt idx="230">
                  <c:v>6</c:v>
                </c:pt>
                <c:pt idx="231">
                  <c:v>7</c:v>
                </c:pt>
                <c:pt idx="232">
                  <c:v>6</c:v>
                </c:pt>
                <c:pt idx="233">
                  <c:v>7</c:v>
                </c:pt>
                <c:pt idx="234">
                  <c:v>8</c:v>
                </c:pt>
                <c:pt idx="235">
                  <c:v>4</c:v>
                </c:pt>
                <c:pt idx="236">
                  <c:v>6</c:v>
                </c:pt>
                <c:pt idx="237">
                  <c:v>7</c:v>
                </c:pt>
                <c:pt idx="238">
                  <c:v>6</c:v>
                </c:pt>
                <c:pt idx="239">
                  <c:v>7</c:v>
                </c:pt>
                <c:pt idx="240">
                  <c:v>6</c:v>
                </c:pt>
                <c:pt idx="241">
                  <c:v>5</c:v>
                </c:pt>
                <c:pt idx="242">
                  <c:v>4</c:v>
                </c:pt>
                <c:pt idx="243">
                  <c:v>4</c:v>
                </c:pt>
                <c:pt idx="244">
                  <c:v>7</c:v>
                </c:pt>
                <c:pt idx="245">
                  <c:v>5</c:v>
                </c:pt>
                <c:pt idx="246">
                  <c:v>7</c:v>
                </c:pt>
                <c:pt idx="247">
                  <c:v>6</c:v>
                </c:pt>
                <c:pt idx="248">
                  <c:v>5</c:v>
                </c:pt>
                <c:pt idx="249">
                  <c:v>8</c:v>
                </c:pt>
                <c:pt idx="250">
                  <c:v>4</c:v>
                </c:pt>
                <c:pt idx="251">
                  <c:v>7</c:v>
                </c:pt>
                <c:pt idx="252">
                  <c:v>5</c:v>
                </c:pt>
                <c:pt idx="253">
                  <c:v>6</c:v>
                </c:pt>
                <c:pt idx="254">
                  <c:v>3</c:v>
                </c:pt>
                <c:pt idx="255">
                  <c:v>5</c:v>
                </c:pt>
                <c:pt idx="256">
                  <c:v>6</c:v>
                </c:pt>
                <c:pt idx="257">
                  <c:v>1</c:v>
                </c:pt>
                <c:pt idx="258">
                  <c:v>2</c:v>
                </c:pt>
                <c:pt idx="259">
                  <c:v>5</c:v>
                </c:pt>
                <c:pt idx="260">
                  <c:v>4</c:v>
                </c:pt>
                <c:pt idx="261">
                  <c:v>5</c:v>
                </c:pt>
                <c:pt idx="262">
                  <c:v>3</c:v>
                </c:pt>
                <c:pt idx="263">
                  <c:v>3</c:v>
                </c:pt>
                <c:pt idx="264">
                  <c:v>4</c:v>
                </c:pt>
                <c:pt idx="265">
                  <c:v>5</c:v>
                </c:pt>
                <c:pt idx="266">
                  <c:v>3</c:v>
                </c:pt>
                <c:pt idx="267">
                  <c:v>2</c:v>
                </c:pt>
                <c:pt idx="268">
                  <c:v>4</c:v>
                </c:pt>
                <c:pt idx="269">
                  <c:v>3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3</c:v>
                </c:pt>
                <c:pt idx="279">
                  <c:v>2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F5-45B8-AB28-C45216960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2358960"/>
        <c:axId val="-872353520"/>
      </c:lineChart>
      <c:catAx>
        <c:axId val="-87235896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353520"/>
        <c:crosses val="autoZero"/>
        <c:auto val="1"/>
        <c:lblAlgn val="ctr"/>
        <c:lblOffset val="100"/>
        <c:noMultiLvlLbl val="0"/>
      </c:catAx>
      <c:valAx>
        <c:axId val="-87235352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35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600" b="1" i="0" u="none" strike="noStrike" baseline="0">
                <a:effectLst/>
              </a:rPr>
              <a:t>Failure in Joining Two Pipes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X-axis</c:v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noFill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rendlineType val="movingAvg"/>
            <c:period val="5"/>
            <c:dispRSqr val="0"/>
            <c:dispEq val="0"/>
          </c:trendline>
          <c:val>
            <c:numRef>
              <c:f>Sheet1!$A$1:$A$369</c:f>
              <c:numCache>
                <c:formatCode>General</c:formatCode>
                <c:ptCount val="369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8</c:v>
                </c:pt>
                <c:pt idx="13">
                  <c:v>9</c:v>
                </c:pt>
                <c:pt idx="14">
                  <c:v>8</c:v>
                </c:pt>
                <c:pt idx="15">
                  <c:v>9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8</c:v>
                </c:pt>
                <c:pt idx="20">
                  <c:v>9</c:v>
                </c:pt>
                <c:pt idx="21">
                  <c:v>9</c:v>
                </c:pt>
                <c:pt idx="22">
                  <c:v>10</c:v>
                </c:pt>
                <c:pt idx="23">
                  <c:v>9</c:v>
                </c:pt>
                <c:pt idx="24">
                  <c:v>7</c:v>
                </c:pt>
                <c:pt idx="25">
                  <c:v>8</c:v>
                </c:pt>
                <c:pt idx="26">
                  <c:v>6</c:v>
                </c:pt>
                <c:pt idx="27">
                  <c:v>10</c:v>
                </c:pt>
                <c:pt idx="28">
                  <c:v>8</c:v>
                </c:pt>
                <c:pt idx="29">
                  <c:v>9</c:v>
                </c:pt>
                <c:pt idx="30">
                  <c:v>8</c:v>
                </c:pt>
                <c:pt idx="31">
                  <c:v>11</c:v>
                </c:pt>
                <c:pt idx="32">
                  <c:v>9</c:v>
                </c:pt>
                <c:pt idx="33">
                  <c:v>10</c:v>
                </c:pt>
                <c:pt idx="34">
                  <c:v>9</c:v>
                </c:pt>
                <c:pt idx="35">
                  <c:v>8</c:v>
                </c:pt>
                <c:pt idx="36">
                  <c:v>9</c:v>
                </c:pt>
                <c:pt idx="37">
                  <c:v>8</c:v>
                </c:pt>
                <c:pt idx="38">
                  <c:v>7</c:v>
                </c:pt>
                <c:pt idx="39">
                  <c:v>8</c:v>
                </c:pt>
                <c:pt idx="40">
                  <c:v>10</c:v>
                </c:pt>
                <c:pt idx="41">
                  <c:v>12</c:v>
                </c:pt>
                <c:pt idx="42">
                  <c:v>10</c:v>
                </c:pt>
                <c:pt idx="43">
                  <c:v>8</c:v>
                </c:pt>
                <c:pt idx="44">
                  <c:v>9</c:v>
                </c:pt>
                <c:pt idx="45">
                  <c:v>8</c:v>
                </c:pt>
                <c:pt idx="46">
                  <c:v>10</c:v>
                </c:pt>
                <c:pt idx="47">
                  <c:v>8</c:v>
                </c:pt>
                <c:pt idx="48">
                  <c:v>9</c:v>
                </c:pt>
                <c:pt idx="49">
                  <c:v>11</c:v>
                </c:pt>
                <c:pt idx="50">
                  <c:v>10</c:v>
                </c:pt>
                <c:pt idx="51">
                  <c:v>9</c:v>
                </c:pt>
                <c:pt idx="52">
                  <c:v>12</c:v>
                </c:pt>
                <c:pt idx="53">
                  <c:v>12</c:v>
                </c:pt>
                <c:pt idx="54">
                  <c:v>13</c:v>
                </c:pt>
                <c:pt idx="55">
                  <c:v>14</c:v>
                </c:pt>
                <c:pt idx="56">
                  <c:v>10</c:v>
                </c:pt>
                <c:pt idx="57">
                  <c:v>11</c:v>
                </c:pt>
                <c:pt idx="58">
                  <c:v>11</c:v>
                </c:pt>
                <c:pt idx="59">
                  <c:v>10</c:v>
                </c:pt>
                <c:pt idx="60">
                  <c:v>11</c:v>
                </c:pt>
                <c:pt idx="61">
                  <c:v>8</c:v>
                </c:pt>
                <c:pt idx="62">
                  <c:v>11</c:v>
                </c:pt>
                <c:pt idx="63">
                  <c:v>10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8</c:v>
                </c:pt>
                <c:pt idx="70">
                  <c:v>8</c:v>
                </c:pt>
                <c:pt idx="71">
                  <c:v>10</c:v>
                </c:pt>
                <c:pt idx="72">
                  <c:v>10</c:v>
                </c:pt>
                <c:pt idx="73">
                  <c:v>9</c:v>
                </c:pt>
                <c:pt idx="74">
                  <c:v>8</c:v>
                </c:pt>
                <c:pt idx="75">
                  <c:v>9</c:v>
                </c:pt>
                <c:pt idx="76">
                  <c:v>9</c:v>
                </c:pt>
                <c:pt idx="77">
                  <c:v>10</c:v>
                </c:pt>
                <c:pt idx="78">
                  <c:v>11</c:v>
                </c:pt>
                <c:pt idx="79">
                  <c:v>9</c:v>
                </c:pt>
                <c:pt idx="80">
                  <c:v>7</c:v>
                </c:pt>
                <c:pt idx="81">
                  <c:v>10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10</c:v>
                </c:pt>
                <c:pt idx="86">
                  <c:v>9</c:v>
                </c:pt>
                <c:pt idx="87">
                  <c:v>10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8</c:v>
                </c:pt>
                <c:pt idx="92">
                  <c:v>8</c:v>
                </c:pt>
                <c:pt idx="93">
                  <c:v>9</c:v>
                </c:pt>
                <c:pt idx="94">
                  <c:v>8</c:v>
                </c:pt>
                <c:pt idx="95">
                  <c:v>9</c:v>
                </c:pt>
                <c:pt idx="96">
                  <c:v>10</c:v>
                </c:pt>
                <c:pt idx="97">
                  <c:v>12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8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9</c:v>
                </c:pt>
                <c:pt idx="106">
                  <c:v>8</c:v>
                </c:pt>
                <c:pt idx="107">
                  <c:v>9</c:v>
                </c:pt>
                <c:pt idx="108">
                  <c:v>10</c:v>
                </c:pt>
                <c:pt idx="109">
                  <c:v>10</c:v>
                </c:pt>
                <c:pt idx="110">
                  <c:v>9</c:v>
                </c:pt>
                <c:pt idx="111">
                  <c:v>8</c:v>
                </c:pt>
                <c:pt idx="112">
                  <c:v>10</c:v>
                </c:pt>
                <c:pt idx="113">
                  <c:v>10</c:v>
                </c:pt>
                <c:pt idx="114">
                  <c:v>9</c:v>
                </c:pt>
                <c:pt idx="115">
                  <c:v>8</c:v>
                </c:pt>
                <c:pt idx="116">
                  <c:v>9</c:v>
                </c:pt>
                <c:pt idx="117">
                  <c:v>9</c:v>
                </c:pt>
                <c:pt idx="118">
                  <c:v>10</c:v>
                </c:pt>
                <c:pt idx="119">
                  <c:v>9</c:v>
                </c:pt>
                <c:pt idx="120">
                  <c:v>10</c:v>
                </c:pt>
                <c:pt idx="121">
                  <c:v>8</c:v>
                </c:pt>
                <c:pt idx="122">
                  <c:v>8</c:v>
                </c:pt>
                <c:pt idx="123">
                  <c:v>9</c:v>
                </c:pt>
                <c:pt idx="124">
                  <c:v>9</c:v>
                </c:pt>
                <c:pt idx="125">
                  <c:v>10</c:v>
                </c:pt>
                <c:pt idx="126">
                  <c:v>9</c:v>
                </c:pt>
                <c:pt idx="127">
                  <c:v>8</c:v>
                </c:pt>
                <c:pt idx="128">
                  <c:v>10</c:v>
                </c:pt>
                <c:pt idx="129">
                  <c:v>10</c:v>
                </c:pt>
                <c:pt idx="130">
                  <c:v>8</c:v>
                </c:pt>
                <c:pt idx="131">
                  <c:v>7</c:v>
                </c:pt>
                <c:pt idx="132">
                  <c:v>9</c:v>
                </c:pt>
                <c:pt idx="133">
                  <c:v>8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9</c:v>
                </c:pt>
                <c:pt idx="138">
                  <c:v>9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9</c:v>
                </c:pt>
                <c:pt idx="143">
                  <c:v>9</c:v>
                </c:pt>
                <c:pt idx="144">
                  <c:v>10</c:v>
                </c:pt>
                <c:pt idx="145">
                  <c:v>10</c:v>
                </c:pt>
                <c:pt idx="146">
                  <c:v>9</c:v>
                </c:pt>
                <c:pt idx="147">
                  <c:v>9</c:v>
                </c:pt>
                <c:pt idx="148">
                  <c:v>8</c:v>
                </c:pt>
                <c:pt idx="149">
                  <c:v>8</c:v>
                </c:pt>
                <c:pt idx="150">
                  <c:v>8</c:v>
                </c:pt>
                <c:pt idx="151">
                  <c:v>9</c:v>
                </c:pt>
                <c:pt idx="152">
                  <c:v>10</c:v>
                </c:pt>
                <c:pt idx="153">
                  <c:v>11</c:v>
                </c:pt>
                <c:pt idx="154">
                  <c:v>8</c:v>
                </c:pt>
                <c:pt idx="155">
                  <c:v>9</c:v>
                </c:pt>
                <c:pt idx="156">
                  <c:v>9</c:v>
                </c:pt>
                <c:pt idx="157">
                  <c:v>11</c:v>
                </c:pt>
                <c:pt idx="158">
                  <c:v>9</c:v>
                </c:pt>
                <c:pt idx="159">
                  <c:v>9</c:v>
                </c:pt>
                <c:pt idx="160">
                  <c:v>9</c:v>
                </c:pt>
                <c:pt idx="161">
                  <c:v>9</c:v>
                </c:pt>
                <c:pt idx="162">
                  <c:v>12</c:v>
                </c:pt>
                <c:pt idx="163">
                  <c:v>8</c:v>
                </c:pt>
                <c:pt idx="164">
                  <c:v>8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9</c:v>
                </c:pt>
                <c:pt idx="170">
                  <c:v>10</c:v>
                </c:pt>
                <c:pt idx="171">
                  <c:v>11</c:v>
                </c:pt>
                <c:pt idx="172">
                  <c:v>8</c:v>
                </c:pt>
                <c:pt idx="173">
                  <c:v>10</c:v>
                </c:pt>
                <c:pt idx="174">
                  <c:v>9</c:v>
                </c:pt>
                <c:pt idx="175">
                  <c:v>9</c:v>
                </c:pt>
                <c:pt idx="176">
                  <c:v>8</c:v>
                </c:pt>
                <c:pt idx="177">
                  <c:v>9</c:v>
                </c:pt>
                <c:pt idx="178">
                  <c:v>10</c:v>
                </c:pt>
                <c:pt idx="179">
                  <c:v>10</c:v>
                </c:pt>
                <c:pt idx="180">
                  <c:v>7</c:v>
                </c:pt>
                <c:pt idx="181">
                  <c:v>10</c:v>
                </c:pt>
                <c:pt idx="182">
                  <c:v>9</c:v>
                </c:pt>
                <c:pt idx="183">
                  <c:v>8</c:v>
                </c:pt>
                <c:pt idx="184">
                  <c:v>10</c:v>
                </c:pt>
                <c:pt idx="185">
                  <c:v>8</c:v>
                </c:pt>
                <c:pt idx="186">
                  <c:v>7</c:v>
                </c:pt>
                <c:pt idx="187">
                  <c:v>9</c:v>
                </c:pt>
                <c:pt idx="188">
                  <c:v>8</c:v>
                </c:pt>
                <c:pt idx="189">
                  <c:v>9</c:v>
                </c:pt>
                <c:pt idx="190">
                  <c:v>9</c:v>
                </c:pt>
                <c:pt idx="191">
                  <c:v>9</c:v>
                </c:pt>
                <c:pt idx="192">
                  <c:v>9</c:v>
                </c:pt>
                <c:pt idx="193">
                  <c:v>9</c:v>
                </c:pt>
                <c:pt idx="194">
                  <c:v>9</c:v>
                </c:pt>
                <c:pt idx="195">
                  <c:v>8</c:v>
                </c:pt>
                <c:pt idx="196">
                  <c:v>10</c:v>
                </c:pt>
                <c:pt idx="197">
                  <c:v>9</c:v>
                </c:pt>
                <c:pt idx="198">
                  <c:v>10</c:v>
                </c:pt>
                <c:pt idx="199">
                  <c:v>7</c:v>
                </c:pt>
                <c:pt idx="200">
                  <c:v>7</c:v>
                </c:pt>
                <c:pt idx="201">
                  <c:v>9</c:v>
                </c:pt>
                <c:pt idx="202">
                  <c:v>9</c:v>
                </c:pt>
                <c:pt idx="203">
                  <c:v>9</c:v>
                </c:pt>
                <c:pt idx="204">
                  <c:v>10</c:v>
                </c:pt>
                <c:pt idx="205">
                  <c:v>8</c:v>
                </c:pt>
                <c:pt idx="206">
                  <c:v>8</c:v>
                </c:pt>
                <c:pt idx="207">
                  <c:v>9</c:v>
                </c:pt>
                <c:pt idx="208">
                  <c:v>10</c:v>
                </c:pt>
                <c:pt idx="209">
                  <c:v>8</c:v>
                </c:pt>
                <c:pt idx="210">
                  <c:v>7</c:v>
                </c:pt>
                <c:pt idx="211">
                  <c:v>8</c:v>
                </c:pt>
                <c:pt idx="212">
                  <c:v>9</c:v>
                </c:pt>
                <c:pt idx="213">
                  <c:v>6</c:v>
                </c:pt>
                <c:pt idx="214">
                  <c:v>7</c:v>
                </c:pt>
                <c:pt idx="215">
                  <c:v>10</c:v>
                </c:pt>
                <c:pt idx="216">
                  <c:v>10</c:v>
                </c:pt>
                <c:pt idx="217">
                  <c:v>10</c:v>
                </c:pt>
                <c:pt idx="218">
                  <c:v>9</c:v>
                </c:pt>
                <c:pt idx="219">
                  <c:v>7</c:v>
                </c:pt>
                <c:pt idx="220">
                  <c:v>8</c:v>
                </c:pt>
                <c:pt idx="221">
                  <c:v>9</c:v>
                </c:pt>
                <c:pt idx="222">
                  <c:v>9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11</c:v>
                </c:pt>
                <c:pt idx="227">
                  <c:v>9</c:v>
                </c:pt>
                <c:pt idx="228">
                  <c:v>9</c:v>
                </c:pt>
                <c:pt idx="229">
                  <c:v>8</c:v>
                </c:pt>
                <c:pt idx="230">
                  <c:v>9</c:v>
                </c:pt>
                <c:pt idx="231">
                  <c:v>8</c:v>
                </c:pt>
                <c:pt idx="232">
                  <c:v>9</c:v>
                </c:pt>
                <c:pt idx="233">
                  <c:v>9</c:v>
                </c:pt>
                <c:pt idx="234">
                  <c:v>12</c:v>
                </c:pt>
                <c:pt idx="235">
                  <c:v>7</c:v>
                </c:pt>
                <c:pt idx="236">
                  <c:v>11</c:v>
                </c:pt>
                <c:pt idx="237">
                  <c:v>10</c:v>
                </c:pt>
                <c:pt idx="238">
                  <c:v>2</c:v>
                </c:pt>
                <c:pt idx="239">
                  <c:v>4</c:v>
                </c:pt>
                <c:pt idx="240">
                  <c:v>7</c:v>
                </c:pt>
                <c:pt idx="241">
                  <c:v>9</c:v>
                </c:pt>
                <c:pt idx="242">
                  <c:v>11</c:v>
                </c:pt>
                <c:pt idx="243">
                  <c:v>11</c:v>
                </c:pt>
                <c:pt idx="244">
                  <c:v>9</c:v>
                </c:pt>
                <c:pt idx="245">
                  <c:v>9</c:v>
                </c:pt>
                <c:pt idx="246">
                  <c:v>11</c:v>
                </c:pt>
                <c:pt idx="247">
                  <c:v>8</c:v>
                </c:pt>
                <c:pt idx="248">
                  <c:v>9</c:v>
                </c:pt>
                <c:pt idx="249">
                  <c:v>8</c:v>
                </c:pt>
                <c:pt idx="250">
                  <c:v>10</c:v>
                </c:pt>
                <c:pt idx="251">
                  <c:v>14</c:v>
                </c:pt>
                <c:pt idx="252">
                  <c:v>10</c:v>
                </c:pt>
                <c:pt idx="253">
                  <c:v>8</c:v>
                </c:pt>
                <c:pt idx="254">
                  <c:v>11</c:v>
                </c:pt>
                <c:pt idx="255">
                  <c:v>10</c:v>
                </c:pt>
                <c:pt idx="256">
                  <c:v>9</c:v>
                </c:pt>
                <c:pt idx="257">
                  <c:v>10</c:v>
                </c:pt>
                <c:pt idx="258">
                  <c:v>7</c:v>
                </c:pt>
                <c:pt idx="259">
                  <c:v>10</c:v>
                </c:pt>
                <c:pt idx="260">
                  <c:v>12</c:v>
                </c:pt>
                <c:pt idx="261">
                  <c:v>15</c:v>
                </c:pt>
                <c:pt idx="262">
                  <c:v>9</c:v>
                </c:pt>
                <c:pt idx="263">
                  <c:v>9</c:v>
                </c:pt>
                <c:pt idx="264">
                  <c:v>10</c:v>
                </c:pt>
                <c:pt idx="265">
                  <c:v>6</c:v>
                </c:pt>
                <c:pt idx="266">
                  <c:v>6</c:v>
                </c:pt>
                <c:pt idx="267">
                  <c:v>4</c:v>
                </c:pt>
                <c:pt idx="268">
                  <c:v>19</c:v>
                </c:pt>
                <c:pt idx="269">
                  <c:v>4</c:v>
                </c:pt>
                <c:pt idx="270">
                  <c:v>5</c:v>
                </c:pt>
                <c:pt idx="271">
                  <c:v>4</c:v>
                </c:pt>
                <c:pt idx="272">
                  <c:v>7</c:v>
                </c:pt>
                <c:pt idx="273">
                  <c:v>2</c:v>
                </c:pt>
                <c:pt idx="274">
                  <c:v>3</c:v>
                </c:pt>
                <c:pt idx="275">
                  <c:v>-2</c:v>
                </c:pt>
                <c:pt idx="276">
                  <c:v>0</c:v>
                </c:pt>
                <c:pt idx="277">
                  <c:v>4</c:v>
                </c:pt>
                <c:pt idx="278">
                  <c:v>1</c:v>
                </c:pt>
                <c:pt idx="279">
                  <c:v>0</c:v>
                </c:pt>
                <c:pt idx="280">
                  <c:v>15</c:v>
                </c:pt>
                <c:pt idx="281">
                  <c:v>5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4</c:v>
                </c:pt>
                <c:pt idx="286">
                  <c:v>3</c:v>
                </c:pt>
                <c:pt idx="287">
                  <c:v>-1</c:v>
                </c:pt>
                <c:pt idx="288">
                  <c:v>2</c:v>
                </c:pt>
                <c:pt idx="289">
                  <c:v>0</c:v>
                </c:pt>
                <c:pt idx="290">
                  <c:v>2</c:v>
                </c:pt>
                <c:pt idx="291">
                  <c:v>1</c:v>
                </c:pt>
                <c:pt idx="292">
                  <c:v>2</c:v>
                </c:pt>
                <c:pt idx="293">
                  <c:v>2</c:v>
                </c:pt>
                <c:pt idx="294">
                  <c:v>0</c:v>
                </c:pt>
                <c:pt idx="295">
                  <c:v>0</c:v>
                </c:pt>
                <c:pt idx="296">
                  <c:v>1</c:v>
                </c:pt>
                <c:pt idx="297">
                  <c:v>1</c:v>
                </c:pt>
                <c:pt idx="298">
                  <c:v>-1</c:v>
                </c:pt>
                <c:pt idx="299">
                  <c:v>0</c:v>
                </c:pt>
                <c:pt idx="300">
                  <c:v>-1</c:v>
                </c:pt>
                <c:pt idx="301">
                  <c:v>0</c:v>
                </c:pt>
                <c:pt idx="302">
                  <c:v>-3</c:v>
                </c:pt>
                <c:pt idx="303">
                  <c:v>-3</c:v>
                </c:pt>
                <c:pt idx="304">
                  <c:v>0</c:v>
                </c:pt>
                <c:pt idx="305">
                  <c:v>-1</c:v>
                </c:pt>
                <c:pt idx="306">
                  <c:v>-1</c:v>
                </c:pt>
                <c:pt idx="307">
                  <c:v>4</c:v>
                </c:pt>
                <c:pt idx="308">
                  <c:v>0</c:v>
                </c:pt>
                <c:pt idx="309">
                  <c:v>0</c:v>
                </c:pt>
                <c:pt idx="310">
                  <c:v>-1</c:v>
                </c:pt>
                <c:pt idx="311">
                  <c:v>-2</c:v>
                </c:pt>
                <c:pt idx="312">
                  <c:v>-2</c:v>
                </c:pt>
                <c:pt idx="313">
                  <c:v>0</c:v>
                </c:pt>
                <c:pt idx="314">
                  <c:v>4</c:v>
                </c:pt>
                <c:pt idx="315">
                  <c:v>5</c:v>
                </c:pt>
                <c:pt idx="316">
                  <c:v>2</c:v>
                </c:pt>
                <c:pt idx="317">
                  <c:v>-1</c:v>
                </c:pt>
                <c:pt idx="318">
                  <c:v>3</c:v>
                </c:pt>
                <c:pt idx="319">
                  <c:v>-1</c:v>
                </c:pt>
                <c:pt idx="320">
                  <c:v>-4</c:v>
                </c:pt>
                <c:pt idx="321">
                  <c:v>-2</c:v>
                </c:pt>
                <c:pt idx="322">
                  <c:v>-1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3</c:v>
                </c:pt>
                <c:pt idx="327">
                  <c:v>0</c:v>
                </c:pt>
                <c:pt idx="328">
                  <c:v>0</c:v>
                </c:pt>
                <c:pt idx="329">
                  <c:v>-3</c:v>
                </c:pt>
                <c:pt idx="330">
                  <c:v>-3</c:v>
                </c:pt>
                <c:pt idx="331">
                  <c:v>-3</c:v>
                </c:pt>
                <c:pt idx="332">
                  <c:v>-2</c:v>
                </c:pt>
                <c:pt idx="333">
                  <c:v>-3</c:v>
                </c:pt>
                <c:pt idx="334">
                  <c:v>-3</c:v>
                </c:pt>
                <c:pt idx="335">
                  <c:v>-2</c:v>
                </c:pt>
                <c:pt idx="336">
                  <c:v>-3</c:v>
                </c:pt>
                <c:pt idx="337">
                  <c:v>-3</c:v>
                </c:pt>
                <c:pt idx="338">
                  <c:v>-4</c:v>
                </c:pt>
                <c:pt idx="339">
                  <c:v>-3</c:v>
                </c:pt>
                <c:pt idx="340">
                  <c:v>-2</c:v>
                </c:pt>
                <c:pt idx="341">
                  <c:v>-3</c:v>
                </c:pt>
                <c:pt idx="342">
                  <c:v>-3</c:v>
                </c:pt>
                <c:pt idx="343">
                  <c:v>-2</c:v>
                </c:pt>
                <c:pt idx="344">
                  <c:v>-2</c:v>
                </c:pt>
                <c:pt idx="345">
                  <c:v>-1</c:v>
                </c:pt>
                <c:pt idx="346">
                  <c:v>-2</c:v>
                </c:pt>
                <c:pt idx="347">
                  <c:v>-3</c:v>
                </c:pt>
                <c:pt idx="348">
                  <c:v>-4</c:v>
                </c:pt>
                <c:pt idx="349">
                  <c:v>-2</c:v>
                </c:pt>
                <c:pt idx="350">
                  <c:v>-3</c:v>
                </c:pt>
                <c:pt idx="351">
                  <c:v>-3</c:v>
                </c:pt>
                <c:pt idx="352">
                  <c:v>-2</c:v>
                </c:pt>
                <c:pt idx="353">
                  <c:v>-1</c:v>
                </c:pt>
                <c:pt idx="354">
                  <c:v>-3</c:v>
                </c:pt>
                <c:pt idx="355">
                  <c:v>-3</c:v>
                </c:pt>
                <c:pt idx="356">
                  <c:v>-3</c:v>
                </c:pt>
                <c:pt idx="357">
                  <c:v>-3</c:v>
                </c:pt>
                <c:pt idx="358">
                  <c:v>-3</c:v>
                </c:pt>
                <c:pt idx="359">
                  <c:v>-3</c:v>
                </c:pt>
                <c:pt idx="360">
                  <c:v>-3</c:v>
                </c:pt>
                <c:pt idx="361">
                  <c:v>-2</c:v>
                </c:pt>
                <c:pt idx="362">
                  <c:v>-2</c:v>
                </c:pt>
                <c:pt idx="363">
                  <c:v>-1</c:v>
                </c:pt>
                <c:pt idx="364">
                  <c:v>-3</c:v>
                </c:pt>
                <c:pt idx="365">
                  <c:v>-3</c:v>
                </c:pt>
                <c:pt idx="366">
                  <c:v>-3</c:v>
                </c:pt>
                <c:pt idx="367">
                  <c:v>-3</c:v>
                </c:pt>
                <c:pt idx="368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AF-4D39-ADD8-C77C8DEF6AC2}"/>
            </c:ext>
          </c:extLst>
        </c:ser>
        <c:ser>
          <c:idx val="1"/>
          <c:order val="1"/>
          <c:tx>
            <c:v>Y-axis</c:v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Sheet1!$B$1:$B$369</c:f>
              <c:numCache>
                <c:formatCode>General</c:formatCode>
                <c:ptCount val="369"/>
                <c:pt idx="0">
                  <c:v>-1</c:v>
                </c:pt>
                <c:pt idx="1">
                  <c:v>-2</c:v>
                </c:pt>
                <c:pt idx="2">
                  <c:v>1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-2</c:v>
                </c:pt>
                <c:pt idx="7">
                  <c:v>-2</c:v>
                </c:pt>
                <c:pt idx="8">
                  <c:v>-2</c:v>
                </c:pt>
                <c:pt idx="9">
                  <c:v>-1</c:v>
                </c:pt>
                <c:pt idx="10">
                  <c:v>-2</c:v>
                </c:pt>
                <c:pt idx="11">
                  <c:v>0</c:v>
                </c:pt>
                <c:pt idx="12">
                  <c:v>-1</c:v>
                </c:pt>
                <c:pt idx="13">
                  <c:v>0</c:v>
                </c:pt>
                <c:pt idx="14">
                  <c:v>-1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  <c:pt idx="25">
                  <c:v>4</c:v>
                </c:pt>
                <c:pt idx="26">
                  <c:v>0</c:v>
                </c:pt>
                <c:pt idx="27">
                  <c:v>3</c:v>
                </c:pt>
                <c:pt idx="28">
                  <c:v>8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3</c:v>
                </c:pt>
                <c:pt idx="36">
                  <c:v>1</c:v>
                </c:pt>
                <c:pt idx="37">
                  <c:v>4</c:v>
                </c:pt>
                <c:pt idx="38">
                  <c:v>2</c:v>
                </c:pt>
                <c:pt idx="39">
                  <c:v>1</c:v>
                </c:pt>
                <c:pt idx="40">
                  <c:v>-2</c:v>
                </c:pt>
                <c:pt idx="41">
                  <c:v>0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0</c:v>
                </c:pt>
                <c:pt idx="46">
                  <c:v>3</c:v>
                </c:pt>
                <c:pt idx="47">
                  <c:v>3</c:v>
                </c:pt>
                <c:pt idx="48">
                  <c:v>0</c:v>
                </c:pt>
                <c:pt idx="49">
                  <c:v>1</c:v>
                </c:pt>
                <c:pt idx="50">
                  <c:v>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3</c:v>
                </c:pt>
                <c:pt idx="60">
                  <c:v>0</c:v>
                </c:pt>
                <c:pt idx="61">
                  <c:v>2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2</c:v>
                </c:pt>
                <c:pt idx="66">
                  <c:v>1</c:v>
                </c:pt>
                <c:pt idx="67">
                  <c:v>3</c:v>
                </c:pt>
                <c:pt idx="68">
                  <c:v>3</c:v>
                </c:pt>
                <c:pt idx="69">
                  <c:v>2</c:v>
                </c:pt>
                <c:pt idx="70">
                  <c:v>1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1</c:v>
                </c:pt>
                <c:pt idx="76">
                  <c:v>4</c:v>
                </c:pt>
                <c:pt idx="77">
                  <c:v>3</c:v>
                </c:pt>
                <c:pt idx="78">
                  <c:v>2</c:v>
                </c:pt>
                <c:pt idx="79">
                  <c:v>4</c:v>
                </c:pt>
                <c:pt idx="80">
                  <c:v>3</c:v>
                </c:pt>
                <c:pt idx="81">
                  <c:v>1</c:v>
                </c:pt>
                <c:pt idx="82">
                  <c:v>4</c:v>
                </c:pt>
                <c:pt idx="83">
                  <c:v>3</c:v>
                </c:pt>
                <c:pt idx="84">
                  <c:v>4</c:v>
                </c:pt>
                <c:pt idx="85">
                  <c:v>0</c:v>
                </c:pt>
                <c:pt idx="86">
                  <c:v>4</c:v>
                </c:pt>
                <c:pt idx="87">
                  <c:v>1</c:v>
                </c:pt>
                <c:pt idx="88">
                  <c:v>2</c:v>
                </c:pt>
                <c:pt idx="89">
                  <c:v>0</c:v>
                </c:pt>
                <c:pt idx="90">
                  <c:v>0</c:v>
                </c:pt>
                <c:pt idx="91">
                  <c:v>1</c:v>
                </c:pt>
                <c:pt idx="92">
                  <c:v>1</c:v>
                </c:pt>
                <c:pt idx="93">
                  <c:v>0</c:v>
                </c:pt>
                <c:pt idx="94">
                  <c:v>1</c:v>
                </c:pt>
                <c:pt idx="95">
                  <c:v>3</c:v>
                </c:pt>
                <c:pt idx="96">
                  <c:v>1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2</c:v>
                </c:pt>
                <c:pt idx="101">
                  <c:v>2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2</c:v>
                </c:pt>
                <c:pt idx="115">
                  <c:v>1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0</c:v>
                </c:pt>
                <c:pt idx="125">
                  <c:v>2</c:v>
                </c:pt>
                <c:pt idx="126">
                  <c:v>2</c:v>
                </c:pt>
                <c:pt idx="127">
                  <c:v>0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</c:v>
                </c:pt>
                <c:pt idx="132">
                  <c:v>0</c:v>
                </c:pt>
                <c:pt idx="133">
                  <c:v>1</c:v>
                </c:pt>
                <c:pt idx="134">
                  <c:v>0</c:v>
                </c:pt>
                <c:pt idx="135">
                  <c:v>3</c:v>
                </c:pt>
                <c:pt idx="136">
                  <c:v>4</c:v>
                </c:pt>
                <c:pt idx="137">
                  <c:v>3</c:v>
                </c:pt>
                <c:pt idx="138">
                  <c:v>2</c:v>
                </c:pt>
                <c:pt idx="139">
                  <c:v>4</c:v>
                </c:pt>
                <c:pt idx="140">
                  <c:v>4</c:v>
                </c:pt>
                <c:pt idx="141">
                  <c:v>3</c:v>
                </c:pt>
                <c:pt idx="142">
                  <c:v>4</c:v>
                </c:pt>
                <c:pt idx="143">
                  <c:v>3</c:v>
                </c:pt>
                <c:pt idx="144">
                  <c:v>3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1</c:v>
                </c:pt>
                <c:pt idx="153">
                  <c:v>1</c:v>
                </c:pt>
                <c:pt idx="154">
                  <c:v>3</c:v>
                </c:pt>
                <c:pt idx="155">
                  <c:v>3</c:v>
                </c:pt>
                <c:pt idx="156">
                  <c:v>4</c:v>
                </c:pt>
                <c:pt idx="157">
                  <c:v>2</c:v>
                </c:pt>
                <c:pt idx="158">
                  <c:v>3</c:v>
                </c:pt>
                <c:pt idx="159">
                  <c:v>1</c:v>
                </c:pt>
                <c:pt idx="160">
                  <c:v>2</c:v>
                </c:pt>
                <c:pt idx="161">
                  <c:v>1</c:v>
                </c:pt>
                <c:pt idx="162">
                  <c:v>0</c:v>
                </c:pt>
                <c:pt idx="163">
                  <c:v>0</c:v>
                </c:pt>
                <c:pt idx="164">
                  <c:v>2</c:v>
                </c:pt>
                <c:pt idx="165">
                  <c:v>1</c:v>
                </c:pt>
                <c:pt idx="166">
                  <c:v>0</c:v>
                </c:pt>
                <c:pt idx="167">
                  <c:v>-2</c:v>
                </c:pt>
                <c:pt idx="168">
                  <c:v>2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-1</c:v>
                </c:pt>
                <c:pt idx="173">
                  <c:v>1</c:v>
                </c:pt>
                <c:pt idx="174">
                  <c:v>0</c:v>
                </c:pt>
                <c:pt idx="175">
                  <c:v>-2</c:v>
                </c:pt>
                <c:pt idx="176">
                  <c:v>1</c:v>
                </c:pt>
                <c:pt idx="177">
                  <c:v>2</c:v>
                </c:pt>
                <c:pt idx="178">
                  <c:v>1</c:v>
                </c:pt>
                <c:pt idx="179">
                  <c:v>0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2</c:v>
                </c:pt>
                <c:pt idx="188">
                  <c:v>0</c:v>
                </c:pt>
                <c:pt idx="189">
                  <c:v>1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1</c:v>
                </c:pt>
                <c:pt idx="194">
                  <c:v>4</c:v>
                </c:pt>
                <c:pt idx="195">
                  <c:v>4</c:v>
                </c:pt>
                <c:pt idx="196">
                  <c:v>5</c:v>
                </c:pt>
                <c:pt idx="197">
                  <c:v>4</c:v>
                </c:pt>
                <c:pt idx="198">
                  <c:v>4</c:v>
                </c:pt>
                <c:pt idx="199">
                  <c:v>5</c:v>
                </c:pt>
                <c:pt idx="200">
                  <c:v>7</c:v>
                </c:pt>
                <c:pt idx="201">
                  <c:v>2</c:v>
                </c:pt>
                <c:pt idx="202">
                  <c:v>4</c:v>
                </c:pt>
                <c:pt idx="203">
                  <c:v>2</c:v>
                </c:pt>
                <c:pt idx="204">
                  <c:v>1</c:v>
                </c:pt>
                <c:pt idx="205">
                  <c:v>3</c:v>
                </c:pt>
                <c:pt idx="206">
                  <c:v>5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5</c:v>
                </c:pt>
                <c:pt idx="211">
                  <c:v>4</c:v>
                </c:pt>
                <c:pt idx="212">
                  <c:v>5</c:v>
                </c:pt>
                <c:pt idx="213">
                  <c:v>6</c:v>
                </c:pt>
                <c:pt idx="214">
                  <c:v>4</c:v>
                </c:pt>
                <c:pt idx="215">
                  <c:v>4</c:v>
                </c:pt>
                <c:pt idx="216">
                  <c:v>3</c:v>
                </c:pt>
                <c:pt idx="217">
                  <c:v>4</c:v>
                </c:pt>
                <c:pt idx="218">
                  <c:v>3</c:v>
                </c:pt>
                <c:pt idx="219">
                  <c:v>4</c:v>
                </c:pt>
                <c:pt idx="220">
                  <c:v>5</c:v>
                </c:pt>
                <c:pt idx="221">
                  <c:v>4</c:v>
                </c:pt>
                <c:pt idx="222">
                  <c:v>2</c:v>
                </c:pt>
                <c:pt idx="223">
                  <c:v>5</c:v>
                </c:pt>
                <c:pt idx="224">
                  <c:v>5</c:v>
                </c:pt>
                <c:pt idx="225">
                  <c:v>4</c:v>
                </c:pt>
                <c:pt idx="226">
                  <c:v>4</c:v>
                </c:pt>
                <c:pt idx="227">
                  <c:v>3</c:v>
                </c:pt>
                <c:pt idx="228">
                  <c:v>4</c:v>
                </c:pt>
                <c:pt idx="229">
                  <c:v>5</c:v>
                </c:pt>
                <c:pt idx="230">
                  <c:v>2</c:v>
                </c:pt>
                <c:pt idx="231">
                  <c:v>6</c:v>
                </c:pt>
                <c:pt idx="232">
                  <c:v>3</c:v>
                </c:pt>
                <c:pt idx="233">
                  <c:v>5</c:v>
                </c:pt>
                <c:pt idx="234">
                  <c:v>0</c:v>
                </c:pt>
                <c:pt idx="235">
                  <c:v>7</c:v>
                </c:pt>
                <c:pt idx="236">
                  <c:v>0</c:v>
                </c:pt>
                <c:pt idx="237">
                  <c:v>7</c:v>
                </c:pt>
                <c:pt idx="238">
                  <c:v>9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3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0</c:v>
                </c:pt>
                <c:pt idx="247">
                  <c:v>3</c:v>
                </c:pt>
                <c:pt idx="248">
                  <c:v>4</c:v>
                </c:pt>
                <c:pt idx="249">
                  <c:v>5</c:v>
                </c:pt>
                <c:pt idx="250">
                  <c:v>12</c:v>
                </c:pt>
                <c:pt idx="251">
                  <c:v>4</c:v>
                </c:pt>
                <c:pt idx="252">
                  <c:v>6</c:v>
                </c:pt>
                <c:pt idx="253">
                  <c:v>6</c:v>
                </c:pt>
                <c:pt idx="254">
                  <c:v>4</c:v>
                </c:pt>
                <c:pt idx="255">
                  <c:v>5</c:v>
                </c:pt>
                <c:pt idx="256">
                  <c:v>2</c:v>
                </c:pt>
                <c:pt idx="257">
                  <c:v>3</c:v>
                </c:pt>
                <c:pt idx="258">
                  <c:v>4</c:v>
                </c:pt>
                <c:pt idx="259">
                  <c:v>3</c:v>
                </c:pt>
                <c:pt idx="260">
                  <c:v>7</c:v>
                </c:pt>
                <c:pt idx="261">
                  <c:v>11</c:v>
                </c:pt>
                <c:pt idx="262">
                  <c:v>2</c:v>
                </c:pt>
                <c:pt idx="263">
                  <c:v>6</c:v>
                </c:pt>
                <c:pt idx="264">
                  <c:v>4</c:v>
                </c:pt>
                <c:pt idx="265">
                  <c:v>7</c:v>
                </c:pt>
                <c:pt idx="266">
                  <c:v>0</c:v>
                </c:pt>
                <c:pt idx="267">
                  <c:v>8</c:v>
                </c:pt>
                <c:pt idx="268">
                  <c:v>-5</c:v>
                </c:pt>
                <c:pt idx="269">
                  <c:v>5</c:v>
                </c:pt>
                <c:pt idx="270">
                  <c:v>4</c:v>
                </c:pt>
                <c:pt idx="271">
                  <c:v>4</c:v>
                </c:pt>
                <c:pt idx="272">
                  <c:v>5</c:v>
                </c:pt>
                <c:pt idx="273">
                  <c:v>5</c:v>
                </c:pt>
                <c:pt idx="274">
                  <c:v>1</c:v>
                </c:pt>
                <c:pt idx="275">
                  <c:v>1</c:v>
                </c:pt>
                <c:pt idx="276">
                  <c:v>8</c:v>
                </c:pt>
                <c:pt idx="277">
                  <c:v>3</c:v>
                </c:pt>
                <c:pt idx="278">
                  <c:v>2</c:v>
                </c:pt>
                <c:pt idx="279">
                  <c:v>3</c:v>
                </c:pt>
                <c:pt idx="280">
                  <c:v>2</c:v>
                </c:pt>
                <c:pt idx="281">
                  <c:v>1</c:v>
                </c:pt>
                <c:pt idx="282">
                  <c:v>2</c:v>
                </c:pt>
                <c:pt idx="283">
                  <c:v>3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2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1</c:v>
                </c:pt>
                <c:pt idx="294">
                  <c:v>2</c:v>
                </c:pt>
                <c:pt idx="295">
                  <c:v>0</c:v>
                </c:pt>
                <c:pt idx="296">
                  <c:v>2</c:v>
                </c:pt>
                <c:pt idx="297">
                  <c:v>3</c:v>
                </c:pt>
                <c:pt idx="298">
                  <c:v>3</c:v>
                </c:pt>
                <c:pt idx="299">
                  <c:v>4</c:v>
                </c:pt>
                <c:pt idx="300">
                  <c:v>7</c:v>
                </c:pt>
                <c:pt idx="301">
                  <c:v>5</c:v>
                </c:pt>
                <c:pt idx="302">
                  <c:v>6</c:v>
                </c:pt>
                <c:pt idx="303">
                  <c:v>4</c:v>
                </c:pt>
                <c:pt idx="304">
                  <c:v>6</c:v>
                </c:pt>
                <c:pt idx="305">
                  <c:v>7</c:v>
                </c:pt>
                <c:pt idx="306">
                  <c:v>6</c:v>
                </c:pt>
                <c:pt idx="307">
                  <c:v>0</c:v>
                </c:pt>
                <c:pt idx="308">
                  <c:v>6</c:v>
                </c:pt>
                <c:pt idx="309">
                  <c:v>7</c:v>
                </c:pt>
                <c:pt idx="310">
                  <c:v>9</c:v>
                </c:pt>
                <c:pt idx="311">
                  <c:v>8</c:v>
                </c:pt>
                <c:pt idx="312">
                  <c:v>10</c:v>
                </c:pt>
                <c:pt idx="313">
                  <c:v>8</c:v>
                </c:pt>
                <c:pt idx="314">
                  <c:v>6</c:v>
                </c:pt>
                <c:pt idx="315">
                  <c:v>7</c:v>
                </c:pt>
                <c:pt idx="316">
                  <c:v>5</c:v>
                </c:pt>
                <c:pt idx="317">
                  <c:v>5</c:v>
                </c:pt>
                <c:pt idx="318">
                  <c:v>5</c:v>
                </c:pt>
                <c:pt idx="319">
                  <c:v>1</c:v>
                </c:pt>
                <c:pt idx="320">
                  <c:v>7</c:v>
                </c:pt>
                <c:pt idx="321">
                  <c:v>8</c:v>
                </c:pt>
                <c:pt idx="322">
                  <c:v>5</c:v>
                </c:pt>
                <c:pt idx="323">
                  <c:v>9</c:v>
                </c:pt>
                <c:pt idx="324">
                  <c:v>5</c:v>
                </c:pt>
                <c:pt idx="325">
                  <c:v>6</c:v>
                </c:pt>
                <c:pt idx="326">
                  <c:v>4</c:v>
                </c:pt>
                <c:pt idx="327">
                  <c:v>5</c:v>
                </c:pt>
                <c:pt idx="328">
                  <c:v>4</c:v>
                </c:pt>
                <c:pt idx="329">
                  <c:v>5</c:v>
                </c:pt>
                <c:pt idx="330">
                  <c:v>8</c:v>
                </c:pt>
                <c:pt idx="331">
                  <c:v>4</c:v>
                </c:pt>
                <c:pt idx="332">
                  <c:v>9</c:v>
                </c:pt>
                <c:pt idx="333">
                  <c:v>6</c:v>
                </c:pt>
                <c:pt idx="334">
                  <c:v>6</c:v>
                </c:pt>
                <c:pt idx="335">
                  <c:v>4</c:v>
                </c:pt>
                <c:pt idx="336">
                  <c:v>8</c:v>
                </c:pt>
                <c:pt idx="337">
                  <c:v>8</c:v>
                </c:pt>
                <c:pt idx="338">
                  <c:v>7</c:v>
                </c:pt>
                <c:pt idx="339">
                  <c:v>6</c:v>
                </c:pt>
                <c:pt idx="340">
                  <c:v>8</c:v>
                </c:pt>
                <c:pt idx="341">
                  <c:v>7</c:v>
                </c:pt>
                <c:pt idx="342">
                  <c:v>7</c:v>
                </c:pt>
                <c:pt idx="343">
                  <c:v>6</c:v>
                </c:pt>
                <c:pt idx="344">
                  <c:v>9</c:v>
                </c:pt>
                <c:pt idx="345">
                  <c:v>6</c:v>
                </c:pt>
                <c:pt idx="346">
                  <c:v>7</c:v>
                </c:pt>
                <c:pt idx="347">
                  <c:v>8</c:v>
                </c:pt>
                <c:pt idx="348">
                  <c:v>10</c:v>
                </c:pt>
                <c:pt idx="349">
                  <c:v>7</c:v>
                </c:pt>
                <c:pt idx="350">
                  <c:v>8</c:v>
                </c:pt>
                <c:pt idx="351">
                  <c:v>7</c:v>
                </c:pt>
                <c:pt idx="352">
                  <c:v>4</c:v>
                </c:pt>
                <c:pt idx="353">
                  <c:v>7</c:v>
                </c:pt>
                <c:pt idx="354">
                  <c:v>8</c:v>
                </c:pt>
                <c:pt idx="355">
                  <c:v>6</c:v>
                </c:pt>
                <c:pt idx="356">
                  <c:v>9</c:v>
                </c:pt>
                <c:pt idx="357">
                  <c:v>5</c:v>
                </c:pt>
                <c:pt idx="358">
                  <c:v>7</c:v>
                </c:pt>
                <c:pt idx="359">
                  <c:v>5</c:v>
                </c:pt>
                <c:pt idx="360">
                  <c:v>9</c:v>
                </c:pt>
                <c:pt idx="361">
                  <c:v>6</c:v>
                </c:pt>
                <c:pt idx="362">
                  <c:v>6</c:v>
                </c:pt>
                <c:pt idx="363">
                  <c:v>7</c:v>
                </c:pt>
                <c:pt idx="364">
                  <c:v>6</c:v>
                </c:pt>
                <c:pt idx="365">
                  <c:v>7</c:v>
                </c:pt>
                <c:pt idx="366">
                  <c:v>7</c:v>
                </c:pt>
                <c:pt idx="367">
                  <c:v>5</c:v>
                </c:pt>
                <c:pt idx="368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AF-4D39-ADD8-C77C8DEF6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2913568"/>
        <c:axId val="-872907584"/>
      </c:lineChart>
      <c:catAx>
        <c:axId val="-87291356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907584"/>
        <c:crosses val="autoZero"/>
        <c:auto val="1"/>
        <c:lblAlgn val="ctr"/>
        <c:lblOffset val="100"/>
        <c:noMultiLvlLbl val="0"/>
      </c:catAx>
      <c:valAx>
        <c:axId val="-872907584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7291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5255020352502886"/>
          <c:y val="0.86969457071924683"/>
          <c:w val="0.39505592317392252"/>
          <c:h val="9.6127132499209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ytimg.com/i/C5FTg0TxSkzxHNGWy5by6A/mq1.jpg?v=509223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75" y="563279"/>
            <a:ext cx="155257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89" y="2115854"/>
            <a:ext cx="10993549" cy="75985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PIPELINE INSPICTION ROBOT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89" y="5551461"/>
            <a:ext cx="3977932" cy="952371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Supervisor: Dr. Bashir NOURI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1189" y="3284777"/>
            <a:ext cx="7648411" cy="187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</a:rPr>
              <a:t>By students:</a:t>
            </a:r>
          </a:p>
          <a:p>
            <a:pPr>
              <a:lnSpc>
                <a:spcPct val="100000"/>
              </a:lnSpc>
            </a:pPr>
            <a:endParaRPr lang="en-US" b="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Fares Nasasrah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Kareem Malhis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Mahmoud Hasan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err="1" smtClean="0">
                <a:solidFill>
                  <a:schemeClr val="bg1"/>
                </a:solidFill>
              </a:rPr>
              <a:t>Yazan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Musmar </a:t>
            </a:r>
          </a:p>
        </p:txBody>
      </p:sp>
    </p:spTree>
    <p:extLst>
      <p:ext uri="{BB962C8B-B14F-4D97-AF65-F5344CB8AC3E}">
        <p14:creationId xmlns:p14="http://schemas.microsoft.com/office/powerpoint/2010/main" val="7720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5387"/>
          </a:xfrm>
        </p:spPr>
        <p:txBody>
          <a:bodyPr/>
          <a:lstStyle/>
          <a:p>
            <a:r>
              <a:rPr lang="en-US" dirty="0" smtClean="0"/>
              <a:t>Electronic parts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33621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GY-85</a:t>
                </a:r>
                <a:br>
                  <a:rPr lang="en-US" sz="2000" dirty="0" smtClean="0"/>
                </a:br>
                <a:r>
                  <a:rPr lang="en-US" sz="2000" dirty="0" smtClean="0"/>
                  <a:t>“Contains a Gyroscope Sensor </a:t>
                </a:r>
                <a:br>
                  <a:rPr lang="en-US" sz="2000" dirty="0" smtClean="0"/>
                </a:br>
                <a:r>
                  <a:rPr lang="en-US" sz="2000" dirty="0" smtClean="0"/>
                  <a:t>and Accelerometer Sensor”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To determine the </a:t>
                </a:r>
                <a:r>
                  <a:rPr lang="en-US" sz="2000" dirty="0" err="1" smtClean="0"/>
                  <a:t>siope</a:t>
                </a:r>
                <a:r>
                  <a:rPr lang="en-US" sz="2000" dirty="0"/>
                  <a:t>.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324000" lvl="1" indent="0">
                  <a:buNone/>
                </a:pPr>
                <a:r>
                  <a:rPr lang="en-US" sz="1800" dirty="0" smtClean="0"/>
                  <a:t>Combine readings </a:t>
                </a:r>
                <a:r>
                  <a:rPr lang="en-US" sz="1800" dirty="0"/>
                  <a:t>with the</a:t>
                </a:r>
                <a:br>
                  <a:rPr lang="en-US" sz="1800" dirty="0"/>
                </a:br>
                <a:r>
                  <a:rPr lang="en-US" sz="1800" dirty="0"/>
                  <a:t>complementary filter </a:t>
                </a:r>
                <a:r>
                  <a:rPr lang="en-US" sz="1800" dirty="0" smtClean="0"/>
                  <a:t>equation	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𝐴𝑏𝑠𝑜𝑙𝑢𝑡𝑒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𝐴𝑛𝑔𝑙𝑒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𝐾𝑝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× 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𝐴𝑛𝑔𝑙𝑒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𝐾𝑑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× 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𝐴𝑛𝑔𝑢𝑙𝑎𝑟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𝑉𝑒𝑙𝑜𝑐𝑖𝑡𝑦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Where : </a:t>
                </a:r>
                <a:r>
                  <a:rPr lang="en-US" sz="1800" dirty="0" err="1" smtClean="0"/>
                  <a:t>Kp</a:t>
                </a:r>
                <a:r>
                  <a:rPr lang="en-US" sz="1800" dirty="0" smtClean="0"/>
                  <a:t> &amp; </a:t>
                </a:r>
                <a:r>
                  <a:rPr lang="en-US" sz="1800" dirty="0" err="1" smtClean="0"/>
                  <a:t>Kd</a:t>
                </a:r>
                <a:r>
                  <a:rPr lang="en-US" sz="1800" dirty="0" smtClean="0"/>
                  <a:t> Constants and (</a:t>
                </a:r>
                <a:r>
                  <a:rPr lang="en-US" sz="1800" dirty="0" err="1" smtClean="0"/>
                  <a:t>Kp</a:t>
                </a:r>
                <a:r>
                  <a:rPr lang="en-US" sz="1800" dirty="0" smtClean="0"/>
                  <a:t> + </a:t>
                </a:r>
                <a:r>
                  <a:rPr lang="en-US" sz="1800" dirty="0" err="1" smtClean="0"/>
                  <a:t>Kd</a:t>
                </a:r>
                <a:r>
                  <a:rPr lang="en-US" sz="1800" dirty="0" smtClean="0"/>
                  <a:t> = 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336214"/>
              </a:xfrm>
              <a:blipFill>
                <a:blip r:embed="rId2"/>
                <a:stretch>
                  <a:fillRect l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6" y="1925497"/>
            <a:ext cx="2423106" cy="242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81" y="1925497"/>
            <a:ext cx="3124596" cy="25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5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5387"/>
          </a:xfrm>
        </p:spPr>
        <p:txBody>
          <a:bodyPr/>
          <a:lstStyle/>
          <a:p>
            <a:r>
              <a:rPr lang="en-US" dirty="0" smtClean="0"/>
              <a:t>Electronic parts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SD Module is used</a:t>
            </a:r>
            <a:br>
              <a:rPr lang="en-US" sz="2000" dirty="0" smtClean="0"/>
            </a:br>
            <a:r>
              <a:rPr lang="en-US" sz="2000" dirty="0" smtClean="0"/>
              <a:t> To save the readings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Camera with Xenon light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To take inside pictures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17" y="1874019"/>
            <a:ext cx="285750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59" y="3850091"/>
            <a:ext cx="2194016" cy="28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parts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Bluetooth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69" y="2047741"/>
            <a:ext cx="2835230" cy="2835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30" y="2047741"/>
            <a:ext cx="2934420" cy="42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1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3157"/>
          </a:xfrm>
        </p:spPr>
        <p:txBody>
          <a:bodyPr>
            <a:normAutofit/>
          </a:bodyPr>
          <a:lstStyle/>
          <a:p>
            <a:r>
              <a:rPr lang="en-US" dirty="0"/>
              <a:t>Experiments and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4040"/>
            <a:ext cx="5127277" cy="4579639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Results for 0</a:t>
            </a:r>
            <a:r>
              <a:rPr lang="en-GB" sz="2000" dirty="0" smtClean="0"/>
              <a:t>° Angle slope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1872392"/>
            <a:ext cx="7752954" cy="1793868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79617762"/>
              </p:ext>
            </p:extLst>
          </p:nvPr>
        </p:nvGraphicFramePr>
        <p:xfrm>
          <a:off x="4153989" y="3807257"/>
          <a:ext cx="7456819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8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036"/>
          </a:xfrm>
        </p:spPr>
        <p:txBody>
          <a:bodyPr>
            <a:normAutofit/>
          </a:bodyPr>
          <a:lstStyle/>
          <a:p>
            <a:r>
              <a:rPr lang="en-US" dirty="0"/>
              <a:t>Experiments and </a:t>
            </a:r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1193" y="2180496"/>
            <a:ext cx="4813768" cy="3678303"/>
          </a:xfrm>
        </p:spPr>
        <p:txBody>
          <a:bodyPr>
            <a:normAutofit/>
          </a:bodyPr>
          <a:lstStyle/>
          <a:p>
            <a:r>
              <a:rPr lang="en-US" sz="2000" dirty="0"/>
              <a:t>Results for </a:t>
            </a:r>
            <a:r>
              <a:rPr lang="en-US" sz="2000" dirty="0" smtClean="0"/>
              <a:t>30</a:t>
            </a:r>
            <a:r>
              <a:rPr lang="en-GB" sz="2000" dirty="0"/>
              <a:t>° Angle </a:t>
            </a:r>
            <a:r>
              <a:rPr lang="en-GB" sz="2000" dirty="0" smtClean="0"/>
              <a:t>slope</a:t>
            </a: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40101871"/>
              </p:ext>
            </p:extLst>
          </p:nvPr>
        </p:nvGraphicFramePr>
        <p:xfrm>
          <a:off x="4297680" y="3559944"/>
          <a:ext cx="7620952" cy="318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3" y="1815736"/>
            <a:ext cx="4752304" cy="17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036"/>
          </a:xfrm>
        </p:spPr>
        <p:txBody>
          <a:bodyPr/>
          <a:lstStyle/>
          <a:p>
            <a:r>
              <a:rPr lang="en-US" dirty="0"/>
              <a:t>Experiments and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Results for </a:t>
            </a:r>
            <a:r>
              <a:rPr lang="en-US" sz="2000" dirty="0" smtClean="0"/>
              <a:t>continuous change</a:t>
            </a:r>
            <a:br>
              <a:rPr lang="en-US" sz="2000" dirty="0" smtClean="0"/>
            </a:br>
            <a:r>
              <a:rPr lang="en-US" sz="2000" dirty="0" smtClean="0"/>
              <a:t> in</a:t>
            </a:r>
            <a:r>
              <a:rPr lang="en-GB" sz="2000" dirty="0" smtClean="0"/>
              <a:t> Angle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8" y="1959819"/>
            <a:ext cx="7360779" cy="1465961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12751700"/>
              </p:ext>
            </p:extLst>
          </p:nvPr>
        </p:nvGraphicFramePr>
        <p:xfrm>
          <a:off x="4232366" y="3396916"/>
          <a:ext cx="7378441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3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0073"/>
          </a:xfrm>
        </p:spPr>
        <p:txBody>
          <a:bodyPr/>
          <a:lstStyle/>
          <a:p>
            <a:r>
              <a:rPr lang="en-US" dirty="0"/>
              <a:t>Experiments and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852957" cy="601893"/>
          </a:xfrm>
        </p:spPr>
        <p:txBody>
          <a:bodyPr>
            <a:normAutofit/>
          </a:bodyPr>
          <a:lstStyle/>
          <a:p>
            <a:r>
              <a:rPr lang="en-GB" sz="2000" dirty="0"/>
              <a:t>Failure in Joining Two Pipes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1918390"/>
            <a:ext cx="3850784" cy="159662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00033697"/>
              </p:ext>
            </p:extLst>
          </p:nvPr>
        </p:nvGraphicFramePr>
        <p:xfrm>
          <a:off x="5042263" y="3515014"/>
          <a:ext cx="6740434" cy="289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4" y="3515013"/>
            <a:ext cx="4559935" cy="28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2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03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4132"/>
            <a:ext cx="9608255" cy="367830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With this acceptable readings and results, we can say that the robot was stable and the electronic and programing parts achieved their required mission</a:t>
            </a:r>
          </a:p>
        </p:txBody>
      </p:sp>
    </p:spTree>
    <p:extLst>
      <p:ext uri="{BB962C8B-B14F-4D97-AF65-F5344CB8AC3E}">
        <p14:creationId xmlns:p14="http://schemas.microsoft.com/office/powerpoint/2010/main" val="33436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036"/>
          </a:xfrm>
        </p:spPr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</a:t>
            </a:r>
            <a:r>
              <a:rPr lang="en-US" sz="2000" dirty="0" smtClean="0"/>
              <a:t>develop the robot to deal with a specific range of diameters.</a:t>
            </a:r>
            <a:endParaRPr lang="ar-SA" sz="2000" dirty="0" smtClean="0"/>
          </a:p>
          <a:p>
            <a:r>
              <a:rPr lang="en-GB" sz="2000" dirty="0" smtClean="0"/>
              <a:t>Better </a:t>
            </a:r>
            <a:r>
              <a:rPr lang="en-GB" sz="2000" dirty="0"/>
              <a:t>way to fix the parts of the robot, may be using screws could help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smtClean="0"/>
              <a:t>Use </a:t>
            </a:r>
            <a:r>
              <a:rPr lang="en-GB" sz="2000" dirty="0"/>
              <a:t>rubber wheels instead of plastic wheels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 smtClean="0"/>
              <a:t>Use </a:t>
            </a:r>
            <a:r>
              <a:rPr lang="en-GB" sz="2000" dirty="0"/>
              <a:t>more advanced methods to detect the welding problem such as X-ray.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80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2022583"/>
            <a:ext cx="9221273" cy="4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1793"/>
          </a:xfrm>
        </p:spPr>
        <p:txBody>
          <a:bodyPr/>
          <a:lstStyle/>
          <a:p>
            <a:r>
              <a:rPr lang="en-US" altLang="en-US" dirty="0"/>
              <a:t>Presentation </a:t>
            </a:r>
            <a:r>
              <a:rPr lang="en-US" alt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 smtClean="0"/>
              <a:t>Introduction</a:t>
            </a:r>
          </a:p>
          <a:p>
            <a:r>
              <a:rPr lang="en-US" sz="2000" dirty="0" smtClean="0"/>
              <a:t>Mechanical Principle</a:t>
            </a:r>
          </a:p>
          <a:p>
            <a:r>
              <a:rPr lang="en-US" sz="2000" dirty="0" smtClean="0"/>
              <a:t>Electronic </a:t>
            </a:r>
            <a:r>
              <a:rPr lang="en-US" sz="2000" dirty="0"/>
              <a:t>Principle</a:t>
            </a:r>
          </a:p>
          <a:p>
            <a:r>
              <a:rPr lang="en-US" sz="2000" dirty="0" smtClean="0"/>
              <a:t>Operation Orders</a:t>
            </a:r>
          </a:p>
          <a:p>
            <a:r>
              <a:rPr lang="en-US" sz="2000" dirty="0" smtClean="0"/>
              <a:t>Experiments and Results</a:t>
            </a:r>
          </a:p>
          <a:p>
            <a:r>
              <a:rPr lang="en-US" sz="2000" dirty="0" smtClean="0"/>
              <a:t>Conclusion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4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4672"/>
          </a:xfrm>
        </p:spPr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Objectives</a:t>
            </a:r>
            <a:br>
              <a:rPr lang="en-US" sz="2000" dirty="0" smtClean="0"/>
            </a:br>
            <a:r>
              <a:rPr lang="en-US" sz="2000" dirty="0" smtClean="0"/>
              <a:t>The robot was built, worked well and the feedback was taken</a:t>
            </a:r>
          </a:p>
          <a:p>
            <a:endParaRPr lang="en-US" sz="2000" dirty="0" smtClean="0"/>
          </a:p>
          <a:p>
            <a:r>
              <a:rPr lang="en-US" sz="2000" dirty="0" smtClean="0"/>
              <a:t>Project Aim</a:t>
            </a:r>
            <a:br>
              <a:rPr lang="en-US" sz="2000" dirty="0" smtClean="0"/>
            </a:br>
            <a:r>
              <a:rPr lang="en-US" sz="2000" dirty="0" smtClean="0"/>
              <a:t>The inspection inside the pipe.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62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8914"/>
          </a:xfrm>
        </p:spPr>
        <p:txBody>
          <a:bodyPr/>
          <a:lstStyle/>
          <a:p>
            <a:r>
              <a:rPr lang="en-US" dirty="0"/>
              <a:t>Mechanical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4862"/>
            <a:ext cx="11029615" cy="4378817"/>
          </a:xfrm>
        </p:spPr>
        <p:txBody>
          <a:bodyPr>
            <a:noAutofit/>
          </a:bodyPr>
          <a:lstStyle/>
          <a:p>
            <a:r>
              <a:rPr lang="en-US" sz="2000" dirty="0" smtClean="0"/>
              <a:t>Main Body</a:t>
            </a:r>
          </a:p>
          <a:p>
            <a:r>
              <a:rPr lang="en-US" sz="2000" dirty="0" smtClean="0"/>
              <a:t>Wheel system</a:t>
            </a:r>
          </a:p>
          <a:p>
            <a:r>
              <a:rPr lang="en-US" sz="2000" dirty="0" smtClean="0"/>
              <a:t>Joints</a:t>
            </a:r>
          </a:p>
          <a:p>
            <a:r>
              <a:rPr lang="en-US" sz="2000" dirty="0" smtClean="0"/>
              <a:t>Gearbox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4" y="2530455"/>
            <a:ext cx="8619413" cy="33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7551"/>
          </a:xfrm>
        </p:spPr>
        <p:txBody>
          <a:bodyPr/>
          <a:lstStyle/>
          <a:p>
            <a:r>
              <a:rPr lang="en-US" dirty="0"/>
              <a:t>Mechanical Principle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51" y="1913098"/>
            <a:ext cx="3446046" cy="1882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819608" cy="4089675"/>
          </a:xfrm>
        </p:spPr>
        <p:txBody>
          <a:bodyPr/>
          <a:lstStyle/>
          <a:p>
            <a:r>
              <a:rPr lang="en-US" sz="2000" dirty="0" smtClean="0"/>
              <a:t>Plastic Cylinders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Wooden Cylinder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51" y="4201421"/>
            <a:ext cx="3446046" cy="25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7551"/>
          </a:xfrm>
        </p:spPr>
        <p:txBody>
          <a:bodyPr/>
          <a:lstStyle/>
          <a:p>
            <a:r>
              <a:rPr lang="en-US" dirty="0"/>
              <a:t>Mechanical Principle </a:t>
            </a:r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28" y="1953480"/>
            <a:ext cx="4259720" cy="18312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20" y="2494004"/>
            <a:ext cx="11029615" cy="3678303"/>
          </a:xfrm>
        </p:spPr>
        <p:txBody>
          <a:bodyPr/>
          <a:lstStyle/>
          <a:p>
            <a:r>
              <a:rPr lang="en-US" sz="2000" dirty="0" smtClean="0"/>
              <a:t>Wheel Joint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Universal Joint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13" y="4011701"/>
            <a:ext cx="2878950" cy="25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4672"/>
          </a:xfrm>
        </p:spPr>
        <p:txBody>
          <a:bodyPr/>
          <a:lstStyle/>
          <a:p>
            <a:r>
              <a:rPr lang="en-US" dirty="0"/>
              <a:t>Mechanical Principle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96" y="4304969"/>
            <a:ext cx="5149424" cy="226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62" y="1895175"/>
            <a:ext cx="2694292" cy="2409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1192" y="3704804"/>
            <a:ext cx="55975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𝜃= </a:t>
            </a:r>
            <a:r>
              <a:rPr lang="en-US" sz="2800" dirty="0" smtClean="0">
                <a:solidFill>
                  <a:srgbClr val="000000"/>
                </a:solidFill>
              </a:rPr>
              <a:t>tan </a:t>
            </a:r>
            <a:r>
              <a:rPr lang="en-US" sz="2800" dirty="0" smtClean="0">
                <a:solidFill>
                  <a:srgbClr val="000000"/>
                </a:solidFill>
              </a:rPr>
              <a:t>(d/2</a:t>
            </a:r>
            <a:r>
              <a:rPr lang="en-US" sz="2800" dirty="0" smtClean="0">
                <a:solidFill>
                  <a:srgbClr val="000000"/>
                </a:solidFill>
              </a:rPr>
              <a:t>𝜋𝑟) </a:t>
            </a:r>
          </a:p>
          <a:p>
            <a:pPr lvl="1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angle needed to be made to make the robot moves exactly the pitch distance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0430"/>
          </a:xfrm>
        </p:spPr>
        <p:txBody>
          <a:bodyPr/>
          <a:lstStyle/>
          <a:p>
            <a:r>
              <a:rPr lang="en-US" dirty="0"/>
              <a:t>Mechanical Principle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r>
              <a:rPr lang="en-US" sz="2000" dirty="0" smtClean="0"/>
              <a:t>Gearbox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64" y="2578588"/>
            <a:ext cx="2252677" cy="25420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93" y="2578589"/>
            <a:ext cx="2252677" cy="25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5387"/>
          </a:xfrm>
        </p:spPr>
        <p:txBody>
          <a:bodyPr/>
          <a:lstStyle/>
          <a:p>
            <a:r>
              <a:rPr lang="en-GB" dirty="0" smtClean="0"/>
              <a:t>Electronic parts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used Microcontroller         </a:t>
            </a:r>
            <a:br>
              <a:rPr lang="en-US" sz="2000" dirty="0" smtClean="0"/>
            </a:br>
            <a:r>
              <a:rPr lang="en-US" sz="2000" dirty="0" smtClean="0"/>
              <a:t>	    “Arduino Nano”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39" y="2369712"/>
            <a:ext cx="2902524" cy="190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72" y="2279560"/>
            <a:ext cx="3176865" cy="2087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304" y="4277328"/>
            <a:ext cx="23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 for the Nano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80568" y="4308990"/>
            <a:ext cx="239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View for the Nano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583</TotalTime>
  <Words>226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Dutch801 Rm BT</vt:lpstr>
      <vt:lpstr>Gill Sans MT</vt:lpstr>
      <vt:lpstr>Majalla UI</vt:lpstr>
      <vt:lpstr>Wingdings 2</vt:lpstr>
      <vt:lpstr>Dividend</vt:lpstr>
      <vt:lpstr>PIPELINE INSPICTION ROBOT </vt:lpstr>
      <vt:lpstr>Presentation Outline</vt:lpstr>
      <vt:lpstr>Introduction</vt:lpstr>
      <vt:lpstr>Mechanical Principle </vt:lpstr>
      <vt:lpstr>Mechanical Principle </vt:lpstr>
      <vt:lpstr>Mechanical Principle </vt:lpstr>
      <vt:lpstr>Mechanical Principle </vt:lpstr>
      <vt:lpstr>Mechanical Principle </vt:lpstr>
      <vt:lpstr>Electronic parts </vt:lpstr>
      <vt:lpstr>Electronic parts</vt:lpstr>
      <vt:lpstr>Electronic parts</vt:lpstr>
      <vt:lpstr>Electronic parts</vt:lpstr>
      <vt:lpstr>Experiments and Results</vt:lpstr>
      <vt:lpstr>Experiments and Results</vt:lpstr>
      <vt:lpstr>Experiments and Results</vt:lpstr>
      <vt:lpstr>Experiments and Results</vt:lpstr>
      <vt:lpstr>Conclusion</vt:lpstr>
      <vt:lpstr>Recommendation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 INSPICTION ROBOT</dc:title>
  <dc:creator>lenovo</dc:creator>
  <cp:lastModifiedBy>Kareem Malhis</cp:lastModifiedBy>
  <cp:revision>56</cp:revision>
  <dcterms:created xsi:type="dcterms:W3CDTF">2015-12-14T11:02:51Z</dcterms:created>
  <dcterms:modified xsi:type="dcterms:W3CDTF">2016-05-18T08:55:31Z</dcterms:modified>
</cp:coreProperties>
</file>