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3.png" ContentType="image/png"/>
  <Override PartName="/ppt/media/image42.png" ContentType="image/png"/>
  <Override PartName="/ppt/media/image41.png" ContentType="image/png"/>
  <Override PartName="/ppt/media/image39.jpeg" ContentType="image/jpeg"/>
  <Override PartName="/ppt/media/image38.jpeg" ContentType="image/jpeg"/>
  <Override PartName="/ppt/media/image37.jpeg" ContentType="image/jpeg"/>
  <Override PartName="/ppt/media/image36.jpeg" ContentType="image/jpeg"/>
  <Override PartName="/ppt/media/image35.jpeg" ContentType="image/jpeg"/>
  <Override PartName="/ppt/media/image34.jpeg" ContentType="image/jpeg"/>
  <Override PartName="/ppt/media/image32.png" ContentType="image/png"/>
  <Override PartName="/ppt/media/image45.png" ContentType="image/png"/>
  <Override PartName="/ppt/media/image44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7.png" ContentType="image/png"/>
  <Override PartName="/ppt/media/image16.jpeg" ContentType="image/jpeg"/>
  <Override PartName="/ppt/media/image15.jpeg" ContentType="image/jpeg"/>
  <Override PartName="/ppt/media/image23.png" ContentType="image/png"/>
  <Override PartName="/ppt/media/image12.png" ContentType="image/png"/>
  <Override PartName="/ppt/media/image11.jpeg" ContentType="image/jpeg"/>
  <Override PartName="/ppt/media/image10.jpeg" ContentType="image/jpeg"/>
  <Override PartName="/ppt/media/image40.png" ContentType="image/png"/>
  <Override PartName="/ppt/media/image8.png" ContentType="image/png"/>
  <Override PartName="/ppt/media/image29.png" ContentType="image/png"/>
  <Override PartName="/ppt/media/image6.png" ContentType="image/png"/>
  <Override PartName="/ppt/media/image18.png" ContentType="image/png"/>
  <Override PartName="/ppt/media/image13.jpeg" ContentType="image/jpeg"/>
  <Override PartName="/ppt/media/image7.png" ContentType="image/png"/>
  <Override PartName="/ppt/media/image4.png" ContentType="image/png"/>
  <Override PartName="/ppt/media/image9.jpeg" ContentType="image/jpeg"/>
  <Override PartName="/ppt/media/image3.png" ContentType="image/png"/>
  <Override PartName="/ppt/media/image19.png" ContentType="image/png"/>
  <Override PartName="/ppt/media/image5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5/14/15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87F1359-FDB3-4CBF-9047-35E55493B456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5/14/15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6D2E301-B34C-4DC9-BCBC-DFAA31C193CC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1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17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824960" y="1243440"/>
            <a:ext cx="3528360" cy="480168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838080" y="2055960"/>
            <a:ext cx="61480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Offline mode</a:t>
            </a: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1288080" y="3044160"/>
            <a:ext cx="61480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Will show you all parking slots !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21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22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824960" y="1879920"/>
            <a:ext cx="3528360" cy="352836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838080" y="2055960"/>
            <a:ext cx="61480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QR code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1288080" y="3044160"/>
            <a:ext cx="61480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New payment mechanism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2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838080" y="2055960"/>
            <a:ext cx="61480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Manual code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1288080" y="3044160"/>
            <a:ext cx="61480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Another payment mechanism</a:t>
            </a:r>
            <a:endParaRPr/>
          </a:p>
        </p:txBody>
      </p:sp>
      <p:pic>
        <p:nvPicPr>
          <p:cNvPr id="129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05240" y="1339920"/>
            <a:ext cx="3448080" cy="506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31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838080" y="2055960"/>
            <a:ext cx="61480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How to add balance</a:t>
            </a:r>
            <a:endParaRPr/>
          </a:p>
        </p:txBody>
      </p:sp>
      <p:sp>
        <p:nvSpPr>
          <p:cNvPr id="133" name="CustomShape 3"/>
          <p:cNvSpPr/>
          <p:nvPr/>
        </p:nvSpPr>
        <p:spPr>
          <a:xfrm>
            <a:off x="1288080" y="3044160"/>
            <a:ext cx="61480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Prepaid card number</a:t>
            </a:r>
            <a:endParaRPr/>
          </a:p>
        </p:txBody>
      </p:sp>
      <p:pic>
        <p:nvPicPr>
          <p:cNvPr id="134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68600" y="1339920"/>
            <a:ext cx="3321720" cy="506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3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838080" y="2055960"/>
            <a:ext cx="61480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How to add balance</a:t>
            </a:r>
            <a:endParaRPr/>
          </a:p>
        </p:txBody>
      </p:sp>
      <p:sp>
        <p:nvSpPr>
          <p:cNvPr id="138" name="CustomShape 3"/>
          <p:cNvSpPr/>
          <p:nvPr/>
        </p:nvSpPr>
        <p:spPr>
          <a:xfrm>
            <a:off x="1288080" y="3044160"/>
            <a:ext cx="61480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Prepaid card number</a:t>
            </a:r>
            <a:endParaRPr/>
          </a:p>
        </p:txBody>
      </p:sp>
      <p:pic>
        <p:nvPicPr>
          <p:cNvPr id="139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986880" y="2643480"/>
            <a:ext cx="4695120" cy="241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41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838080" y="2055960"/>
            <a:ext cx="61480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How to add balance</a:t>
            </a:r>
            <a:endParaRPr/>
          </a:p>
        </p:txBody>
      </p:sp>
      <p:sp>
        <p:nvSpPr>
          <p:cNvPr id="143" name="CustomShape 3"/>
          <p:cNvSpPr/>
          <p:nvPr/>
        </p:nvSpPr>
        <p:spPr>
          <a:xfrm>
            <a:off x="1288080" y="3044160"/>
            <a:ext cx="61480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Prepaid card number</a:t>
            </a:r>
            <a:endParaRPr/>
          </a:p>
        </p:txBody>
      </p:sp>
      <p:pic>
        <p:nvPicPr>
          <p:cNvPr id="144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0240" y="3044160"/>
            <a:ext cx="3292200" cy="2347560"/>
          </a:xfrm>
          <a:prstGeom prst="rect">
            <a:avLst/>
          </a:prstGeom>
          <a:ln>
            <a:noFill/>
          </a:ln>
        </p:spPr>
      </p:pic>
      <p:pic>
        <p:nvPicPr>
          <p:cNvPr id="145" name="Pictur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545760" y="1690560"/>
            <a:ext cx="2469600" cy="3775680"/>
          </a:xfrm>
          <a:prstGeom prst="rect">
            <a:avLst/>
          </a:prstGeom>
          <a:ln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7651800" y="2679120"/>
            <a:ext cx="2856960" cy="51084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48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315360" y="1529280"/>
            <a:ext cx="6069240" cy="14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Connection has to be secure !!</a:t>
            </a:r>
            <a:endParaRPr/>
          </a:p>
        </p:txBody>
      </p:sp>
      <p:sp>
        <p:nvSpPr>
          <p:cNvPr id="150" name="CustomShape 3"/>
          <p:cNvSpPr/>
          <p:nvPr/>
        </p:nvSpPr>
        <p:spPr>
          <a:xfrm>
            <a:off x="838080" y="3121560"/>
            <a:ext cx="606924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Problem ?!</a:t>
            </a:r>
            <a:endParaRPr/>
          </a:p>
        </p:txBody>
      </p:sp>
      <p:pic>
        <p:nvPicPr>
          <p:cNvPr id="151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05960" y="1522440"/>
            <a:ext cx="4347360" cy="434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53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73720" y="1690560"/>
            <a:ext cx="5079600" cy="322020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961560" y="1954800"/>
            <a:ext cx="5076000" cy="14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RSA public key </a:t>
            </a:r>
            <a:endParaRPr/>
          </a:p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Encryption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720" y="0"/>
            <a:ext cx="121359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58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291960" y="2889720"/>
            <a:ext cx="507600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Hello World</a:t>
            </a:r>
            <a:endParaRPr/>
          </a:p>
        </p:txBody>
      </p:sp>
      <p:sp>
        <p:nvSpPr>
          <p:cNvPr id="160" name="CustomShape 3"/>
          <p:cNvSpPr/>
          <p:nvPr/>
        </p:nvSpPr>
        <p:spPr>
          <a:xfrm>
            <a:off x="5760000" y="2413440"/>
            <a:ext cx="6039720" cy="25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kLXRzXcWYBwnG0imY0WoCBok5XOl/gKvY/D2oC1JjkwVG3QHe1IhMQ4hZeycliPO1L16Mt2n5exsDIXpljRYG4dM5sRib9CWIWB2XKYpxBvMQs43k8qRE1Rb5GcpyoBbzGVEm8OnL87L+ouMntYehdgSEb3W4z53J84shMawh4f4eqT4ptBOOolgNkzpJ1MFiiINymysXtdyyKAnfKbG9nEv9V3cYQRblgyxDQK0Sq1gS+NI0eG8XfQUi0EvWMytd6+7ZMx4G2JyjGK0Xd/4TYV2pjENbPcaVDMTQJZokf/IxtJ4phE/D7Egxw8bf1ac8D0ezNlkOsWMORJG/PJoOA==</a:t>
            </a:r>
            <a:endParaRPr/>
          </a:p>
        </p:txBody>
      </p:sp>
      <p:sp>
        <p:nvSpPr>
          <p:cNvPr id="161" name="CustomShape 4"/>
          <p:cNvSpPr/>
          <p:nvPr/>
        </p:nvSpPr>
        <p:spPr>
          <a:xfrm>
            <a:off x="3381480" y="3047760"/>
            <a:ext cx="2214720" cy="5162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82" name="Content Placeholder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315360" y="1261080"/>
            <a:ext cx="10278720" cy="411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Introduction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Problem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Solution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Security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Future work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Demo time !!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63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64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0" y="1690560"/>
            <a:ext cx="2209320" cy="833040"/>
          </a:xfrm>
          <a:prstGeom prst="rect">
            <a:avLst/>
          </a:prstGeom>
          <a:ln>
            <a:noFill/>
          </a:ln>
        </p:spPr>
      </p:pic>
      <p:pic>
        <p:nvPicPr>
          <p:cNvPr id="165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0" y="2936520"/>
            <a:ext cx="2209320" cy="798120"/>
          </a:xfrm>
          <a:prstGeom prst="rect">
            <a:avLst/>
          </a:prstGeom>
          <a:ln>
            <a:noFill/>
          </a:ln>
        </p:spPr>
      </p:pic>
      <p:pic>
        <p:nvPicPr>
          <p:cNvPr id="166" name="Picture 9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9144000" y="3934440"/>
            <a:ext cx="2209320" cy="146772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708480" y="1275120"/>
            <a:ext cx="6374520" cy="161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Database: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Berlin Sans FB"/>
              </a:rPr>
              <a:t>SQLite database (mobile application)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Berlin Sans FB"/>
              </a:rPr>
              <a:t>MSSQL database (server)</a:t>
            </a: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708480" y="3103920"/>
            <a:ext cx="6374520" cy="27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SOAP</a:t>
            </a:r>
            <a:endParaRPr/>
          </a:p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Android environment</a:t>
            </a:r>
            <a:endParaRPr/>
          </a:p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ASP.NET – web services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70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599040" y="1469880"/>
            <a:ext cx="10310400" cy="3747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Berlin Sans FB"/>
              </a:rPr>
              <a:t>Telecommunication infrastructure integration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Berlin Sans FB"/>
              </a:rPr>
              <a:t>Online balance management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Berlin Sans FB"/>
              </a:rPr>
              <a:t>Server scheduler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Berlin Sans FB"/>
              </a:rPr>
              <a:t>Offline routing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Berlin Sans FB"/>
              </a:rPr>
              <a:t>Cross platform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Berlin Sans FB"/>
              </a:rPr>
              <a:t>Full hardware design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85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267840" y="1450440"/>
            <a:ext cx="54388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What is Gparking ?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1172160" y="3141000"/>
            <a:ext cx="6542280" cy="69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  <a:latin typeface="Berlin Sans FB"/>
              </a:rPr>
              <a:t>Parking assistance system</a:t>
            </a:r>
            <a:endParaRPr/>
          </a:p>
        </p:txBody>
      </p:sp>
      <p:pic>
        <p:nvPicPr>
          <p:cNvPr id="88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886960" y="1195560"/>
            <a:ext cx="2466720" cy="446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90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1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873840" y="1559880"/>
            <a:ext cx="4498200" cy="44982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315360" y="1690560"/>
            <a:ext cx="5517720" cy="14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Where can I park my car ?!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835560" y="3551040"/>
            <a:ext cx="551772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I am paying for fuel !!!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95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6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129440" y="1690560"/>
            <a:ext cx="4223880" cy="390312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488880" y="1690560"/>
            <a:ext cx="5386320" cy="2101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What the  !!!!!</a:t>
            </a:r>
            <a:endParaRPr/>
          </a:p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It is just been 5 minutes !!!!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99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838080" y="2705760"/>
            <a:ext cx="5386320" cy="14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Do you have any </a:t>
            </a:r>
            <a:endParaRPr/>
          </a:p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coins ?!</a:t>
            </a:r>
            <a:endParaRPr/>
          </a:p>
        </p:txBody>
      </p:sp>
      <p:pic>
        <p:nvPicPr>
          <p:cNvPr id="101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543800" y="1111320"/>
            <a:ext cx="3809520" cy="463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03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04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051760" y="1682640"/>
            <a:ext cx="3301560" cy="349200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838080" y="3044160"/>
            <a:ext cx="64162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Please find me a solution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07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08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886960" y="1195560"/>
            <a:ext cx="2466720" cy="446688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838080" y="3044160"/>
            <a:ext cx="622692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Gparking will help you !!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11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12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886160" y="1027800"/>
            <a:ext cx="3467160" cy="480168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838080" y="2055960"/>
            <a:ext cx="6148080" cy="76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Berlin Sans FB"/>
              </a:rPr>
              <a:t>Online mode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1288080" y="3044160"/>
            <a:ext cx="614808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erlin Sans FB"/>
              </a:rPr>
              <a:t>Will guide you to the closest empty slot !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