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sldIdLst>
    <p:sldId id="258" r:id="rId2"/>
    <p:sldId id="309" r:id="rId3"/>
    <p:sldId id="260" r:id="rId4"/>
    <p:sldId id="257" r:id="rId5"/>
    <p:sldId id="259" r:id="rId6"/>
    <p:sldId id="263" r:id="rId7"/>
    <p:sldId id="266" r:id="rId8"/>
    <p:sldId id="311" r:id="rId9"/>
    <p:sldId id="264" r:id="rId10"/>
    <p:sldId id="312" r:id="rId11"/>
    <p:sldId id="313" r:id="rId12"/>
    <p:sldId id="314" r:id="rId13"/>
    <p:sldId id="315" r:id="rId14"/>
    <p:sldId id="316" r:id="rId15"/>
    <p:sldId id="317" r:id="rId16"/>
    <p:sldId id="321" r:id="rId17"/>
    <p:sldId id="318" r:id="rId18"/>
    <p:sldId id="319" r:id="rId19"/>
    <p:sldId id="320" r:id="rId20"/>
    <p:sldId id="322" r:id="rId21"/>
    <p:sldId id="323" r:id="rId22"/>
    <p:sldId id="324" r:id="rId23"/>
    <p:sldId id="267" r:id="rId24"/>
    <p:sldId id="325" r:id="rId25"/>
    <p:sldId id="326" r:id="rId26"/>
    <p:sldId id="327" r:id="rId27"/>
    <p:sldId id="328" r:id="rId28"/>
    <p:sldId id="329" r:id="rId29"/>
    <p:sldId id="330" r:id="rId30"/>
    <p:sldId id="331" r:id="rId31"/>
    <p:sldId id="265" r:id="rId32"/>
    <p:sldId id="268" r:id="rId33"/>
    <p:sldId id="332" r:id="rId34"/>
    <p:sldId id="333" r:id="rId35"/>
    <p:sldId id="334" r:id="rId36"/>
    <p:sldId id="335" r:id="rId37"/>
    <p:sldId id="336" r:id="rId38"/>
    <p:sldId id="338" r:id="rId39"/>
    <p:sldId id="30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FF00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9" autoAdjust="0"/>
    <p:restoredTop sz="94660"/>
  </p:normalViewPr>
  <p:slideViewPr>
    <p:cSldViewPr snapToGrid="0">
      <p:cViewPr>
        <p:scale>
          <a:sx n="81" d="100"/>
          <a:sy n="81" d="100"/>
        </p:scale>
        <p:origin x="-306"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4"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5"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340"/>
      <c:rAngAx val="1"/>
    </c:view3D>
    <c:floor>
      <c:thickness val="0"/>
    </c:floor>
    <c:sideWall>
      <c:thickness val="0"/>
    </c:sideWall>
    <c:backWall>
      <c:thickness val="0"/>
    </c:backWall>
    <c:plotArea>
      <c:layout/>
      <c:bar3DChart>
        <c:barDir val="col"/>
        <c:grouping val="clustered"/>
        <c:varyColors val="0"/>
        <c:ser>
          <c:idx val="0"/>
          <c:order val="0"/>
          <c:tx>
            <c:strRef>
              <c:f>ورقة1!$I$9</c:f>
              <c:strCache>
                <c:ptCount val="1"/>
                <c:pt idx="0">
                  <c:v>frequency</c:v>
                </c:pt>
              </c:strCache>
            </c:strRef>
          </c:tx>
          <c:invertIfNegative val="0"/>
          <c:cat>
            <c:strRef>
              <c:f>ورقة1!$H$10:$H$15</c:f>
              <c:strCache>
                <c:ptCount val="6"/>
                <c:pt idx="0">
                  <c:v>القشط والبيل</c:v>
                </c:pt>
                <c:pt idx="1">
                  <c:v>الاصابع</c:v>
                </c:pt>
                <c:pt idx="2">
                  <c:v>اهتراء الجلدة</c:v>
                </c:pt>
                <c:pt idx="3">
                  <c:v>صيانة دورية</c:v>
                </c:pt>
                <c:pt idx="4">
                  <c:v>صوت غير طبيعي </c:v>
                </c:pt>
                <c:pt idx="5">
                  <c:v> على الدجاج</c:v>
                </c:pt>
              </c:strCache>
            </c:strRef>
          </c:cat>
          <c:val>
            <c:numRef>
              <c:f>ورقة1!$I$10:$I$15</c:f>
              <c:numCache>
                <c:formatCode>General</c:formatCode>
                <c:ptCount val="6"/>
                <c:pt idx="0">
                  <c:v>6</c:v>
                </c:pt>
                <c:pt idx="1">
                  <c:v>1</c:v>
                </c:pt>
                <c:pt idx="2">
                  <c:v>1</c:v>
                </c:pt>
                <c:pt idx="3">
                  <c:v>3</c:v>
                </c:pt>
                <c:pt idx="4">
                  <c:v>1</c:v>
                </c:pt>
                <c:pt idx="5">
                  <c:v>1</c:v>
                </c:pt>
              </c:numCache>
            </c:numRef>
          </c:val>
        </c:ser>
        <c:dLbls>
          <c:showLegendKey val="0"/>
          <c:showVal val="0"/>
          <c:showCatName val="0"/>
          <c:showSerName val="0"/>
          <c:showPercent val="0"/>
          <c:showBubbleSize val="0"/>
        </c:dLbls>
        <c:gapWidth val="150"/>
        <c:shape val="box"/>
        <c:axId val="93637632"/>
        <c:axId val="93975296"/>
        <c:axId val="0"/>
      </c:bar3DChart>
      <c:catAx>
        <c:axId val="93637632"/>
        <c:scaling>
          <c:orientation val="maxMin"/>
        </c:scaling>
        <c:delete val="0"/>
        <c:axPos val="b"/>
        <c:majorTickMark val="out"/>
        <c:minorTickMark val="none"/>
        <c:tickLblPos val="nextTo"/>
        <c:txPr>
          <a:bodyPr/>
          <a:lstStyle/>
          <a:p>
            <a:pPr>
              <a:defRPr lang="ar-JO"/>
            </a:pPr>
            <a:endParaRPr lang="en-US"/>
          </a:p>
        </c:txPr>
        <c:crossAx val="93975296"/>
        <c:crosses val="autoZero"/>
        <c:auto val="1"/>
        <c:lblAlgn val="ctr"/>
        <c:lblOffset val="100"/>
        <c:noMultiLvlLbl val="0"/>
      </c:catAx>
      <c:valAx>
        <c:axId val="93975296"/>
        <c:scaling>
          <c:orientation val="minMax"/>
        </c:scaling>
        <c:delete val="0"/>
        <c:axPos val="r"/>
        <c:majorGridlines/>
        <c:numFmt formatCode="General" sourceLinked="1"/>
        <c:majorTickMark val="out"/>
        <c:minorTickMark val="none"/>
        <c:tickLblPos val="nextTo"/>
        <c:txPr>
          <a:bodyPr/>
          <a:lstStyle/>
          <a:p>
            <a:pPr>
              <a:defRPr lang="ar-JO"/>
            </a:pPr>
            <a:endParaRPr lang="en-US"/>
          </a:p>
        </c:txPr>
        <c:crossAx val="93637632"/>
        <c:crosses val="autoZero"/>
        <c:crossBetween val="between"/>
      </c:valAx>
    </c:plotArea>
    <c:legend>
      <c:legendPos val="l"/>
      <c:layout/>
      <c:overlay val="0"/>
      <c:txPr>
        <a:bodyPr/>
        <a:lstStyle/>
        <a:p>
          <a:pPr>
            <a:defRPr lang="ar-JO"/>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340"/>
      <c:rAngAx val="1"/>
    </c:view3D>
    <c:floor>
      <c:thickness val="0"/>
    </c:floor>
    <c:sideWall>
      <c:thickness val="0"/>
    </c:sideWall>
    <c:backWall>
      <c:thickness val="0"/>
    </c:backWall>
    <c:plotArea>
      <c:layout/>
      <c:bar3DChart>
        <c:barDir val="col"/>
        <c:grouping val="clustered"/>
        <c:varyColors val="0"/>
        <c:ser>
          <c:idx val="0"/>
          <c:order val="0"/>
          <c:tx>
            <c:strRef>
              <c:f>ورقة1!$J$7</c:f>
              <c:strCache>
                <c:ptCount val="1"/>
                <c:pt idx="0">
                  <c:v>frequency</c:v>
                </c:pt>
              </c:strCache>
            </c:strRef>
          </c:tx>
          <c:invertIfNegative val="0"/>
          <c:cat>
            <c:strRef>
              <c:f>ورقة1!$I$8:$I$18</c:f>
              <c:strCache>
                <c:ptCount val="11"/>
                <c:pt idx="0">
                  <c:v>الكلاتش</c:v>
                </c:pt>
                <c:pt idx="1">
                  <c:v>الرولات</c:v>
                </c:pt>
                <c:pt idx="2">
                  <c:v>القشط</c:v>
                </c:pt>
                <c:pt idx="3">
                  <c:v>البيل</c:v>
                </c:pt>
                <c:pt idx="4">
                  <c:v>توقف متكرر  /الماكنة تعلق</c:v>
                </c:pt>
                <c:pt idx="5">
                  <c:v>صيانة دورية</c:v>
                </c:pt>
                <c:pt idx="6">
                  <c:v>التشحيم</c:v>
                </c:pt>
                <c:pt idx="7">
                  <c:v>المعايرة</c:v>
                </c:pt>
                <c:pt idx="8">
                  <c:v>الناقل الطويل</c:v>
                </c:pt>
                <c:pt idx="9">
                  <c:v>خط الشرشيرة</c:v>
                </c:pt>
                <c:pt idx="10">
                  <c:v>القواعد</c:v>
                </c:pt>
              </c:strCache>
            </c:strRef>
          </c:cat>
          <c:val>
            <c:numRef>
              <c:f>ورقة1!$J$8:$J$18</c:f>
              <c:numCache>
                <c:formatCode>General</c:formatCode>
                <c:ptCount val="11"/>
                <c:pt idx="0">
                  <c:v>1</c:v>
                </c:pt>
                <c:pt idx="1">
                  <c:v>1</c:v>
                </c:pt>
                <c:pt idx="2">
                  <c:v>4</c:v>
                </c:pt>
                <c:pt idx="3">
                  <c:v>5</c:v>
                </c:pt>
                <c:pt idx="4">
                  <c:v>2</c:v>
                </c:pt>
                <c:pt idx="5">
                  <c:v>2</c:v>
                </c:pt>
                <c:pt idx="6">
                  <c:v>1</c:v>
                </c:pt>
                <c:pt idx="7">
                  <c:v>2</c:v>
                </c:pt>
                <c:pt idx="8">
                  <c:v>1</c:v>
                </c:pt>
                <c:pt idx="9">
                  <c:v>1</c:v>
                </c:pt>
                <c:pt idx="10">
                  <c:v>1</c:v>
                </c:pt>
              </c:numCache>
            </c:numRef>
          </c:val>
        </c:ser>
        <c:dLbls>
          <c:showLegendKey val="0"/>
          <c:showVal val="0"/>
          <c:showCatName val="0"/>
          <c:showSerName val="0"/>
          <c:showPercent val="0"/>
          <c:showBubbleSize val="0"/>
        </c:dLbls>
        <c:gapWidth val="150"/>
        <c:shape val="box"/>
        <c:axId val="95197056"/>
        <c:axId val="95198592"/>
        <c:axId val="0"/>
      </c:bar3DChart>
      <c:catAx>
        <c:axId val="95197056"/>
        <c:scaling>
          <c:orientation val="maxMin"/>
        </c:scaling>
        <c:delete val="0"/>
        <c:axPos val="b"/>
        <c:majorTickMark val="out"/>
        <c:minorTickMark val="none"/>
        <c:tickLblPos val="nextTo"/>
        <c:txPr>
          <a:bodyPr/>
          <a:lstStyle/>
          <a:p>
            <a:pPr>
              <a:defRPr lang="ar-JO"/>
            </a:pPr>
            <a:endParaRPr lang="en-US"/>
          </a:p>
        </c:txPr>
        <c:crossAx val="95198592"/>
        <c:crosses val="autoZero"/>
        <c:auto val="1"/>
        <c:lblAlgn val="ctr"/>
        <c:lblOffset val="100"/>
        <c:noMultiLvlLbl val="0"/>
      </c:catAx>
      <c:valAx>
        <c:axId val="95198592"/>
        <c:scaling>
          <c:orientation val="minMax"/>
        </c:scaling>
        <c:delete val="0"/>
        <c:axPos val="r"/>
        <c:majorGridlines/>
        <c:numFmt formatCode="General" sourceLinked="1"/>
        <c:majorTickMark val="out"/>
        <c:minorTickMark val="none"/>
        <c:tickLblPos val="nextTo"/>
        <c:txPr>
          <a:bodyPr/>
          <a:lstStyle/>
          <a:p>
            <a:pPr>
              <a:defRPr lang="ar-JO"/>
            </a:pPr>
            <a:endParaRPr lang="en-US"/>
          </a:p>
        </c:txPr>
        <c:crossAx val="95197056"/>
        <c:crosses val="autoZero"/>
        <c:crossBetween val="between"/>
      </c:valAx>
    </c:plotArea>
    <c:legend>
      <c:legendPos val="l"/>
      <c:layout/>
      <c:overlay val="0"/>
      <c:txPr>
        <a:bodyPr/>
        <a:lstStyle/>
        <a:p>
          <a:pPr>
            <a:defRPr lang="ar-JO"/>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340"/>
      <c:rAngAx val="1"/>
    </c:view3D>
    <c:floor>
      <c:thickness val="0"/>
    </c:floor>
    <c:sideWall>
      <c:thickness val="0"/>
    </c:sideWall>
    <c:backWall>
      <c:thickness val="0"/>
    </c:backWall>
    <c:plotArea>
      <c:layout/>
      <c:bar3DChart>
        <c:barDir val="col"/>
        <c:grouping val="clustered"/>
        <c:varyColors val="0"/>
        <c:ser>
          <c:idx val="0"/>
          <c:order val="0"/>
          <c:tx>
            <c:strRef>
              <c:f>ورقة1!$I$7</c:f>
              <c:strCache>
                <c:ptCount val="1"/>
                <c:pt idx="0">
                  <c:v>frequency</c:v>
                </c:pt>
              </c:strCache>
            </c:strRef>
          </c:tx>
          <c:invertIfNegative val="0"/>
          <c:cat>
            <c:strRef>
              <c:f>ورقة1!$H$8:$H$11</c:f>
              <c:strCache>
                <c:ptCount val="4"/>
                <c:pt idx="0">
                  <c:v>مفتاح التشغيل وال flow switch</c:v>
                </c:pt>
                <c:pt idx="1">
                  <c:v>تسرب الماء</c:v>
                </c:pt>
                <c:pt idx="2">
                  <c:v>المضخة لا تعمل </c:v>
                </c:pt>
                <c:pt idx="3">
                  <c:v>الكيتور قديم</c:v>
                </c:pt>
              </c:strCache>
            </c:strRef>
          </c:cat>
          <c:val>
            <c:numRef>
              <c:f>ورقة1!$I$8:$I$11</c:f>
              <c:numCache>
                <c:formatCode>General</c:formatCode>
                <c:ptCount val="4"/>
                <c:pt idx="0">
                  <c:v>4</c:v>
                </c:pt>
                <c:pt idx="1">
                  <c:v>2</c:v>
                </c:pt>
                <c:pt idx="2">
                  <c:v>1</c:v>
                </c:pt>
                <c:pt idx="3">
                  <c:v>1</c:v>
                </c:pt>
              </c:numCache>
            </c:numRef>
          </c:val>
        </c:ser>
        <c:dLbls>
          <c:showLegendKey val="0"/>
          <c:showVal val="0"/>
          <c:showCatName val="0"/>
          <c:showSerName val="0"/>
          <c:showPercent val="0"/>
          <c:showBubbleSize val="0"/>
        </c:dLbls>
        <c:gapWidth val="150"/>
        <c:shape val="box"/>
        <c:axId val="94065792"/>
        <c:axId val="94067328"/>
        <c:axId val="0"/>
      </c:bar3DChart>
      <c:catAx>
        <c:axId val="94065792"/>
        <c:scaling>
          <c:orientation val="maxMin"/>
        </c:scaling>
        <c:delete val="0"/>
        <c:axPos val="b"/>
        <c:majorTickMark val="out"/>
        <c:minorTickMark val="none"/>
        <c:tickLblPos val="nextTo"/>
        <c:txPr>
          <a:bodyPr/>
          <a:lstStyle/>
          <a:p>
            <a:pPr>
              <a:defRPr lang="ar-JO"/>
            </a:pPr>
            <a:endParaRPr lang="en-US"/>
          </a:p>
        </c:txPr>
        <c:crossAx val="94067328"/>
        <c:crosses val="autoZero"/>
        <c:auto val="1"/>
        <c:lblAlgn val="ctr"/>
        <c:lblOffset val="100"/>
        <c:noMultiLvlLbl val="0"/>
      </c:catAx>
      <c:valAx>
        <c:axId val="94067328"/>
        <c:scaling>
          <c:orientation val="minMax"/>
        </c:scaling>
        <c:delete val="0"/>
        <c:axPos val="r"/>
        <c:majorGridlines/>
        <c:numFmt formatCode="General" sourceLinked="1"/>
        <c:majorTickMark val="out"/>
        <c:minorTickMark val="none"/>
        <c:tickLblPos val="nextTo"/>
        <c:txPr>
          <a:bodyPr/>
          <a:lstStyle/>
          <a:p>
            <a:pPr>
              <a:defRPr lang="ar-JO"/>
            </a:pPr>
            <a:endParaRPr lang="en-US"/>
          </a:p>
        </c:txPr>
        <c:crossAx val="94065792"/>
        <c:crosses val="autoZero"/>
        <c:crossBetween val="between"/>
      </c:valAx>
    </c:plotArea>
    <c:legend>
      <c:legendPos val="l"/>
      <c:layout/>
      <c:overlay val="0"/>
      <c:txPr>
        <a:bodyPr/>
        <a:lstStyle/>
        <a:p>
          <a:pPr>
            <a:defRPr lang="ar-JO"/>
          </a:pPr>
          <a:endParaRPr lang="en-US"/>
        </a:p>
      </c:txPr>
    </c:legend>
    <c:plotVisOnly val="1"/>
    <c:dispBlanksAs val="gap"/>
    <c:showDLblsOverMax val="0"/>
  </c:chart>
  <c:externalData r:id="rId1">
    <c:autoUpdate val="0"/>
  </c:externalData>
</c:chartSpace>
</file>

<file path=ppt/diagrams/_rels/data5.xml.rels><?xml version="1.0" encoding="UTF-8" standalone="yes"?>
<Relationships xmlns="http://schemas.openxmlformats.org/package/2006/relationships"><Relationship Id="rId1" Type="http://schemas.openxmlformats.org/officeDocument/2006/relationships/image" Target="../media/image7.png"/></Relationships>
</file>

<file path=ppt/diagrams/_rels/data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image" Target="../media/image15.png"/></Relationships>
</file>

<file path=ppt/diagrams/_rels/drawing5.xml.rels><?xml version="1.0" encoding="UTF-8" standalone="yes"?>
<Relationships xmlns="http://schemas.openxmlformats.org/package/2006/relationships"><Relationship Id="rId1" Type="http://schemas.openxmlformats.org/officeDocument/2006/relationships/image" Target="../media/image7.png"/></Relationships>
</file>

<file path=ppt/diagrams/_rels/drawing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4C441C-B270-464B-9A38-6417A943AE7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7F5FA808-6625-4B31-A394-62F99BA82075}">
      <dgm:prSet phldrT="[Text]"/>
      <dgm:spPr>
        <a:solidFill>
          <a:srgbClr val="5B9BD5">
            <a:alpha val="50000"/>
          </a:srgbClr>
        </a:solidFill>
      </dgm:spPr>
      <dgm:t>
        <a:bodyPr/>
        <a:lstStyle/>
        <a:p>
          <a:r>
            <a:rPr lang="en-US" b="1" dirty="0" smtClean="0"/>
            <a:t>Contents </a:t>
          </a:r>
          <a:endParaRPr lang="en-US" b="1" dirty="0"/>
        </a:p>
      </dgm:t>
    </dgm:pt>
    <dgm:pt modelId="{99166098-7102-4FF8-B489-C628447CE020}" type="parTrans" cxnId="{88CDE352-810E-4D9A-A9AA-7094CAB14CEA}">
      <dgm:prSet/>
      <dgm:spPr/>
      <dgm:t>
        <a:bodyPr/>
        <a:lstStyle/>
        <a:p>
          <a:endParaRPr lang="en-US"/>
        </a:p>
      </dgm:t>
    </dgm:pt>
    <dgm:pt modelId="{40D3823F-74B7-49E1-BF02-3E63EF8362C2}" type="sibTrans" cxnId="{88CDE352-810E-4D9A-A9AA-7094CAB14CEA}">
      <dgm:prSet/>
      <dgm:spPr/>
      <dgm:t>
        <a:bodyPr/>
        <a:lstStyle/>
        <a:p>
          <a:endParaRPr lang="en-US"/>
        </a:p>
      </dgm:t>
    </dgm:pt>
    <dgm:pt modelId="{70333B40-2D6C-440D-87D2-726911EB3397}">
      <dgm:prSet phldrT="[Text]" custT="1"/>
      <dgm:spPr>
        <a:solidFill>
          <a:srgbClr val="FF0066">
            <a:alpha val="49804"/>
          </a:srgbClr>
        </a:solidFill>
      </dgm:spPr>
      <dgm:t>
        <a:bodyPr/>
        <a:lstStyle/>
        <a:p>
          <a:r>
            <a:rPr lang="en-US" sz="2000" b="1" dirty="0" smtClean="0">
              <a:latin typeface="Times New Roman" pitchFamily="18" charset="0"/>
              <a:cs typeface="Times New Roman" pitchFamily="18" charset="0"/>
            </a:rPr>
            <a:t>Introduction</a:t>
          </a:r>
          <a:endParaRPr lang="en-US" sz="2000" b="1" dirty="0">
            <a:latin typeface="Times New Roman" pitchFamily="18" charset="0"/>
            <a:cs typeface="Times New Roman" pitchFamily="18" charset="0"/>
          </a:endParaRPr>
        </a:p>
      </dgm:t>
    </dgm:pt>
    <dgm:pt modelId="{9C732C20-33C2-48AA-9CC1-41AEFDAB7EE7}" type="parTrans" cxnId="{6BDF04CE-B116-4C79-B324-EE1F77A14507}">
      <dgm:prSet/>
      <dgm:spPr/>
      <dgm:t>
        <a:bodyPr/>
        <a:lstStyle/>
        <a:p>
          <a:endParaRPr lang="en-US"/>
        </a:p>
      </dgm:t>
    </dgm:pt>
    <dgm:pt modelId="{577DA65D-F2A8-451A-972B-2565AD6D4FA8}" type="sibTrans" cxnId="{6BDF04CE-B116-4C79-B324-EE1F77A14507}">
      <dgm:prSet/>
      <dgm:spPr/>
      <dgm:t>
        <a:bodyPr/>
        <a:lstStyle/>
        <a:p>
          <a:endParaRPr lang="en-US"/>
        </a:p>
      </dgm:t>
    </dgm:pt>
    <dgm:pt modelId="{E84DB612-CDCE-4BA4-B346-04E94BDB2CBD}">
      <dgm:prSet phldrT="[Text]" custT="1"/>
      <dgm:spPr>
        <a:solidFill>
          <a:srgbClr val="FF0066">
            <a:alpha val="50000"/>
          </a:srgbClr>
        </a:solidFill>
      </dgm:spPr>
      <dgm:t>
        <a:bodyPr/>
        <a:lstStyle/>
        <a:p>
          <a:r>
            <a:rPr lang="en-US" sz="2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Statement of the Problem </a:t>
          </a:r>
          <a:endParaRPr lang="en-US" sz="2000" b="1" dirty="0">
            <a:solidFill>
              <a:schemeClr val="tx1"/>
            </a:solidFill>
          </a:endParaRPr>
        </a:p>
      </dgm:t>
    </dgm:pt>
    <dgm:pt modelId="{BC9A7F5C-3E6C-428D-8075-C37CE97E9826}" type="parTrans" cxnId="{B239DCDC-41F8-4155-ACAC-A130CE08500E}">
      <dgm:prSet/>
      <dgm:spPr/>
      <dgm:t>
        <a:bodyPr/>
        <a:lstStyle/>
        <a:p>
          <a:endParaRPr lang="en-US"/>
        </a:p>
      </dgm:t>
    </dgm:pt>
    <dgm:pt modelId="{B91B64F8-DDDB-45AC-93F5-69BC67CD9726}" type="sibTrans" cxnId="{B239DCDC-41F8-4155-ACAC-A130CE08500E}">
      <dgm:prSet/>
      <dgm:spPr/>
      <dgm:t>
        <a:bodyPr/>
        <a:lstStyle/>
        <a:p>
          <a:endParaRPr lang="en-US"/>
        </a:p>
      </dgm:t>
    </dgm:pt>
    <dgm:pt modelId="{5CE712A6-6E53-429A-B60E-3A767593F037}">
      <dgm:prSet phldrT="[Text]" custT="1"/>
      <dgm:spPr>
        <a:solidFill>
          <a:srgbClr val="FF0066">
            <a:alpha val="50000"/>
          </a:srgbClr>
        </a:solidFill>
      </dgm:spPr>
      <dgm:t>
        <a:bodyPr/>
        <a:lstStyle/>
        <a:p>
          <a:r>
            <a:rPr lang="en-US" sz="2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Research Objective</a:t>
          </a:r>
          <a:endParaRPr lang="en-US" sz="2000" b="1" dirty="0">
            <a:solidFill>
              <a:schemeClr val="tx1"/>
            </a:solidFill>
          </a:endParaRPr>
        </a:p>
      </dgm:t>
    </dgm:pt>
    <dgm:pt modelId="{B079DEF6-2539-4271-8B2A-DB0045DA831A}" type="parTrans" cxnId="{55B326E9-5F5D-4A52-B398-5062426F4030}">
      <dgm:prSet/>
      <dgm:spPr/>
      <dgm:t>
        <a:bodyPr/>
        <a:lstStyle/>
        <a:p>
          <a:endParaRPr lang="en-US"/>
        </a:p>
      </dgm:t>
    </dgm:pt>
    <dgm:pt modelId="{905AB80E-0309-4E02-9008-062503B721D4}" type="sibTrans" cxnId="{55B326E9-5F5D-4A52-B398-5062426F4030}">
      <dgm:prSet/>
      <dgm:spPr/>
      <dgm:t>
        <a:bodyPr/>
        <a:lstStyle/>
        <a:p>
          <a:endParaRPr lang="en-US"/>
        </a:p>
      </dgm:t>
    </dgm:pt>
    <dgm:pt modelId="{315952FC-E450-4234-AEAE-8DD498FCBC0F}">
      <dgm:prSet phldrT="[Text]" custT="1"/>
      <dgm:spPr>
        <a:solidFill>
          <a:srgbClr val="FF0066">
            <a:alpha val="50000"/>
          </a:srgbClr>
        </a:solidFill>
      </dgm:spPr>
      <dgm:t>
        <a:bodyPr/>
        <a:lstStyle/>
        <a:p>
          <a:r>
            <a:rPr lang="en-US" sz="2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Methodology </a:t>
          </a:r>
          <a:endParaRPr lang="en-US" sz="2000" b="1" dirty="0">
            <a:solidFill>
              <a:schemeClr val="tx1"/>
            </a:solidFill>
          </a:endParaRPr>
        </a:p>
      </dgm:t>
    </dgm:pt>
    <dgm:pt modelId="{8B27F240-12DE-4DC7-8293-A1638CC6F197}" type="parTrans" cxnId="{33732732-93E6-4171-8660-353958F1F84C}">
      <dgm:prSet/>
      <dgm:spPr/>
      <dgm:t>
        <a:bodyPr/>
        <a:lstStyle/>
        <a:p>
          <a:endParaRPr lang="en-US"/>
        </a:p>
      </dgm:t>
    </dgm:pt>
    <dgm:pt modelId="{F742F354-8F80-45F9-8D45-64C13B6907FF}" type="sibTrans" cxnId="{33732732-93E6-4171-8660-353958F1F84C}">
      <dgm:prSet/>
      <dgm:spPr/>
      <dgm:t>
        <a:bodyPr/>
        <a:lstStyle/>
        <a:p>
          <a:endParaRPr lang="en-US"/>
        </a:p>
      </dgm:t>
    </dgm:pt>
    <dgm:pt modelId="{16FE0642-256F-4974-900C-3C73A6D4B084}">
      <dgm:prSet phldrT="[Text]"/>
      <dgm:spPr>
        <a:solidFill>
          <a:srgbClr val="FF0066">
            <a:alpha val="50000"/>
          </a:srgbClr>
        </a:solidFill>
      </dgm:spPr>
      <dgm:t>
        <a:bodyPr/>
        <a:lstStyle/>
        <a:p>
          <a:r>
            <a:rPr lang="en-US"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Suggested Maintenance System</a:t>
          </a:r>
          <a:r>
            <a:rPr lang="en-US" dirty="0" smtClean="0">
              <a:solidFill>
                <a:schemeClr val="tx1"/>
              </a:solidFill>
            </a:rPr>
            <a:t/>
          </a:r>
          <a:br>
            <a:rPr lang="en-US" dirty="0" smtClean="0">
              <a:solidFill>
                <a:schemeClr val="tx1"/>
              </a:solidFill>
            </a:rPr>
          </a:br>
          <a:endParaRPr lang="en-US" b="1" dirty="0">
            <a:solidFill>
              <a:schemeClr val="tx1"/>
            </a:solidFill>
          </a:endParaRPr>
        </a:p>
      </dgm:t>
    </dgm:pt>
    <dgm:pt modelId="{177ABF72-F1BB-4BEF-A194-51953615A564}" type="parTrans" cxnId="{41F93D73-0646-4DFB-8520-47110A6E9F6E}">
      <dgm:prSet/>
      <dgm:spPr/>
      <dgm:t>
        <a:bodyPr/>
        <a:lstStyle/>
        <a:p>
          <a:pPr rtl="1"/>
          <a:endParaRPr lang="ar-JO"/>
        </a:p>
      </dgm:t>
    </dgm:pt>
    <dgm:pt modelId="{7A2B0AA7-183E-4FBA-8D53-1C0262E30ACB}" type="sibTrans" cxnId="{41F93D73-0646-4DFB-8520-47110A6E9F6E}">
      <dgm:prSet/>
      <dgm:spPr/>
      <dgm:t>
        <a:bodyPr/>
        <a:lstStyle/>
        <a:p>
          <a:pPr rtl="1"/>
          <a:endParaRPr lang="ar-JO"/>
        </a:p>
      </dgm:t>
    </dgm:pt>
    <dgm:pt modelId="{4D1FF70B-96A9-4E15-9DC9-AB997ACD7726}">
      <dgm:prSet phldrT="[Text]"/>
      <dgm:spPr>
        <a:solidFill>
          <a:srgbClr val="FF0066">
            <a:alpha val="50000"/>
          </a:srgbClr>
        </a:solidFill>
      </dgm:spPr>
      <dgm:t>
        <a:bodyPr/>
        <a:lstStyle/>
        <a:p>
          <a:r>
            <a:rPr lang="en-US"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Analysis Performance </a:t>
          </a:r>
          <a:endParaRPr lang="en-US" b="1" dirty="0">
            <a:solidFill>
              <a:schemeClr val="tx1"/>
            </a:solidFill>
          </a:endParaRPr>
        </a:p>
      </dgm:t>
    </dgm:pt>
    <dgm:pt modelId="{DAB6B321-8717-4294-AE56-374184B785B0}" type="parTrans" cxnId="{6EDB778B-D338-4DF7-B6C0-2771C0DA8B2A}">
      <dgm:prSet/>
      <dgm:spPr/>
      <dgm:t>
        <a:bodyPr/>
        <a:lstStyle/>
        <a:p>
          <a:pPr rtl="1"/>
          <a:endParaRPr lang="ar-JO"/>
        </a:p>
      </dgm:t>
    </dgm:pt>
    <dgm:pt modelId="{70D8021B-14C3-4A52-9CBF-A9433F9A812F}" type="sibTrans" cxnId="{6EDB778B-D338-4DF7-B6C0-2771C0DA8B2A}">
      <dgm:prSet/>
      <dgm:spPr/>
      <dgm:t>
        <a:bodyPr/>
        <a:lstStyle/>
        <a:p>
          <a:pPr rtl="1"/>
          <a:endParaRPr lang="ar-JO"/>
        </a:p>
      </dgm:t>
    </dgm:pt>
    <dgm:pt modelId="{8CFC06A3-8A04-44B8-AAF1-11FC1F2343B9}">
      <dgm:prSet/>
      <dgm:spPr/>
      <dgm:t>
        <a:bodyPr/>
        <a:lstStyle/>
        <a:p>
          <a:endParaRPr lang="en-US"/>
        </a:p>
      </dgm:t>
    </dgm:pt>
    <dgm:pt modelId="{A029C916-897E-4CAB-9A1B-ED543857BD03}" type="parTrans" cxnId="{8967439A-469D-4E06-B831-B39F13A7D585}">
      <dgm:prSet/>
      <dgm:spPr/>
      <dgm:t>
        <a:bodyPr/>
        <a:lstStyle/>
        <a:p>
          <a:pPr rtl="1"/>
          <a:endParaRPr lang="ar-JO"/>
        </a:p>
      </dgm:t>
    </dgm:pt>
    <dgm:pt modelId="{0C2AA2A0-0D7D-4FD1-BA39-D702C015AA36}" type="sibTrans" cxnId="{8967439A-469D-4E06-B831-B39F13A7D585}">
      <dgm:prSet/>
      <dgm:spPr/>
      <dgm:t>
        <a:bodyPr/>
        <a:lstStyle/>
        <a:p>
          <a:pPr rtl="1"/>
          <a:endParaRPr lang="ar-JO"/>
        </a:p>
      </dgm:t>
    </dgm:pt>
    <dgm:pt modelId="{2495EEFE-2544-4EFD-AAE6-D14F3AFEE4E2}">
      <dgm:prSet phldrT="[Text]" custScaleX="136368" custScaleY="70604" custRadScaleRad="86355" custRadScaleInc="28085"/>
      <dgm:spPr>
        <a:solidFill>
          <a:srgbClr val="FF0066">
            <a:alpha val="50000"/>
          </a:srgbClr>
        </a:solidFill>
      </dgm:spPr>
      <dgm:t>
        <a:bodyPr/>
        <a:lstStyle/>
        <a:p>
          <a:endParaRPr lang="en-US"/>
        </a:p>
      </dgm:t>
    </dgm:pt>
    <dgm:pt modelId="{F068C14A-9442-4317-BAD1-C978009A99DA}" type="parTrans" cxnId="{21167874-EAE9-4368-B4FE-8F254E7C43D7}">
      <dgm:prSet/>
      <dgm:spPr/>
      <dgm:t>
        <a:bodyPr/>
        <a:lstStyle/>
        <a:p>
          <a:pPr rtl="1"/>
          <a:endParaRPr lang="ar-JO"/>
        </a:p>
      </dgm:t>
    </dgm:pt>
    <dgm:pt modelId="{21D7238C-01C9-4E16-BD64-87D28D93F41A}" type="sibTrans" cxnId="{21167874-EAE9-4368-B4FE-8F254E7C43D7}">
      <dgm:prSet/>
      <dgm:spPr/>
      <dgm:t>
        <a:bodyPr/>
        <a:lstStyle/>
        <a:p>
          <a:pPr rtl="1"/>
          <a:endParaRPr lang="ar-JO"/>
        </a:p>
      </dgm:t>
    </dgm:pt>
    <dgm:pt modelId="{A58FFAF4-EC8C-4EE7-9987-E26B7016BAC4}">
      <dgm:prSet phldrT="[Text]" custScaleX="142366" custScaleY="75228"/>
      <dgm:spPr>
        <a:solidFill>
          <a:srgbClr val="FF0066">
            <a:alpha val="49804"/>
          </a:srgbClr>
        </a:solidFill>
      </dgm:spPr>
      <dgm:t>
        <a:bodyPr/>
        <a:lstStyle/>
        <a:p>
          <a:endParaRPr lang="en-US"/>
        </a:p>
      </dgm:t>
    </dgm:pt>
    <dgm:pt modelId="{E9530CAB-8594-4F9D-BB70-E672D9EBE04F}" type="parTrans" cxnId="{FB9ADAB3-1D4A-4066-98F0-38E4B4C2457C}">
      <dgm:prSet/>
      <dgm:spPr/>
      <dgm:t>
        <a:bodyPr/>
        <a:lstStyle/>
        <a:p>
          <a:pPr rtl="1"/>
          <a:endParaRPr lang="ar-JO"/>
        </a:p>
      </dgm:t>
    </dgm:pt>
    <dgm:pt modelId="{3359F000-D792-461E-A454-10711107887B}" type="sibTrans" cxnId="{FB9ADAB3-1D4A-4066-98F0-38E4B4C2457C}">
      <dgm:prSet/>
      <dgm:spPr/>
      <dgm:t>
        <a:bodyPr/>
        <a:lstStyle/>
        <a:p>
          <a:pPr rtl="1"/>
          <a:endParaRPr lang="ar-JO"/>
        </a:p>
      </dgm:t>
    </dgm:pt>
    <dgm:pt modelId="{6D4C3296-E912-4170-8E43-1AB6B41821DC}" type="pres">
      <dgm:prSet presAssocID="{B54C441C-B270-464B-9A38-6417A943AE7D}" presName="composite" presStyleCnt="0">
        <dgm:presLayoutVars>
          <dgm:chMax val="1"/>
          <dgm:dir/>
          <dgm:resizeHandles val="exact"/>
        </dgm:presLayoutVars>
      </dgm:prSet>
      <dgm:spPr/>
      <dgm:t>
        <a:bodyPr/>
        <a:lstStyle/>
        <a:p>
          <a:endParaRPr lang="en-US"/>
        </a:p>
      </dgm:t>
    </dgm:pt>
    <dgm:pt modelId="{D99BBCE9-BE4F-41C1-B0EA-598A78E38F5D}" type="pres">
      <dgm:prSet presAssocID="{B54C441C-B270-464B-9A38-6417A943AE7D}" presName="radial" presStyleCnt="0">
        <dgm:presLayoutVars>
          <dgm:animLvl val="ctr"/>
        </dgm:presLayoutVars>
      </dgm:prSet>
      <dgm:spPr/>
    </dgm:pt>
    <dgm:pt modelId="{D488F8AE-C1CB-4DCD-B8BE-1FF1C6EE0912}" type="pres">
      <dgm:prSet presAssocID="{7F5FA808-6625-4B31-A394-62F99BA82075}" presName="centerShape" presStyleLbl="vennNode1" presStyleIdx="0" presStyleCnt="7" custLinFactNeighborX="3349" custLinFactNeighborY="-2313"/>
      <dgm:spPr/>
      <dgm:t>
        <a:bodyPr/>
        <a:lstStyle/>
        <a:p>
          <a:endParaRPr lang="en-US"/>
        </a:p>
      </dgm:t>
    </dgm:pt>
    <dgm:pt modelId="{6F0516F5-F35D-4C9F-AEAA-FC35B55B56E4}" type="pres">
      <dgm:prSet presAssocID="{70333B40-2D6C-440D-87D2-726911EB3397}" presName="node" presStyleLbl="vennNode1" presStyleIdx="1" presStyleCnt="7" custScaleX="142366" custScaleY="64605" custRadScaleRad="90188" custRadScaleInc="13517">
        <dgm:presLayoutVars>
          <dgm:bulletEnabled val="1"/>
        </dgm:presLayoutVars>
      </dgm:prSet>
      <dgm:spPr/>
      <dgm:t>
        <a:bodyPr/>
        <a:lstStyle/>
        <a:p>
          <a:endParaRPr lang="en-US"/>
        </a:p>
      </dgm:t>
    </dgm:pt>
    <dgm:pt modelId="{21A5E201-E722-4C9C-82A9-1EF553C36325}" type="pres">
      <dgm:prSet presAssocID="{E84DB612-CDCE-4BA4-B346-04E94BDB2CBD}" presName="node" presStyleLbl="vennNode1" presStyleIdx="2" presStyleCnt="7" custScaleX="183946" custScaleY="61637" custRadScaleRad="122366" custRadScaleInc="5054">
        <dgm:presLayoutVars>
          <dgm:bulletEnabled val="1"/>
        </dgm:presLayoutVars>
      </dgm:prSet>
      <dgm:spPr/>
      <dgm:t>
        <a:bodyPr/>
        <a:lstStyle/>
        <a:p>
          <a:endParaRPr lang="en-US"/>
        </a:p>
      </dgm:t>
    </dgm:pt>
    <dgm:pt modelId="{42C5CF71-5A4E-4A79-BED2-AB0DB046233C}" type="pres">
      <dgm:prSet presAssocID="{16FE0642-256F-4974-900C-3C73A6D4B084}" presName="node" presStyleLbl="vennNode1" presStyleIdx="3" presStyleCnt="7" custScaleX="181500" custScaleY="69915" custRadScaleRad="100585" custRadScaleInc="236252">
        <dgm:presLayoutVars>
          <dgm:bulletEnabled val="1"/>
        </dgm:presLayoutVars>
      </dgm:prSet>
      <dgm:spPr/>
      <dgm:t>
        <a:bodyPr/>
        <a:lstStyle/>
        <a:p>
          <a:pPr rtl="1"/>
          <a:endParaRPr lang="ar-JO"/>
        </a:p>
      </dgm:t>
    </dgm:pt>
    <dgm:pt modelId="{7CAE9098-E14D-4D88-8353-829FA0CA4728}" type="pres">
      <dgm:prSet presAssocID="{4D1FF70B-96A9-4E15-9DC9-AB997ACD7726}" presName="node" presStyleLbl="vennNode1" presStyleIdx="4" presStyleCnt="7" custScaleX="153121" custScaleY="70604" custRadScaleRad="91062" custRadScaleInc="63033">
        <dgm:presLayoutVars>
          <dgm:bulletEnabled val="1"/>
        </dgm:presLayoutVars>
      </dgm:prSet>
      <dgm:spPr/>
      <dgm:t>
        <a:bodyPr/>
        <a:lstStyle/>
        <a:p>
          <a:pPr rtl="1"/>
          <a:endParaRPr lang="ar-JO"/>
        </a:p>
      </dgm:t>
    </dgm:pt>
    <dgm:pt modelId="{D5119760-D0A5-4941-8083-8732588DC67F}" type="pres">
      <dgm:prSet presAssocID="{5CE712A6-6E53-429A-B60E-3A767593F037}" presName="node" presStyleLbl="vennNode1" presStyleIdx="5" presStyleCnt="7" custScaleX="183075" custScaleY="70029" custRadScaleRad="128234" custRadScaleInc="-242639">
        <dgm:presLayoutVars>
          <dgm:bulletEnabled val="1"/>
        </dgm:presLayoutVars>
      </dgm:prSet>
      <dgm:spPr/>
      <dgm:t>
        <a:bodyPr/>
        <a:lstStyle/>
        <a:p>
          <a:endParaRPr lang="en-US"/>
        </a:p>
      </dgm:t>
    </dgm:pt>
    <dgm:pt modelId="{BB86DA7D-97A9-48BE-A144-E918A252564D}" type="pres">
      <dgm:prSet presAssocID="{315952FC-E450-4234-AEAE-8DD498FCBC0F}" presName="node" presStyleLbl="vennNode1" presStyleIdx="6" presStyleCnt="7" custScaleX="148140" custScaleY="77640" custRadScaleRad="98269" custRadScaleInc="-269679">
        <dgm:presLayoutVars>
          <dgm:bulletEnabled val="1"/>
        </dgm:presLayoutVars>
      </dgm:prSet>
      <dgm:spPr/>
      <dgm:t>
        <a:bodyPr/>
        <a:lstStyle/>
        <a:p>
          <a:endParaRPr lang="en-US"/>
        </a:p>
      </dgm:t>
    </dgm:pt>
  </dgm:ptLst>
  <dgm:cxnLst>
    <dgm:cxn modelId="{21167874-EAE9-4368-B4FE-8F254E7C43D7}" srcId="{B54C441C-B270-464B-9A38-6417A943AE7D}" destId="{2495EEFE-2544-4EFD-AAE6-D14F3AFEE4E2}" srcOrd="2" destOrd="0" parTransId="{F068C14A-9442-4317-BAD1-C978009A99DA}" sibTransId="{21D7238C-01C9-4E16-BD64-87D28D93F41A}"/>
    <dgm:cxn modelId="{9C897E32-4236-409B-84BF-26A5DD6C9710}" type="presOf" srcId="{315952FC-E450-4234-AEAE-8DD498FCBC0F}" destId="{BB86DA7D-97A9-48BE-A144-E918A252564D}" srcOrd="0" destOrd="0" presId="urn:microsoft.com/office/officeart/2005/8/layout/radial3"/>
    <dgm:cxn modelId="{FEB2C6D5-EBC5-4860-8D09-17FEAD688CB6}" type="presOf" srcId="{E84DB612-CDCE-4BA4-B346-04E94BDB2CBD}" destId="{21A5E201-E722-4C9C-82A9-1EF553C36325}" srcOrd="0" destOrd="0" presId="urn:microsoft.com/office/officeart/2005/8/layout/radial3"/>
    <dgm:cxn modelId="{82452FD8-9F28-4463-95D4-8D6C7975D9D1}" type="presOf" srcId="{16FE0642-256F-4974-900C-3C73A6D4B084}" destId="{42C5CF71-5A4E-4A79-BED2-AB0DB046233C}" srcOrd="0" destOrd="0" presId="urn:microsoft.com/office/officeart/2005/8/layout/radial3"/>
    <dgm:cxn modelId="{B239DCDC-41F8-4155-ACAC-A130CE08500E}" srcId="{7F5FA808-6625-4B31-A394-62F99BA82075}" destId="{E84DB612-CDCE-4BA4-B346-04E94BDB2CBD}" srcOrd="1" destOrd="0" parTransId="{BC9A7F5C-3E6C-428D-8075-C37CE97E9826}" sibTransId="{B91B64F8-DDDB-45AC-93F5-69BC67CD9726}"/>
    <dgm:cxn modelId="{88CDE352-810E-4D9A-A9AA-7094CAB14CEA}" srcId="{B54C441C-B270-464B-9A38-6417A943AE7D}" destId="{7F5FA808-6625-4B31-A394-62F99BA82075}" srcOrd="0" destOrd="0" parTransId="{99166098-7102-4FF8-B489-C628447CE020}" sibTransId="{40D3823F-74B7-49E1-BF02-3E63EF8362C2}"/>
    <dgm:cxn modelId="{D636DA0A-552D-4676-BFDF-F748869F486D}" type="presOf" srcId="{5CE712A6-6E53-429A-B60E-3A767593F037}" destId="{D5119760-D0A5-4941-8083-8732588DC67F}" srcOrd="0" destOrd="0" presId="urn:microsoft.com/office/officeart/2005/8/layout/radial3"/>
    <dgm:cxn modelId="{1B3D3AEC-5A4A-4357-AC25-CD754572A57D}" type="presOf" srcId="{4D1FF70B-96A9-4E15-9DC9-AB997ACD7726}" destId="{7CAE9098-E14D-4D88-8353-829FA0CA4728}" srcOrd="0" destOrd="0" presId="urn:microsoft.com/office/officeart/2005/8/layout/radial3"/>
    <dgm:cxn modelId="{1C221391-6160-44EB-81C8-682978D6354A}" type="presOf" srcId="{70333B40-2D6C-440D-87D2-726911EB3397}" destId="{6F0516F5-F35D-4C9F-AEAA-FC35B55B56E4}" srcOrd="0" destOrd="0" presId="urn:microsoft.com/office/officeart/2005/8/layout/radial3"/>
    <dgm:cxn modelId="{6BDF04CE-B116-4C79-B324-EE1F77A14507}" srcId="{7F5FA808-6625-4B31-A394-62F99BA82075}" destId="{70333B40-2D6C-440D-87D2-726911EB3397}" srcOrd="0" destOrd="0" parTransId="{9C732C20-33C2-48AA-9CC1-41AEFDAB7EE7}" sibTransId="{577DA65D-F2A8-451A-972B-2565AD6D4FA8}"/>
    <dgm:cxn modelId="{55B326E9-5F5D-4A52-B398-5062426F4030}" srcId="{7F5FA808-6625-4B31-A394-62F99BA82075}" destId="{5CE712A6-6E53-429A-B60E-3A767593F037}" srcOrd="4" destOrd="0" parTransId="{B079DEF6-2539-4271-8B2A-DB0045DA831A}" sibTransId="{905AB80E-0309-4E02-9008-062503B721D4}"/>
    <dgm:cxn modelId="{E6CC9766-2EDF-4C0D-AB47-1D15B827BEE7}" type="presOf" srcId="{7F5FA808-6625-4B31-A394-62F99BA82075}" destId="{D488F8AE-C1CB-4DCD-B8BE-1FF1C6EE0912}" srcOrd="0" destOrd="0" presId="urn:microsoft.com/office/officeart/2005/8/layout/radial3"/>
    <dgm:cxn modelId="{8967439A-469D-4E06-B831-B39F13A7D585}" srcId="{B54C441C-B270-464B-9A38-6417A943AE7D}" destId="{8CFC06A3-8A04-44B8-AAF1-11FC1F2343B9}" srcOrd="1" destOrd="0" parTransId="{A029C916-897E-4CAB-9A1B-ED543857BD03}" sibTransId="{0C2AA2A0-0D7D-4FD1-BA39-D702C015AA36}"/>
    <dgm:cxn modelId="{33732732-93E6-4171-8660-353958F1F84C}" srcId="{7F5FA808-6625-4B31-A394-62F99BA82075}" destId="{315952FC-E450-4234-AEAE-8DD498FCBC0F}" srcOrd="5" destOrd="0" parTransId="{8B27F240-12DE-4DC7-8293-A1638CC6F197}" sibTransId="{F742F354-8F80-45F9-8D45-64C13B6907FF}"/>
    <dgm:cxn modelId="{6EDB778B-D338-4DF7-B6C0-2771C0DA8B2A}" srcId="{7F5FA808-6625-4B31-A394-62F99BA82075}" destId="{4D1FF70B-96A9-4E15-9DC9-AB997ACD7726}" srcOrd="3" destOrd="0" parTransId="{DAB6B321-8717-4294-AE56-374184B785B0}" sibTransId="{70D8021B-14C3-4A52-9CBF-A9433F9A812F}"/>
    <dgm:cxn modelId="{FB9ADAB3-1D4A-4066-98F0-38E4B4C2457C}" srcId="{B54C441C-B270-464B-9A38-6417A943AE7D}" destId="{A58FFAF4-EC8C-4EE7-9987-E26B7016BAC4}" srcOrd="3" destOrd="0" parTransId="{E9530CAB-8594-4F9D-BB70-E672D9EBE04F}" sibTransId="{3359F000-D792-461E-A454-10711107887B}"/>
    <dgm:cxn modelId="{1BB4B7ED-876C-454D-930E-96E4A6EEC8FA}" type="presOf" srcId="{B54C441C-B270-464B-9A38-6417A943AE7D}" destId="{6D4C3296-E912-4170-8E43-1AB6B41821DC}" srcOrd="0" destOrd="0" presId="urn:microsoft.com/office/officeart/2005/8/layout/radial3"/>
    <dgm:cxn modelId="{41F93D73-0646-4DFB-8520-47110A6E9F6E}" srcId="{7F5FA808-6625-4B31-A394-62F99BA82075}" destId="{16FE0642-256F-4974-900C-3C73A6D4B084}" srcOrd="2" destOrd="0" parTransId="{177ABF72-F1BB-4BEF-A194-51953615A564}" sibTransId="{7A2B0AA7-183E-4FBA-8D53-1C0262E30ACB}"/>
    <dgm:cxn modelId="{50334B66-07E1-40A1-8B8E-BABF6D4C6157}" type="presParOf" srcId="{6D4C3296-E912-4170-8E43-1AB6B41821DC}" destId="{D99BBCE9-BE4F-41C1-B0EA-598A78E38F5D}" srcOrd="0" destOrd="0" presId="urn:microsoft.com/office/officeart/2005/8/layout/radial3"/>
    <dgm:cxn modelId="{E6E7E5CF-161B-4AC8-8AA5-B67330F2733E}" type="presParOf" srcId="{D99BBCE9-BE4F-41C1-B0EA-598A78E38F5D}" destId="{D488F8AE-C1CB-4DCD-B8BE-1FF1C6EE0912}" srcOrd="0" destOrd="0" presId="urn:microsoft.com/office/officeart/2005/8/layout/radial3"/>
    <dgm:cxn modelId="{751BAC0C-7869-4CA4-B51F-8C164EF73A5E}" type="presParOf" srcId="{D99BBCE9-BE4F-41C1-B0EA-598A78E38F5D}" destId="{6F0516F5-F35D-4C9F-AEAA-FC35B55B56E4}" srcOrd="1" destOrd="0" presId="urn:microsoft.com/office/officeart/2005/8/layout/radial3"/>
    <dgm:cxn modelId="{2DAE1FEA-6849-48E8-A7A4-5AF36D1CCB64}" type="presParOf" srcId="{D99BBCE9-BE4F-41C1-B0EA-598A78E38F5D}" destId="{21A5E201-E722-4C9C-82A9-1EF553C36325}" srcOrd="2" destOrd="0" presId="urn:microsoft.com/office/officeart/2005/8/layout/radial3"/>
    <dgm:cxn modelId="{4D1BDB1B-B609-43B6-8B11-23307DA4992A}" type="presParOf" srcId="{D99BBCE9-BE4F-41C1-B0EA-598A78E38F5D}" destId="{42C5CF71-5A4E-4A79-BED2-AB0DB046233C}" srcOrd="3" destOrd="0" presId="urn:microsoft.com/office/officeart/2005/8/layout/radial3"/>
    <dgm:cxn modelId="{7C2A8CDB-7549-4264-B057-E797D449A4DB}" type="presParOf" srcId="{D99BBCE9-BE4F-41C1-B0EA-598A78E38F5D}" destId="{7CAE9098-E14D-4D88-8353-829FA0CA4728}" srcOrd="4" destOrd="0" presId="urn:microsoft.com/office/officeart/2005/8/layout/radial3"/>
    <dgm:cxn modelId="{8DB3456F-4E08-40B1-804F-AEAB52A5D0D8}" type="presParOf" srcId="{D99BBCE9-BE4F-41C1-B0EA-598A78E38F5D}" destId="{D5119760-D0A5-4941-8083-8732588DC67F}" srcOrd="5" destOrd="0" presId="urn:microsoft.com/office/officeart/2005/8/layout/radial3"/>
    <dgm:cxn modelId="{E53A15EE-F4B2-4888-BBE1-237345662C98}" type="presParOf" srcId="{D99BBCE9-BE4F-41C1-B0EA-598A78E38F5D}" destId="{BB86DA7D-97A9-48BE-A144-E918A252564D}"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87E4A2-61E4-4088-A038-7955991B78AF}"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endParaRPr lang="en-US"/>
        </a:p>
      </dgm:t>
    </dgm:pt>
    <dgm:pt modelId="{2DAEDB2D-BF44-4C98-B26C-B8D979657D11}">
      <dgm:prSet phldrT="[Text]" custT="1"/>
      <dgm:spPr/>
      <dgm:t>
        <a:bodyPr/>
        <a:lstStyle/>
        <a:p>
          <a:r>
            <a:rPr lang="en-US" sz="5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Palestine poultry company (AZIZA) :</a:t>
          </a:r>
          <a:endParaRPr lang="en-US" sz="5400" dirty="0">
            <a:effectLst>
              <a:outerShdw blurRad="38100" dist="38100" dir="2700000" algn="tl">
                <a:srgbClr val="000000">
                  <a:alpha val="43137"/>
                </a:srgbClr>
              </a:outerShdw>
            </a:effectLst>
          </a:endParaRPr>
        </a:p>
      </dgm:t>
    </dgm:pt>
    <dgm:pt modelId="{81068140-C05A-47F0-B860-0B38B54B0CA8}" type="parTrans" cxnId="{8F53AEFE-6BA0-43D6-A8DE-1DFC2ABAE469}">
      <dgm:prSet/>
      <dgm:spPr/>
      <dgm:t>
        <a:bodyPr/>
        <a:lstStyle/>
        <a:p>
          <a:endParaRPr lang="en-US"/>
        </a:p>
      </dgm:t>
    </dgm:pt>
    <dgm:pt modelId="{CB1FAC79-4368-403C-89C3-9896AC034FAB}" type="sibTrans" cxnId="{8F53AEFE-6BA0-43D6-A8DE-1DFC2ABAE469}">
      <dgm:prSet/>
      <dgm:spPr/>
      <dgm:t>
        <a:bodyPr/>
        <a:lstStyle/>
        <a:p>
          <a:endParaRPr lang="en-US"/>
        </a:p>
      </dgm:t>
    </dgm:pt>
    <dgm:pt modelId="{6A1F0E4D-2B47-4220-A8B4-C356870A1CF9}" type="pres">
      <dgm:prSet presAssocID="{EC87E4A2-61E4-4088-A038-7955991B78AF}" presName="Name0" presStyleCnt="0">
        <dgm:presLayoutVars>
          <dgm:chMax/>
          <dgm:chPref/>
          <dgm:dir/>
        </dgm:presLayoutVars>
      </dgm:prSet>
      <dgm:spPr/>
      <dgm:t>
        <a:bodyPr/>
        <a:lstStyle/>
        <a:p>
          <a:endParaRPr lang="en-US"/>
        </a:p>
      </dgm:t>
    </dgm:pt>
    <dgm:pt modelId="{8E5D8171-ED3B-4B27-AF26-A3B659E39407}" type="pres">
      <dgm:prSet presAssocID="{2DAEDB2D-BF44-4C98-B26C-B8D979657D11}" presName="composite" presStyleCnt="0">
        <dgm:presLayoutVars>
          <dgm:chMax/>
          <dgm:chPref/>
        </dgm:presLayoutVars>
      </dgm:prSet>
      <dgm:spPr/>
    </dgm:pt>
    <dgm:pt modelId="{87225F4A-CCAA-4BBC-91B4-C2CDC59B49E6}" type="pres">
      <dgm:prSet presAssocID="{2DAEDB2D-BF44-4C98-B26C-B8D979657D11}" presName="Image" presStyleLbl="bgImgPlace1" presStyleIdx="0" presStyleCnt="1"/>
      <dgm:spPr/>
    </dgm:pt>
    <dgm:pt modelId="{F13D5B43-7ACA-488F-A83F-16BB152916A1}" type="pres">
      <dgm:prSet presAssocID="{2DAEDB2D-BF44-4C98-B26C-B8D979657D11}" presName="ParentText" presStyleLbl="revTx" presStyleIdx="0" presStyleCnt="1" custScaleX="156232" custLinFactNeighborX="44060" custLinFactNeighborY="-39629">
        <dgm:presLayoutVars>
          <dgm:chMax val="0"/>
          <dgm:chPref val="0"/>
          <dgm:bulletEnabled val="1"/>
        </dgm:presLayoutVars>
      </dgm:prSet>
      <dgm:spPr/>
      <dgm:t>
        <a:bodyPr/>
        <a:lstStyle/>
        <a:p>
          <a:endParaRPr lang="en-US"/>
        </a:p>
      </dgm:t>
    </dgm:pt>
    <dgm:pt modelId="{29A8D923-DEAE-4C15-8822-9C69D2680488}" type="pres">
      <dgm:prSet presAssocID="{2DAEDB2D-BF44-4C98-B26C-B8D979657D11}" presName="tlFrame" presStyleLbl="node1" presStyleIdx="0" presStyleCnt="4" custLinFactX="12646" custLinFactY="-29497" custLinFactNeighborX="100000" custLinFactNeighborY="-100000"/>
      <dgm:spPr/>
    </dgm:pt>
    <dgm:pt modelId="{FDBEAB91-360D-4D13-A708-A685DEBA4791}" type="pres">
      <dgm:prSet presAssocID="{2DAEDB2D-BF44-4C98-B26C-B8D979657D11}" presName="trFrame" presStyleLbl="node1" presStyleIdx="1" presStyleCnt="4" custLinFactX="100000" custLinFactY="-30697" custLinFactNeighborX="121871" custLinFactNeighborY="-100000"/>
      <dgm:spPr/>
    </dgm:pt>
    <dgm:pt modelId="{4CFF064C-7272-4AF3-AB5C-0BC78771007A}" type="pres">
      <dgm:prSet presAssocID="{2DAEDB2D-BF44-4C98-B26C-B8D979657D11}" presName="blFrame" presStyleLbl="node1" presStyleIdx="2" presStyleCnt="4" custLinFactX="12646" custLinFactNeighborX="100000" custLinFactNeighborY="-67235"/>
      <dgm:spPr/>
    </dgm:pt>
    <dgm:pt modelId="{5FB1DA60-A73F-4B60-B1FC-00E5D5B02946}" type="pres">
      <dgm:prSet presAssocID="{2DAEDB2D-BF44-4C98-B26C-B8D979657D11}" presName="brFrame" presStyleLbl="node1" presStyleIdx="3" presStyleCnt="4" custLinFactX="100000" custLinFactNeighborX="121871" custLinFactNeighborY="-67235"/>
      <dgm:spPr/>
    </dgm:pt>
  </dgm:ptLst>
  <dgm:cxnLst>
    <dgm:cxn modelId="{A3329147-9590-4B29-9A74-78FC6FBF102D}" type="presOf" srcId="{2DAEDB2D-BF44-4C98-B26C-B8D979657D11}" destId="{F13D5B43-7ACA-488F-A83F-16BB152916A1}" srcOrd="0" destOrd="0" presId="urn:microsoft.com/office/officeart/2009/3/layout/FramedTextPicture"/>
    <dgm:cxn modelId="{8F53AEFE-6BA0-43D6-A8DE-1DFC2ABAE469}" srcId="{EC87E4A2-61E4-4088-A038-7955991B78AF}" destId="{2DAEDB2D-BF44-4C98-B26C-B8D979657D11}" srcOrd="0" destOrd="0" parTransId="{81068140-C05A-47F0-B860-0B38B54B0CA8}" sibTransId="{CB1FAC79-4368-403C-89C3-9896AC034FAB}"/>
    <dgm:cxn modelId="{170625F3-2E06-41E6-92C5-728233B34784}" type="presOf" srcId="{EC87E4A2-61E4-4088-A038-7955991B78AF}" destId="{6A1F0E4D-2B47-4220-A8B4-C356870A1CF9}" srcOrd="0" destOrd="0" presId="urn:microsoft.com/office/officeart/2009/3/layout/FramedTextPicture"/>
    <dgm:cxn modelId="{6401268D-AE7A-4201-A644-2EADCCA35587}" type="presParOf" srcId="{6A1F0E4D-2B47-4220-A8B4-C356870A1CF9}" destId="{8E5D8171-ED3B-4B27-AF26-A3B659E39407}" srcOrd="0" destOrd="0" presId="urn:microsoft.com/office/officeart/2009/3/layout/FramedTextPicture"/>
    <dgm:cxn modelId="{995BFD33-DA58-4CC6-BD83-6C6AE4D4E7E0}" type="presParOf" srcId="{8E5D8171-ED3B-4B27-AF26-A3B659E39407}" destId="{87225F4A-CCAA-4BBC-91B4-C2CDC59B49E6}" srcOrd="0" destOrd="0" presId="urn:microsoft.com/office/officeart/2009/3/layout/FramedTextPicture"/>
    <dgm:cxn modelId="{B8A20E28-2F42-4E58-8A9B-DE3A2C662DB4}" type="presParOf" srcId="{8E5D8171-ED3B-4B27-AF26-A3B659E39407}" destId="{F13D5B43-7ACA-488F-A83F-16BB152916A1}" srcOrd="1" destOrd="0" presId="urn:microsoft.com/office/officeart/2009/3/layout/FramedTextPicture"/>
    <dgm:cxn modelId="{1BD8E979-6E55-44CB-94EA-BE825E87705B}" type="presParOf" srcId="{8E5D8171-ED3B-4B27-AF26-A3B659E39407}" destId="{29A8D923-DEAE-4C15-8822-9C69D2680488}" srcOrd="2" destOrd="0" presId="urn:microsoft.com/office/officeart/2009/3/layout/FramedTextPicture"/>
    <dgm:cxn modelId="{CA5C407C-8A72-49E1-87E7-370CE8BE8B6F}" type="presParOf" srcId="{8E5D8171-ED3B-4B27-AF26-A3B659E39407}" destId="{FDBEAB91-360D-4D13-A708-A685DEBA4791}" srcOrd="3" destOrd="0" presId="urn:microsoft.com/office/officeart/2009/3/layout/FramedTextPicture"/>
    <dgm:cxn modelId="{63900235-8D69-4AE0-8B55-5EDD4B09BF2D}" type="presParOf" srcId="{8E5D8171-ED3B-4B27-AF26-A3B659E39407}" destId="{4CFF064C-7272-4AF3-AB5C-0BC78771007A}" srcOrd="4" destOrd="0" presId="urn:microsoft.com/office/officeart/2009/3/layout/FramedTextPicture"/>
    <dgm:cxn modelId="{3068A1EC-A61F-436A-A0C3-7671CB1DB27C}" type="presParOf" srcId="{8E5D8171-ED3B-4B27-AF26-A3B659E39407}" destId="{5FB1DA60-A73F-4B60-B1FC-00E5D5B02946}" srcOrd="5" destOrd="0" presId="urn:microsoft.com/office/officeart/2009/3/layout/FramedTextPi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420F24-9708-46ED-99BC-970F22D96B7D}"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JO"/>
        </a:p>
      </dgm:t>
    </dgm:pt>
    <dgm:pt modelId="{07D1C315-6051-440F-8ACE-E2303CBA280E}">
      <dgm:prSet phldrT="[نص]"/>
      <dgm:spPr/>
      <dgm:t>
        <a:bodyPr/>
        <a:lstStyle/>
        <a:p>
          <a:pPr rtl="1"/>
          <a:r>
            <a:rPr lang="en-US" dirty="0" smtClean="0">
              <a:latin typeface="Times New Roman" pitchFamily="18" charset="0"/>
              <a:cs typeface="Times New Roman" pitchFamily="18" charset="0"/>
            </a:rPr>
            <a:t>Defining the problem</a:t>
          </a:r>
          <a:endParaRPr lang="ar-JO" dirty="0" smtClean="0">
            <a:latin typeface="Times New Roman" pitchFamily="18" charset="0"/>
            <a:cs typeface="Times New Roman" pitchFamily="18" charset="0"/>
          </a:endParaRPr>
        </a:p>
      </dgm:t>
    </dgm:pt>
    <dgm:pt modelId="{3737C7BF-AF68-4E4E-9C85-F07125BE68E8}" type="parTrans" cxnId="{1549A93F-1B83-4060-9870-16A9F55CA257}">
      <dgm:prSet/>
      <dgm:spPr/>
      <dgm:t>
        <a:bodyPr/>
        <a:lstStyle/>
        <a:p>
          <a:pPr rtl="1"/>
          <a:endParaRPr lang="ar-JO"/>
        </a:p>
      </dgm:t>
    </dgm:pt>
    <dgm:pt modelId="{FB643753-C5BD-4F43-9372-576B50112B8D}" type="sibTrans" cxnId="{1549A93F-1B83-4060-9870-16A9F55CA257}">
      <dgm:prSet/>
      <dgm:spPr/>
      <dgm:t>
        <a:bodyPr/>
        <a:lstStyle/>
        <a:p>
          <a:pPr rtl="1"/>
          <a:endParaRPr lang="ar-JO"/>
        </a:p>
      </dgm:t>
    </dgm:pt>
    <dgm:pt modelId="{0638ABD9-BEC7-4189-9A10-0226B288666C}">
      <dgm:prSet phldrT="[نص]"/>
      <dgm:spPr/>
      <dgm:t>
        <a:bodyPr/>
        <a:lstStyle/>
        <a:p>
          <a:pPr rtl="1"/>
          <a:r>
            <a:rPr lang="en-US" dirty="0" smtClean="0">
              <a:latin typeface="Times New Roman" pitchFamily="18" charset="0"/>
              <a:cs typeface="Times New Roman" pitchFamily="18" charset="0"/>
            </a:rPr>
            <a:t>Collecting Data</a:t>
          </a:r>
          <a:endParaRPr lang="ar-JO" dirty="0" smtClean="0">
            <a:latin typeface="Times New Roman" pitchFamily="18" charset="0"/>
            <a:cs typeface="Times New Roman" pitchFamily="18" charset="0"/>
          </a:endParaRPr>
        </a:p>
      </dgm:t>
    </dgm:pt>
    <dgm:pt modelId="{122B2583-4305-4F27-8A42-BD0EC0C65D56}" type="parTrans" cxnId="{59125010-99BF-43A2-905B-CAE42F4B5BB9}">
      <dgm:prSet/>
      <dgm:spPr/>
      <dgm:t>
        <a:bodyPr/>
        <a:lstStyle/>
        <a:p>
          <a:pPr rtl="1"/>
          <a:endParaRPr lang="ar-JO"/>
        </a:p>
      </dgm:t>
    </dgm:pt>
    <dgm:pt modelId="{79358F96-5217-452E-B7AE-308A073B1C55}" type="sibTrans" cxnId="{59125010-99BF-43A2-905B-CAE42F4B5BB9}">
      <dgm:prSet/>
      <dgm:spPr/>
      <dgm:t>
        <a:bodyPr/>
        <a:lstStyle/>
        <a:p>
          <a:pPr rtl="1"/>
          <a:endParaRPr lang="ar-JO"/>
        </a:p>
      </dgm:t>
    </dgm:pt>
    <dgm:pt modelId="{5F8303BB-EF6E-4DE1-B7FF-F7183A719252}">
      <dgm:prSet phldrT="[نص]"/>
      <dgm:spPr/>
      <dgm:t>
        <a:bodyPr/>
        <a:lstStyle/>
        <a:p>
          <a:pPr rtl="1"/>
          <a:endParaRPr lang="en-US" dirty="0" smtClean="0">
            <a:latin typeface="Times New Roman" pitchFamily="18" charset="0"/>
            <a:cs typeface="Times New Roman" pitchFamily="18" charset="0"/>
          </a:endParaRPr>
        </a:p>
        <a:p>
          <a:pPr rtl="1"/>
          <a:r>
            <a:rPr lang="en-US" dirty="0" smtClean="0">
              <a:latin typeface="Times New Roman" pitchFamily="18" charset="0"/>
              <a:cs typeface="Times New Roman" pitchFamily="18" charset="0"/>
            </a:rPr>
            <a:t>Data Analysis</a:t>
          </a:r>
          <a:endParaRPr lang="ar-JO" dirty="0" smtClean="0">
            <a:latin typeface="Times New Roman" pitchFamily="18" charset="0"/>
            <a:cs typeface="Times New Roman" pitchFamily="18" charset="0"/>
          </a:endParaRPr>
        </a:p>
        <a:p>
          <a:pPr rtl="1"/>
          <a:endParaRPr lang="ar-JO" dirty="0"/>
        </a:p>
      </dgm:t>
    </dgm:pt>
    <dgm:pt modelId="{A348080E-B4E6-4DA8-8717-E1EB1DBF8762}" type="parTrans" cxnId="{4B8BA9BF-4AA0-4CCA-ACED-4773F876DF5E}">
      <dgm:prSet/>
      <dgm:spPr/>
      <dgm:t>
        <a:bodyPr/>
        <a:lstStyle/>
        <a:p>
          <a:pPr rtl="1"/>
          <a:endParaRPr lang="ar-JO"/>
        </a:p>
      </dgm:t>
    </dgm:pt>
    <dgm:pt modelId="{2E575A15-E5C1-4C6F-801F-6CC825C6E626}" type="sibTrans" cxnId="{4B8BA9BF-4AA0-4CCA-ACED-4773F876DF5E}">
      <dgm:prSet/>
      <dgm:spPr/>
      <dgm:t>
        <a:bodyPr/>
        <a:lstStyle/>
        <a:p>
          <a:pPr rtl="1"/>
          <a:endParaRPr lang="ar-JO"/>
        </a:p>
      </dgm:t>
    </dgm:pt>
    <dgm:pt modelId="{0029B4F8-F95C-4A8A-B777-6E5EDE0C2F1D}">
      <dgm:prSet phldrT="[نص]"/>
      <dgm:spPr/>
      <dgm:t>
        <a:bodyPr/>
        <a:lstStyle/>
        <a:p>
          <a:pPr rtl="1"/>
          <a:r>
            <a:rPr lang="en-US" dirty="0" smtClean="0">
              <a:latin typeface="Times New Roman" pitchFamily="18" charset="0"/>
              <a:cs typeface="Times New Roman" pitchFamily="18" charset="0"/>
            </a:rPr>
            <a:t>Develop solutions</a:t>
          </a:r>
          <a:endParaRPr lang="ar-JO" dirty="0"/>
        </a:p>
      </dgm:t>
    </dgm:pt>
    <dgm:pt modelId="{FF0B5724-6E63-4669-B39D-649CA3679009}" type="parTrans" cxnId="{95C3C969-DDCC-4FA3-8E74-E95D8AE558D5}">
      <dgm:prSet/>
      <dgm:spPr/>
      <dgm:t>
        <a:bodyPr/>
        <a:lstStyle/>
        <a:p>
          <a:pPr rtl="1"/>
          <a:endParaRPr lang="ar-JO"/>
        </a:p>
      </dgm:t>
    </dgm:pt>
    <dgm:pt modelId="{546403A0-24EB-405F-9CB6-8B97C20236C2}" type="sibTrans" cxnId="{95C3C969-DDCC-4FA3-8E74-E95D8AE558D5}">
      <dgm:prSet/>
      <dgm:spPr/>
      <dgm:t>
        <a:bodyPr/>
        <a:lstStyle/>
        <a:p>
          <a:pPr rtl="1"/>
          <a:endParaRPr lang="ar-JO"/>
        </a:p>
      </dgm:t>
    </dgm:pt>
    <dgm:pt modelId="{7717FD45-0F60-4A31-BF55-86C7E8B54EE4}" type="pres">
      <dgm:prSet presAssocID="{F5420F24-9708-46ED-99BC-970F22D96B7D}" presName="linear" presStyleCnt="0">
        <dgm:presLayoutVars>
          <dgm:dir/>
          <dgm:animLvl val="lvl"/>
          <dgm:resizeHandles val="exact"/>
        </dgm:presLayoutVars>
      </dgm:prSet>
      <dgm:spPr/>
      <dgm:t>
        <a:bodyPr/>
        <a:lstStyle/>
        <a:p>
          <a:pPr rtl="1"/>
          <a:endParaRPr lang="ar-JO"/>
        </a:p>
      </dgm:t>
    </dgm:pt>
    <dgm:pt modelId="{A2F5A9F1-5903-466E-8863-303CF02B65CE}" type="pres">
      <dgm:prSet presAssocID="{07D1C315-6051-440F-8ACE-E2303CBA280E}" presName="parentLin" presStyleCnt="0"/>
      <dgm:spPr/>
    </dgm:pt>
    <dgm:pt modelId="{319A3ADB-7035-4412-A065-B0B7AD3F6204}" type="pres">
      <dgm:prSet presAssocID="{07D1C315-6051-440F-8ACE-E2303CBA280E}" presName="parentLeftMargin" presStyleLbl="node1" presStyleIdx="0" presStyleCnt="4"/>
      <dgm:spPr/>
      <dgm:t>
        <a:bodyPr/>
        <a:lstStyle/>
        <a:p>
          <a:pPr rtl="1"/>
          <a:endParaRPr lang="ar-JO"/>
        </a:p>
      </dgm:t>
    </dgm:pt>
    <dgm:pt modelId="{ACAEA79B-6663-403B-A0AC-911F01F440EC}" type="pres">
      <dgm:prSet presAssocID="{07D1C315-6051-440F-8ACE-E2303CBA280E}" presName="parentText" presStyleLbl="node1" presStyleIdx="0" presStyleCnt="4" custScaleY="70361">
        <dgm:presLayoutVars>
          <dgm:chMax val="0"/>
          <dgm:bulletEnabled val="1"/>
        </dgm:presLayoutVars>
      </dgm:prSet>
      <dgm:spPr/>
      <dgm:t>
        <a:bodyPr/>
        <a:lstStyle/>
        <a:p>
          <a:pPr rtl="1"/>
          <a:endParaRPr lang="ar-JO"/>
        </a:p>
      </dgm:t>
    </dgm:pt>
    <dgm:pt modelId="{2352CFC2-17A9-40D0-884D-3C95EB36C556}" type="pres">
      <dgm:prSet presAssocID="{07D1C315-6051-440F-8ACE-E2303CBA280E}" presName="negativeSpace" presStyleCnt="0"/>
      <dgm:spPr/>
    </dgm:pt>
    <dgm:pt modelId="{100106B1-F8E0-4237-8F4E-D9BE698D8695}" type="pres">
      <dgm:prSet presAssocID="{07D1C315-6051-440F-8ACE-E2303CBA280E}" presName="childText" presStyleLbl="conFgAcc1" presStyleIdx="0" presStyleCnt="4">
        <dgm:presLayoutVars>
          <dgm:bulletEnabled val="1"/>
        </dgm:presLayoutVars>
      </dgm:prSet>
      <dgm:spPr/>
    </dgm:pt>
    <dgm:pt modelId="{D1293AD5-E0E2-4885-8544-27C1BE727E8D}" type="pres">
      <dgm:prSet presAssocID="{FB643753-C5BD-4F43-9372-576B50112B8D}" presName="spaceBetweenRectangles" presStyleCnt="0"/>
      <dgm:spPr/>
    </dgm:pt>
    <dgm:pt modelId="{A442D51F-CDAE-4BEB-BE46-01B7606E0014}" type="pres">
      <dgm:prSet presAssocID="{0638ABD9-BEC7-4189-9A10-0226B288666C}" presName="parentLin" presStyleCnt="0"/>
      <dgm:spPr/>
    </dgm:pt>
    <dgm:pt modelId="{028D46A7-5348-4B71-A7AA-EA49D939D99E}" type="pres">
      <dgm:prSet presAssocID="{0638ABD9-BEC7-4189-9A10-0226B288666C}" presName="parentLeftMargin" presStyleLbl="node1" presStyleIdx="0" presStyleCnt="4"/>
      <dgm:spPr/>
      <dgm:t>
        <a:bodyPr/>
        <a:lstStyle/>
        <a:p>
          <a:pPr rtl="1"/>
          <a:endParaRPr lang="ar-JO"/>
        </a:p>
      </dgm:t>
    </dgm:pt>
    <dgm:pt modelId="{1F765D8F-51BA-4954-B053-F494A7DA2CB3}" type="pres">
      <dgm:prSet presAssocID="{0638ABD9-BEC7-4189-9A10-0226B288666C}" presName="parentText" presStyleLbl="node1" presStyleIdx="1" presStyleCnt="4" custScaleY="77974">
        <dgm:presLayoutVars>
          <dgm:chMax val="0"/>
          <dgm:bulletEnabled val="1"/>
        </dgm:presLayoutVars>
      </dgm:prSet>
      <dgm:spPr/>
      <dgm:t>
        <a:bodyPr/>
        <a:lstStyle/>
        <a:p>
          <a:pPr rtl="1"/>
          <a:endParaRPr lang="ar-JO"/>
        </a:p>
      </dgm:t>
    </dgm:pt>
    <dgm:pt modelId="{4B4281FE-B9E9-4CC4-BD66-5CE9331100DD}" type="pres">
      <dgm:prSet presAssocID="{0638ABD9-BEC7-4189-9A10-0226B288666C}" presName="negativeSpace" presStyleCnt="0"/>
      <dgm:spPr/>
    </dgm:pt>
    <dgm:pt modelId="{88B25C24-A6B1-4A45-AE65-5A50D7F11843}" type="pres">
      <dgm:prSet presAssocID="{0638ABD9-BEC7-4189-9A10-0226B288666C}" presName="childText" presStyleLbl="conFgAcc1" presStyleIdx="1" presStyleCnt="4">
        <dgm:presLayoutVars>
          <dgm:bulletEnabled val="1"/>
        </dgm:presLayoutVars>
      </dgm:prSet>
      <dgm:spPr/>
    </dgm:pt>
    <dgm:pt modelId="{35CC6FDC-85B6-4BFE-8446-77494A0ED37B}" type="pres">
      <dgm:prSet presAssocID="{79358F96-5217-452E-B7AE-308A073B1C55}" presName="spaceBetweenRectangles" presStyleCnt="0"/>
      <dgm:spPr/>
    </dgm:pt>
    <dgm:pt modelId="{68CF3F30-629E-4BA1-AF42-A2457F8CC781}" type="pres">
      <dgm:prSet presAssocID="{5F8303BB-EF6E-4DE1-B7FF-F7183A719252}" presName="parentLin" presStyleCnt="0"/>
      <dgm:spPr/>
    </dgm:pt>
    <dgm:pt modelId="{C1AFDFBC-4469-4AC5-AC00-EE48C3F6EC7B}" type="pres">
      <dgm:prSet presAssocID="{5F8303BB-EF6E-4DE1-B7FF-F7183A719252}" presName="parentLeftMargin" presStyleLbl="node1" presStyleIdx="1" presStyleCnt="4"/>
      <dgm:spPr/>
      <dgm:t>
        <a:bodyPr/>
        <a:lstStyle/>
        <a:p>
          <a:pPr rtl="1"/>
          <a:endParaRPr lang="ar-JO"/>
        </a:p>
      </dgm:t>
    </dgm:pt>
    <dgm:pt modelId="{E1D331AD-4265-4570-B8E6-37DAE6009F5F}" type="pres">
      <dgm:prSet presAssocID="{5F8303BB-EF6E-4DE1-B7FF-F7183A719252}" presName="parentText" presStyleLbl="node1" presStyleIdx="2" presStyleCnt="4" custScaleY="83028">
        <dgm:presLayoutVars>
          <dgm:chMax val="0"/>
          <dgm:bulletEnabled val="1"/>
        </dgm:presLayoutVars>
      </dgm:prSet>
      <dgm:spPr/>
      <dgm:t>
        <a:bodyPr/>
        <a:lstStyle/>
        <a:p>
          <a:pPr rtl="1"/>
          <a:endParaRPr lang="ar-JO"/>
        </a:p>
      </dgm:t>
    </dgm:pt>
    <dgm:pt modelId="{B857B43A-E867-4E3D-8B0A-AEE877147B8F}" type="pres">
      <dgm:prSet presAssocID="{5F8303BB-EF6E-4DE1-B7FF-F7183A719252}" presName="negativeSpace" presStyleCnt="0"/>
      <dgm:spPr/>
    </dgm:pt>
    <dgm:pt modelId="{C5E46495-1414-4DB0-88FC-66FD2C41FD4B}" type="pres">
      <dgm:prSet presAssocID="{5F8303BB-EF6E-4DE1-B7FF-F7183A719252}" presName="childText" presStyleLbl="conFgAcc1" presStyleIdx="2" presStyleCnt="4">
        <dgm:presLayoutVars>
          <dgm:bulletEnabled val="1"/>
        </dgm:presLayoutVars>
      </dgm:prSet>
      <dgm:spPr/>
    </dgm:pt>
    <dgm:pt modelId="{561127ED-FC6F-4479-9EDB-B36DCE959C12}" type="pres">
      <dgm:prSet presAssocID="{2E575A15-E5C1-4C6F-801F-6CC825C6E626}" presName="spaceBetweenRectangles" presStyleCnt="0"/>
      <dgm:spPr/>
    </dgm:pt>
    <dgm:pt modelId="{E3D206F1-CD57-4032-BD00-1AC381FD380A}" type="pres">
      <dgm:prSet presAssocID="{0029B4F8-F95C-4A8A-B777-6E5EDE0C2F1D}" presName="parentLin" presStyleCnt="0"/>
      <dgm:spPr/>
    </dgm:pt>
    <dgm:pt modelId="{96C2BD86-D8A0-4F47-810C-796E29AE7FF5}" type="pres">
      <dgm:prSet presAssocID="{0029B4F8-F95C-4A8A-B777-6E5EDE0C2F1D}" presName="parentLeftMargin" presStyleLbl="node1" presStyleIdx="2" presStyleCnt="4" custScaleY="83028"/>
      <dgm:spPr/>
      <dgm:t>
        <a:bodyPr/>
        <a:lstStyle/>
        <a:p>
          <a:pPr rtl="1"/>
          <a:endParaRPr lang="ar-JO"/>
        </a:p>
      </dgm:t>
    </dgm:pt>
    <dgm:pt modelId="{9A46639A-D85F-41F1-B51C-4E003652D734}" type="pres">
      <dgm:prSet presAssocID="{0029B4F8-F95C-4A8A-B777-6E5EDE0C2F1D}" presName="parentText" presStyleLbl="node1" presStyleIdx="3" presStyleCnt="4">
        <dgm:presLayoutVars>
          <dgm:chMax val="0"/>
          <dgm:bulletEnabled val="1"/>
        </dgm:presLayoutVars>
      </dgm:prSet>
      <dgm:spPr/>
      <dgm:t>
        <a:bodyPr/>
        <a:lstStyle/>
        <a:p>
          <a:pPr rtl="1"/>
          <a:endParaRPr lang="ar-JO"/>
        </a:p>
      </dgm:t>
    </dgm:pt>
    <dgm:pt modelId="{E181ECE2-B851-4354-AF29-85BE9E1A304D}" type="pres">
      <dgm:prSet presAssocID="{0029B4F8-F95C-4A8A-B777-6E5EDE0C2F1D}" presName="negativeSpace" presStyleCnt="0"/>
      <dgm:spPr/>
    </dgm:pt>
    <dgm:pt modelId="{5F3AABBA-11E4-414C-AEAA-08E08569C64B}" type="pres">
      <dgm:prSet presAssocID="{0029B4F8-F95C-4A8A-B777-6E5EDE0C2F1D}" presName="childText" presStyleLbl="conFgAcc1" presStyleIdx="3" presStyleCnt="4">
        <dgm:presLayoutVars>
          <dgm:bulletEnabled val="1"/>
        </dgm:presLayoutVars>
      </dgm:prSet>
      <dgm:spPr/>
    </dgm:pt>
  </dgm:ptLst>
  <dgm:cxnLst>
    <dgm:cxn modelId="{B6E57EBE-1CE2-4474-B15D-D6EDB6CCB5CB}" type="presOf" srcId="{5F8303BB-EF6E-4DE1-B7FF-F7183A719252}" destId="{E1D331AD-4265-4570-B8E6-37DAE6009F5F}" srcOrd="1" destOrd="0" presId="urn:microsoft.com/office/officeart/2005/8/layout/list1"/>
    <dgm:cxn modelId="{0EE54754-DA5C-4D66-900E-16D48CF3DEE3}" type="presOf" srcId="{07D1C315-6051-440F-8ACE-E2303CBA280E}" destId="{319A3ADB-7035-4412-A065-B0B7AD3F6204}" srcOrd="0" destOrd="0" presId="urn:microsoft.com/office/officeart/2005/8/layout/list1"/>
    <dgm:cxn modelId="{F1F9A040-E198-48C0-85D3-ED73435710D8}" type="presOf" srcId="{0029B4F8-F95C-4A8A-B777-6E5EDE0C2F1D}" destId="{9A46639A-D85F-41F1-B51C-4E003652D734}" srcOrd="1" destOrd="0" presId="urn:microsoft.com/office/officeart/2005/8/layout/list1"/>
    <dgm:cxn modelId="{44C83527-6D8E-41F5-BA4F-16FDCD95CDB2}" type="presOf" srcId="{0029B4F8-F95C-4A8A-B777-6E5EDE0C2F1D}" destId="{96C2BD86-D8A0-4F47-810C-796E29AE7FF5}" srcOrd="0" destOrd="0" presId="urn:microsoft.com/office/officeart/2005/8/layout/list1"/>
    <dgm:cxn modelId="{1549A93F-1B83-4060-9870-16A9F55CA257}" srcId="{F5420F24-9708-46ED-99BC-970F22D96B7D}" destId="{07D1C315-6051-440F-8ACE-E2303CBA280E}" srcOrd="0" destOrd="0" parTransId="{3737C7BF-AF68-4E4E-9C85-F07125BE68E8}" sibTransId="{FB643753-C5BD-4F43-9372-576B50112B8D}"/>
    <dgm:cxn modelId="{BEA745C3-445A-49F3-86DA-ABF7189510D4}" type="presOf" srcId="{5F8303BB-EF6E-4DE1-B7FF-F7183A719252}" destId="{C1AFDFBC-4469-4AC5-AC00-EE48C3F6EC7B}" srcOrd="0" destOrd="0" presId="urn:microsoft.com/office/officeart/2005/8/layout/list1"/>
    <dgm:cxn modelId="{95C3C969-DDCC-4FA3-8E74-E95D8AE558D5}" srcId="{F5420F24-9708-46ED-99BC-970F22D96B7D}" destId="{0029B4F8-F95C-4A8A-B777-6E5EDE0C2F1D}" srcOrd="3" destOrd="0" parTransId="{FF0B5724-6E63-4669-B39D-649CA3679009}" sibTransId="{546403A0-24EB-405F-9CB6-8B97C20236C2}"/>
    <dgm:cxn modelId="{4B8BA9BF-4AA0-4CCA-ACED-4773F876DF5E}" srcId="{F5420F24-9708-46ED-99BC-970F22D96B7D}" destId="{5F8303BB-EF6E-4DE1-B7FF-F7183A719252}" srcOrd="2" destOrd="0" parTransId="{A348080E-B4E6-4DA8-8717-E1EB1DBF8762}" sibTransId="{2E575A15-E5C1-4C6F-801F-6CC825C6E626}"/>
    <dgm:cxn modelId="{FC18193B-6B07-4CD5-AB9A-09C28E4C80A3}" type="presOf" srcId="{0638ABD9-BEC7-4189-9A10-0226B288666C}" destId="{028D46A7-5348-4B71-A7AA-EA49D939D99E}" srcOrd="0" destOrd="0" presId="urn:microsoft.com/office/officeart/2005/8/layout/list1"/>
    <dgm:cxn modelId="{DD6EFA86-B877-4640-858D-9825232B1351}" type="presOf" srcId="{07D1C315-6051-440F-8ACE-E2303CBA280E}" destId="{ACAEA79B-6663-403B-A0AC-911F01F440EC}" srcOrd="1" destOrd="0" presId="urn:microsoft.com/office/officeart/2005/8/layout/list1"/>
    <dgm:cxn modelId="{A1504C4D-D960-4939-9D13-0E8BE35EE959}" type="presOf" srcId="{F5420F24-9708-46ED-99BC-970F22D96B7D}" destId="{7717FD45-0F60-4A31-BF55-86C7E8B54EE4}" srcOrd="0" destOrd="0" presId="urn:microsoft.com/office/officeart/2005/8/layout/list1"/>
    <dgm:cxn modelId="{59125010-99BF-43A2-905B-CAE42F4B5BB9}" srcId="{F5420F24-9708-46ED-99BC-970F22D96B7D}" destId="{0638ABD9-BEC7-4189-9A10-0226B288666C}" srcOrd="1" destOrd="0" parTransId="{122B2583-4305-4F27-8A42-BD0EC0C65D56}" sibTransId="{79358F96-5217-452E-B7AE-308A073B1C55}"/>
    <dgm:cxn modelId="{238E820A-6D82-494C-B1AF-28EFDE0697A8}" type="presOf" srcId="{0638ABD9-BEC7-4189-9A10-0226B288666C}" destId="{1F765D8F-51BA-4954-B053-F494A7DA2CB3}" srcOrd="1" destOrd="0" presId="urn:microsoft.com/office/officeart/2005/8/layout/list1"/>
    <dgm:cxn modelId="{4D696AD0-8E12-4800-8979-7D5DC0DD1C4A}" type="presParOf" srcId="{7717FD45-0F60-4A31-BF55-86C7E8B54EE4}" destId="{A2F5A9F1-5903-466E-8863-303CF02B65CE}" srcOrd="0" destOrd="0" presId="urn:microsoft.com/office/officeart/2005/8/layout/list1"/>
    <dgm:cxn modelId="{77F5C959-DDD4-45F5-A0F7-EEB47B4D5032}" type="presParOf" srcId="{A2F5A9F1-5903-466E-8863-303CF02B65CE}" destId="{319A3ADB-7035-4412-A065-B0B7AD3F6204}" srcOrd="0" destOrd="0" presId="urn:microsoft.com/office/officeart/2005/8/layout/list1"/>
    <dgm:cxn modelId="{2A9B2493-9419-4CFB-AAA1-0EB2BA2D0A6F}" type="presParOf" srcId="{A2F5A9F1-5903-466E-8863-303CF02B65CE}" destId="{ACAEA79B-6663-403B-A0AC-911F01F440EC}" srcOrd="1" destOrd="0" presId="urn:microsoft.com/office/officeart/2005/8/layout/list1"/>
    <dgm:cxn modelId="{62D27B16-C992-4DCA-AA91-9AFAA6BCDE02}" type="presParOf" srcId="{7717FD45-0F60-4A31-BF55-86C7E8B54EE4}" destId="{2352CFC2-17A9-40D0-884D-3C95EB36C556}" srcOrd="1" destOrd="0" presId="urn:microsoft.com/office/officeart/2005/8/layout/list1"/>
    <dgm:cxn modelId="{F65F5EA6-B5A1-4401-8251-8936B4348F46}" type="presParOf" srcId="{7717FD45-0F60-4A31-BF55-86C7E8B54EE4}" destId="{100106B1-F8E0-4237-8F4E-D9BE698D8695}" srcOrd="2" destOrd="0" presId="urn:microsoft.com/office/officeart/2005/8/layout/list1"/>
    <dgm:cxn modelId="{E5F44CDD-D8A5-4775-B616-BE96F5FFF412}" type="presParOf" srcId="{7717FD45-0F60-4A31-BF55-86C7E8B54EE4}" destId="{D1293AD5-E0E2-4885-8544-27C1BE727E8D}" srcOrd="3" destOrd="0" presId="urn:microsoft.com/office/officeart/2005/8/layout/list1"/>
    <dgm:cxn modelId="{ECB7683E-DCC2-4896-B590-B90DF1CDC7CB}" type="presParOf" srcId="{7717FD45-0F60-4A31-BF55-86C7E8B54EE4}" destId="{A442D51F-CDAE-4BEB-BE46-01B7606E0014}" srcOrd="4" destOrd="0" presId="urn:microsoft.com/office/officeart/2005/8/layout/list1"/>
    <dgm:cxn modelId="{1BB01F1F-CF4B-40BB-92C4-B865B0BB837C}" type="presParOf" srcId="{A442D51F-CDAE-4BEB-BE46-01B7606E0014}" destId="{028D46A7-5348-4B71-A7AA-EA49D939D99E}" srcOrd="0" destOrd="0" presId="urn:microsoft.com/office/officeart/2005/8/layout/list1"/>
    <dgm:cxn modelId="{CA804B98-7298-48DF-BF89-70AA222853C4}" type="presParOf" srcId="{A442D51F-CDAE-4BEB-BE46-01B7606E0014}" destId="{1F765D8F-51BA-4954-B053-F494A7DA2CB3}" srcOrd="1" destOrd="0" presId="urn:microsoft.com/office/officeart/2005/8/layout/list1"/>
    <dgm:cxn modelId="{D51D8499-248E-47EE-91CE-FFEF866EEA94}" type="presParOf" srcId="{7717FD45-0F60-4A31-BF55-86C7E8B54EE4}" destId="{4B4281FE-B9E9-4CC4-BD66-5CE9331100DD}" srcOrd="5" destOrd="0" presId="urn:microsoft.com/office/officeart/2005/8/layout/list1"/>
    <dgm:cxn modelId="{B38E356A-950C-4F6E-AE5A-0905A1CB4607}" type="presParOf" srcId="{7717FD45-0F60-4A31-BF55-86C7E8B54EE4}" destId="{88B25C24-A6B1-4A45-AE65-5A50D7F11843}" srcOrd="6" destOrd="0" presId="urn:microsoft.com/office/officeart/2005/8/layout/list1"/>
    <dgm:cxn modelId="{0777F240-9D70-4353-B9B5-E51BBAC579EA}" type="presParOf" srcId="{7717FD45-0F60-4A31-BF55-86C7E8B54EE4}" destId="{35CC6FDC-85B6-4BFE-8446-77494A0ED37B}" srcOrd="7" destOrd="0" presId="urn:microsoft.com/office/officeart/2005/8/layout/list1"/>
    <dgm:cxn modelId="{8A0ECAAF-7206-40A1-88C8-AB8492172642}" type="presParOf" srcId="{7717FD45-0F60-4A31-BF55-86C7E8B54EE4}" destId="{68CF3F30-629E-4BA1-AF42-A2457F8CC781}" srcOrd="8" destOrd="0" presId="urn:microsoft.com/office/officeart/2005/8/layout/list1"/>
    <dgm:cxn modelId="{8BB76CF2-379B-4B61-9965-5631145A4E26}" type="presParOf" srcId="{68CF3F30-629E-4BA1-AF42-A2457F8CC781}" destId="{C1AFDFBC-4469-4AC5-AC00-EE48C3F6EC7B}" srcOrd="0" destOrd="0" presId="urn:microsoft.com/office/officeart/2005/8/layout/list1"/>
    <dgm:cxn modelId="{83822A8D-F3B2-45D3-8E90-CA5FB41FA85B}" type="presParOf" srcId="{68CF3F30-629E-4BA1-AF42-A2457F8CC781}" destId="{E1D331AD-4265-4570-B8E6-37DAE6009F5F}" srcOrd="1" destOrd="0" presId="urn:microsoft.com/office/officeart/2005/8/layout/list1"/>
    <dgm:cxn modelId="{DE285A75-159D-4C94-A673-B0D9184D5CF5}" type="presParOf" srcId="{7717FD45-0F60-4A31-BF55-86C7E8B54EE4}" destId="{B857B43A-E867-4E3D-8B0A-AEE877147B8F}" srcOrd="9" destOrd="0" presId="urn:microsoft.com/office/officeart/2005/8/layout/list1"/>
    <dgm:cxn modelId="{118D4579-AC69-444D-8E63-6D08448CB808}" type="presParOf" srcId="{7717FD45-0F60-4A31-BF55-86C7E8B54EE4}" destId="{C5E46495-1414-4DB0-88FC-66FD2C41FD4B}" srcOrd="10" destOrd="0" presId="urn:microsoft.com/office/officeart/2005/8/layout/list1"/>
    <dgm:cxn modelId="{8661AE83-61B2-47C7-AA02-65C52B543F89}" type="presParOf" srcId="{7717FD45-0F60-4A31-BF55-86C7E8B54EE4}" destId="{561127ED-FC6F-4479-9EDB-B36DCE959C12}" srcOrd="11" destOrd="0" presId="urn:microsoft.com/office/officeart/2005/8/layout/list1"/>
    <dgm:cxn modelId="{A250FB81-ADE0-43C9-B4EC-E4FFCDEAAAF6}" type="presParOf" srcId="{7717FD45-0F60-4A31-BF55-86C7E8B54EE4}" destId="{E3D206F1-CD57-4032-BD00-1AC381FD380A}" srcOrd="12" destOrd="0" presId="urn:microsoft.com/office/officeart/2005/8/layout/list1"/>
    <dgm:cxn modelId="{CBC671F6-BE62-41E6-AAED-59A980778FBA}" type="presParOf" srcId="{E3D206F1-CD57-4032-BD00-1AC381FD380A}" destId="{96C2BD86-D8A0-4F47-810C-796E29AE7FF5}" srcOrd="0" destOrd="0" presId="urn:microsoft.com/office/officeart/2005/8/layout/list1"/>
    <dgm:cxn modelId="{9BEA3999-EF01-42A6-84A6-E2607EA67B30}" type="presParOf" srcId="{E3D206F1-CD57-4032-BD00-1AC381FD380A}" destId="{9A46639A-D85F-41F1-B51C-4E003652D734}" srcOrd="1" destOrd="0" presId="urn:microsoft.com/office/officeart/2005/8/layout/list1"/>
    <dgm:cxn modelId="{DBE51A88-8940-4E90-9DA4-6EBD89FE866C}" type="presParOf" srcId="{7717FD45-0F60-4A31-BF55-86C7E8B54EE4}" destId="{E181ECE2-B851-4354-AF29-85BE9E1A304D}" srcOrd="13" destOrd="0" presId="urn:microsoft.com/office/officeart/2005/8/layout/list1"/>
    <dgm:cxn modelId="{A70E8A82-8042-4084-A2E2-CE6AD9A589A2}" type="presParOf" srcId="{7717FD45-0F60-4A31-BF55-86C7E8B54EE4}" destId="{5F3AABBA-11E4-414C-AEAA-08E08569C64B}"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85C68B-3B87-41AD-94EE-CC383850B697}"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8A65CF8F-8A3E-4DDD-B6E6-D67EBC0485C4}">
      <dgm:prSet phldrT="[Text]"/>
      <dgm:spPr/>
      <dgm:t>
        <a:bodyPr/>
        <a:lstStyle/>
        <a:p>
          <a:r>
            <a:rPr lang="en-US" b="0" dirty="0" smtClean="0">
              <a:latin typeface="Times New Roman" pitchFamily="18" charset="0"/>
              <a:cs typeface="Times New Roman" pitchFamily="18" charset="0"/>
            </a:rPr>
            <a:t>Air conditioning</a:t>
          </a:r>
          <a:endParaRPr lang="en-US" b="0" dirty="0">
            <a:latin typeface="Times New Roman" pitchFamily="18" charset="0"/>
            <a:cs typeface="Times New Roman" pitchFamily="18" charset="0"/>
          </a:endParaRPr>
        </a:p>
      </dgm:t>
    </dgm:pt>
    <dgm:pt modelId="{229B832D-731B-49C4-8175-C9D267FF063C}" type="parTrans" cxnId="{E5CF77AD-2443-4C4F-9924-2094859D5810}">
      <dgm:prSet/>
      <dgm:spPr/>
      <dgm:t>
        <a:bodyPr/>
        <a:lstStyle/>
        <a:p>
          <a:endParaRPr lang="en-US"/>
        </a:p>
      </dgm:t>
    </dgm:pt>
    <dgm:pt modelId="{64352A03-F5F2-437B-9442-4E4E4C3CEB75}" type="sibTrans" cxnId="{E5CF77AD-2443-4C4F-9924-2094859D5810}">
      <dgm:prSet/>
      <dgm:spPr/>
      <dgm:t>
        <a:bodyPr/>
        <a:lstStyle/>
        <a:p>
          <a:endParaRPr lang="en-US"/>
        </a:p>
      </dgm:t>
    </dgm:pt>
    <dgm:pt modelId="{77A70A11-D8D5-4B03-AB89-16262DB0F4E6}">
      <dgm:prSet custT="1"/>
      <dgm:spPr/>
      <dgm:t>
        <a:bodyPr/>
        <a:lstStyle/>
        <a:p>
          <a:r>
            <a:rPr lang="en-US" sz="4000" dirty="0" smtClean="0">
              <a:latin typeface="Times New Roman" pitchFamily="18" charset="0"/>
              <a:cs typeface="Times New Roman" pitchFamily="18" charset="0"/>
            </a:rPr>
            <a:t> Mechanical</a:t>
          </a:r>
          <a:endParaRPr lang="en-US" sz="4000" b="1" dirty="0" smtClean="0">
            <a:latin typeface="Times New Roman" pitchFamily="18" charset="0"/>
            <a:cs typeface="Times New Roman" pitchFamily="18" charset="0"/>
          </a:endParaRPr>
        </a:p>
      </dgm:t>
    </dgm:pt>
    <dgm:pt modelId="{D8D4714B-E2DF-4472-9CA3-8931DE27AA90}" type="parTrans" cxnId="{36F67E68-09FD-43A2-99F8-C2E154A41335}">
      <dgm:prSet/>
      <dgm:spPr/>
      <dgm:t>
        <a:bodyPr/>
        <a:lstStyle/>
        <a:p>
          <a:endParaRPr lang="en-US"/>
        </a:p>
      </dgm:t>
    </dgm:pt>
    <dgm:pt modelId="{371F53F3-C79E-4987-96FF-7809A0E456EC}" type="sibTrans" cxnId="{36F67E68-09FD-43A2-99F8-C2E154A41335}">
      <dgm:prSet/>
      <dgm:spPr/>
      <dgm:t>
        <a:bodyPr/>
        <a:lstStyle/>
        <a:p>
          <a:endParaRPr lang="en-US"/>
        </a:p>
      </dgm:t>
    </dgm:pt>
    <dgm:pt modelId="{1FDCA3B2-736B-4D79-A96F-874D2AA39A6E}">
      <dgm:prSet phldrT="[Text]"/>
      <dgm:spPr/>
      <dgm:t>
        <a:bodyPr/>
        <a:lstStyle/>
        <a:p>
          <a:r>
            <a:rPr lang="en-US" dirty="0" smtClean="0">
              <a:latin typeface="Times New Roman" pitchFamily="18" charset="0"/>
              <a:cs typeface="Times New Roman" pitchFamily="18" charset="0"/>
            </a:rPr>
            <a:t>General maintenance services</a:t>
          </a:r>
          <a:endParaRPr lang="en-US" b="1" dirty="0">
            <a:latin typeface="Times New Roman" pitchFamily="18" charset="0"/>
            <a:cs typeface="Times New Roman" pitchFamily="18" charset="0"/>
          </a:endParaRPr>
        </a:p>
      </dgm:t>
    </dgm:pt>
    <dgm:pt modelId="{0E2E8134-EA80-450D-B44E-6AA3C2DD58EC}" type="parTrans" cxnId="{9ADE18C7-B340-4EB0-BEF9-5E6C43CCDB04}">
      <dgm:prSet/>
      <dgm:spPr/>
      <dgm:t>
        <a:bodyPr/>
        <a:lstStyle/>
        <a:p>
          <a:endParaRPr lang="en-US"/>
        </a:p>
      </dgm:t>
    </dgm:pt>
    <dgm:pt modelId="{DCC3640D-4D34-49AE-BAC1-BEC38056E382}" type="sibTrans" cxnId="{9ADE18C7-B340-4EB0-BEF9-5E6C43CCDB04}">
      <dgm:prSet/>
      <dgm:spPr/>
      <dgm:t>
        <a:bodyPr/>
        <a:lstStyle/>
        <a:p>
          <a:endParaRPr lang="en-US"/>
        </a:p>
      </dgm:t>
    </dgm:pt>
    <dgm:pt modelId="{5808D4CE-68F8-4D49-91EA-0103C306B3A5}">
      <dgm:prSet/>
      <dgm:spPr/>
      <dgm:t>
        <a:bodyPr/>
        <a:lstStyle/>
        <a:p>
          <a:r>
            <a:rPr lang="en-US" dirty="0" smtClean="0">
              <a:latin typeface="Times New Roman" pitchFamily="18" charset="0"/>
              <a:cs typeface="Times New Roman" pitchFamily="18" charset="0"/>
            </a:rPr>
            <a:t> Electrical</a:t>
          </a:r>
          <a:endParaRPr lang="en-US" b="1" dirty="0" smtClean="0">
            <a:latin typeface="Times New Roman" pitchFamily="18" charset="0"/>
            <a:cs typeface="Times New Roman" pitchFamily="18" charset="0"/>
          </a:endParaRPr>
        </a:p>
      </dgm:t>
    </dgm:pt>
    <dgm:pt modelId="{323CB19E-81BC-4BA3-81C6-E79CEBAA737B}" type="parTrans" cxnId="{9D41A198-0517-4672-84C3-340FE8132730}">
      <dgm:prSet/>
      <dgm:spPr/>
      <dgm:t>
        <a:bodyPr/>
        <a:lstStyle/>
        <a:p>
          <a:pPr rtl="1"/>
          <a:endParaRPr lang="ar-JO"/>
        </a:p>
      </dgm:t>
    </dgm:pt>
    <dgm:pt modelId="{AFF5F886-5DDA-45C0-9F09-90E6C641EE87}" type="sibTrans" cxnId="{9D41A198-0517-4672-84C3-340FE8132730}">
      <dgm:prSet/>
      <dgm:spPr/>
      <dgm:t>
        <a:bodyPr/>
        <a:lstStyle/>
        <a:p>
          <a:pPr rtl="1"/>
          <a:endParaRPr lang="ar-JO"/>
        </a:p>
      </dgm:t>
    </dgm:pt>
    <dgm:pt modelId="{DD6928F1-157F-42D0-9E72-A8D9EB2A9BDA}" type="pres">
      <dgm:prSet presAssocID="{CC85C68B-3B87-41AD-94EE-CC383850B697}" presName="Name0" presStyleCnt="0">
        <dgm:presLayoutVars>
          <dgm:chMax val="7"/>
          <dgm:chPref val="7"/>
          <dgm:dir/>
        </dgm:presLayoutVars>
      </dgm:prSet>
      <dgm:spPr/>
      <dgm:t>
        <a:bodyPr/>
        <a:lstStyle/>
        <a:p>
          <a:endParaRPr lang="en-US"/>
        </a:p>
      </dgm:t>
    </dgm:pt>
    <dgm:pt modelId="{BACF64C4-E4DE-428D-930B-E012D9BC9CD0}" type="pres">
      <dgm:prSet presAssocID="{CC85C68B-3B87-41AD-94EE-CC383850B697}" presName="Name1" presStyleCnt="0"/>
      <dgm:spPr/>
    </dgm:pt>
    <dgm:pt modelId="{C528C92D-30F2-44EF-A085-3C693C033074}" type="pres">
      <dgm:prSet presAssocID="{CC85C68B-3B87-41AD-94EE-CC383850B697}" presName="cycle" presStyleCnt="0"/>
      <dgm:spPr/>
    </dgm:pt>
    <dgm:pt modelId="{EA1C4744-409A-4C0F-906E-FEEFEA2FEF79}" type="pres">
      <dgm:prSet presAssocID="{CC85C68B-3B87-41AD-94EE-CC383850B697}" presName="srcNode" presStyleLbl="node1" presStyleIdx="0" presStyleCnt="4"/>
      <dgm:spPr/>
    </dgm:pt>
    <dgm:pt modelId="{6D76B8E7-427E-424D-9866-DD90093D0187}" type="pres">
      <dgm:prSet presAssocID="{CC85C68B-3B87-41AD-94EE-CC383850B697}" presName="conn" presStyleLbl="parChTrans1D2" presStyleIdx="0" presStyleCnt="1"/>
      <dgm:spPr/>
      <dgm:t>
        <a:bodyPr/>
        <a:lstStyle/>
        <a:p>
          <a:endParaRPr lang="en-US"/>
        </a:p>
      </dgm:t>
    </dgm:pt>
    <dgm:pt modelId="{73DF2991-407B-4CF7-A8A4-18B24482E63E}" type="pres">
      <dgm:prSet presAssocID="{CC85C68B-3B87-41AD-94EE-CC383850B697}" presName="extraNode" presStyleLbl="node1" presStyleIdx="0" presStyleCnt="4"/>
      <dgm:spPr/>
    </dgm:pt>
    <dgm:pt modelId="{1EF47C1B-CCF8-44AE-9C24-F3BE06768DC1}" type="pres">
      <dgm:prSet presAssocID="{CC85C68B-3B87-41AD-94EE-CC383850B697}" presName="dstNode" presStyleLbl="node1" presStyleIdx="0" presStyleCnt="4"/>
      <dgm:spPr/>
    </dgm:pt>
    <dgm:pt modelId="{85B509D3-8850-4C43-94E4-1FDB7C5EAF6D}" type="pres">
      <dgm:prSet presAssocID="{77A70A11-D8D5-4B03-AB89-16262DB0F4E6}" presName="text_1" presStyleLbl="node1" presStyleIdx="0" presStyleCnt="4">
        <dgm:presLayoutVars>
          <dgm:bulletEnabled val="1"/>
        </dgm:presLayoutVars>
      </dgm:prSet>
      <dgm:spPr/>
      <dgm:t>
        <a:bodyPr/>
        <a:lstStyle/>
        <a:p>
          <a:endParaRPr lang="en-US"/>
        </a:p>
      </dgm:t>
    </dgm:pt>
    <dgm:pt modelId="{80D78065-025F-4641-B657-3DBC5401C616}" type="pres">
      <dgm:prSet presAssocID="{77A70A11-D8D5-4B03-AB89-16262DB0F4E6}" presName="accent_1" presStyleCnt="0"/>
      <dgm:spPr/>
    </dgm:pt>
    <dgm:pt modelId="{7CFF7C47-D6CE-4A79-B1E3-49DFE79039F7}" type="pres">
      <dgm:prSet presAssocID="{77A70A11-D8D5-4B03-AB89-16262DB0F4E6}" presName="accentRepeatNode" presStyleLbl="solidFgAcc1" presStyleIdx="0" presStyleCnt="4"/>
      <dgm:spPr/>
      <dgm:t>
        <a:bodyPr/>
        <a:lstStyle/>
        <a:p>
          <a:endParaRPr lang="en-US"/>
        </a:p>
      </dgm:t>
    </dgm:pt>
    <dgm:pt modelId="{9497457F-9FFA-4E88-9E83-27CB49EFA2FE}" type="pres">
      <dgm:prSet presAssocID="{5808D4CE-68F8-4D49-91EA-0103C306B3A5}" presName="text_2" presStyleLbl="node1" presStyleIdx="1" presStyleCnt="4">
        <dgm:presLayoutVars>
          <dgm:bulletEnabled val="1"/>
        </dgm:presLayoutVars>
      </dgm:prSet>
      <dgm:spPr/>
      <dgm:t>
        <a:bodyPr/>
        <a:lstStyle/>
        <a:p>
          <a:pPr rtl="1"/>
          <a:endParaRPr lang="ar-JO"/>
        </a:p>
      </dgm:t>
    </dgm:pt>
    <dgm:pt modelId="{7BD3B1F8-33E2-4496-BD61-DA0C0D1DA27A}" type="pres">
      <dgm:prSet presAssocID="{5808D4CE-68F8-4D49-91EA-0103C306B3A5}" presName="accent_2" presStyleCnt="0"/>
      <dgm:spPr/>
    </dgm:pt>
    <dgm:pt modelId="{8553B168-4575-4B76-99C2-9DCB01A4C827}" type="pres">
      <dgm:prSet presAssocID="{5808D4CE-68F8-4D49-91EA-0103C306B3A5}" presName="accentRepeatNode" presStyleLbl="solidFgAcc1" presStyleIdx="1" presStyleCnt="4"/>
      <dgm:spPr/>
    </dgm:pt>
    <dgm:pt modelId="{2A024E71-0478-4096-9C08-D6A1791229C7}" type="pres">
      <dgm:prSet presAssocID="{8A65CF8F-8A3E-4DDD-B6E6-D67EBC0485C4}" presName="text_3" presStyleLbl="node1" presStyleIdx="2" presStyleCnt="4">
        <dgm:presLayoutVars>
          <dgm:bulletEnabled val="1"/>
        </dgm:presLayoutVars>
      </dgm:prSet>
      <dgm:spPr/>
      <dgm:t>
        <a:bodyPr/>
        <a:lstStyle/>
        <a:p>
          <a:pPr rtl="1"/>
          <a:endParaRPr lang="ar-JO"/>
        </a:p>
      </dgm:t>
    </dgm:pt>
    <dgm:pt modelId="{E46B4050-9FF5-4998-A815-18B146B14BA9}" type="pres">
      <dgm:prSet presAssocID="{8A65CF8F-8A3E-4DDD-B6E6-D67EBC0485C4}" presName="accent_3" presStyleCnt="0"/>
      <dgm:spPr/>
    </dgm:pt>
    <dgm:pt modelId="{AEE53BBB-FC8C-459F-A950-7BC312CD2895}" type="pres">
      <dgm:prSet presAssocID="{8A65CF8F-8A3E-4DDD-B6E6-D67EBC0485C4}" presName="accentRepeatNode" presStyleLbl="solidFgAcc1" presStyleIdx="2" presStyleCnt="4"/>
      <dgm:spPr/>
    </dgm:pt>
    <dgm:pt modelId="{745D9241-4660-4E29-802C-8CB773B6BE89}" type="pres">
      <dgm:prSet presAssocID="{1FDCA3B2-736B-4D79-A96F-874D2AA39A6E}" presName="text_4" presStyleLbl="node1" presStyleIdx="3" presStyleCnt="4">
        <dgm:presLayoutVars>
          <dgm:bulletEnabled val="1"/>
        </dgm:presLayoutVars>
      </dgm:prSet>
      <dgm:spPr/>
      <dgm:t>
        <a:bodyPr/>
        <a:lstStyle/>
        <a:p>
          <a:pPr rtl="1"/>
          <a:endParaRPr lang="ar-JO"/>
        </a:p>
      </dgm:t>
    </dgm:pt>
    <dgm:pt modelId="{D93D70CD-D565-45CF-AD93-7B117BA2E1DC}" type="pres">
      <dgm:prSet presAssocID="{1FDCA3B2-736B-4D79-A96F-874D2AA39A6E}" presName="accent_4" presStyleCnt="0"/>
      <dgm:spPr/>
    </dgm:pt>
    <dgm:pt modelId="{9AF4D142-6402-4D4F-A558-1679888CA682}" type="pres">
      <dgm:prSet presAssocID="{1FDCA3B2-736B-4D79-A96F-874D2AA39A6E}" presName="accentRepeatNode" presStyleLbl="solidFgAcc1" presStyleIdx="3" presStyleCnt="4"/>
      <dgm:spPr/>
    </dgm:pt>
  </dgm:ptLst>
  <dgm:cxnLst>
    <dgm:cxn modelId="{829DFEB4-0483-4A45-B653-2D7C16469CAF}" type="presOf" srcId="{1FDCA3B2-736B-4D79-A96F-874D2AA39A6E}" destId="{745D9241-4660-4E29-802C-8CB773B6BE89}" srcOrd="0" destOrd="0" presId="urn:microsoft.com/office/officeart/2008/layout/VerticalCurvedList"/>
    <dgm:cxn modelId="{AA456F9F-28D8-42AD-AE05-4293B32335AC}" type="presOf" srcId="{371F53F3-C79E-4987-96FF-7809A0E456EC}" destId="{6D76B8E7-427E-424D-9866-DD90093D0187}" srcOrd="0" destOrd="0" presId="urn:microsoft.com/office/officeart/2008/layout/VerticalCurvedList"/>
    <dgm:cxn modelId="{9D41A198-0517-4672-84C3-340FE8132730}" srcId="{CC85C68B-3B87-41AD-94EE-CC383850B697}" destId="{5808D4CE-68F8-4D49-91EA-0103C306B3A5}" srcOrd="1" destOrd="0" parTransId="{323CB19E-81BC-4BA3-81C6-E79CEBAA737B}" sibTransId="{AFF5F886-5DDA-45C0-9F09-90E6C641EE87}"/>
    <dgm:cxn modelId="{E7408449-F7FE-4449-8394-F376F0505AB2}" type="presOf" srcId="{5808D4CE-68F8-4D49-91EA-0103C306B3A5}" destId="{9497457F-9FFA-4E88-9E83-27CB49EFA2FE}" srcOrd="0" destOrd="0" presId="urn:microsoft.com/office/officeart/2008/layout/VerticalCurvedList"/>
    <dgm:cxn modelId="{C483B280-4D08-4468-AAB2-EB7679CE2526}" type="presOf" srcId="{CC85C68B-3B87-41AD-94EE-CC383850B697}" destId="{DD6928F1-157F-42D0-9E72-A8D9EB2A9BDA}" srcOrd="0" destOrd="0" presId="urn:microsoft.com/office/officeart/2008/layout/VerticalCurvedList"/>
    <dgm:cxn modelId="{E372287E-360A-482A-B314-5C345EF56591}" type="presOf" srcId="{77A70A11-D8D5-4B03-AB89-16262DB0F4E6}" destId="{85B509D3-8850-4C43-94E4-1FDB7C5EAF6D}" srcOrd="0" destOrd="0" presId="urn:microsoft.com/office/officeart/2008/layout/VerticalCurvedList"/>
    <dgm:cxn modelId="{E5CF77AD-2443-4C4F-9924-2094859D5810}" srcId="{CC85C68B-3B87-41AD-94EE-CC383850B697}" destId="{8A65CF8F-8A3E-4DDD-B6E6-D67EBC0485C4}" srcOrd="2" destOrd="0" parTransId="{229B832D-731B-49C4-8175-C9D267FF063C}" sibTransId="{64352A03-F5F2-437B-9442-4E4E4C3CEB75}"/>
    <dgm:cxn modelId="{C50833C7-718E-4F72-A7DD-F792D2B37B75}" type="presOf" srcId="{8A65CF8F-8A3E-4DDD-B6E6-D67EBC0485C4}" destId="{2A024E71-0478-4096-9C08-D6A1791229C7}" srcOrd="0" destOrd="0" presId="urn:microsoft.com/office/officeart/2008/layout/VerticalCurvedList"/>
    <dgm:cxn modelId="{9ADE18C7-B340-4EB0-BEF9-5E6C43CCDB04}" srcId="{CC85C68B-3B87-41AD-94EE-CC383850B697}" destId="{1FDCA3B2-736B-4D79-A96F-874D2AA39A6E}" srcOrd="3" destOrd="0" parTransId="{0E2E8134-EA80-450D-B44E-6AA3C2DD58EC}" sibTransId="{DCC3640D-4D34-49AE-BAC1-BEC38056E382}"/>
    <dgm:cxn modelId="{36F67E68-09FD-43A2-99F8-C2E154A41335}" srcId="{CC85C68B-3B87-41AD-94EE-CC383850B697}" destId="{77A70A11-D8D5-4B03-AB89-16262DB0F4E6}" srcOrd="0" destOrd="0" parTransId="{D8D4714B-E2DF-4472-9CA3-8931DE27AA90}" sibTransId="{371F53F3-C79E-4987-96FF-7809A0E456EC}"/>
    <dgm:cxn modelId="{472E4EDD-5659-4BE0-94F1-17BA22C5E60F}" type="presParOf" srcId="{DD6928F1-157F-42D0-9E72-A8D9EB2A9BDA}" destId="{BACF64C4-E4DE-428D-930B-E012D9BC9CD0}" srcOrd="0" destOrd="0" presId="urn:microsoft.com/office/officeart/2008/layout/VerticalCurvedList"/>
    <dgm:cxn modelId="{776C2A10-43D2-4EFC-A61A-C075081F9E26}" type="presParOf" srcId="{BACF64C4-E4DE-428D-930B-E012D9BC9CD0}" destId="{C528C92D-30F2-44EF-A085-3C693C033074}" srcOrd="0" destOrd="0" presId="urn:microsoft.com/office/officeart/2008/layout/VerticalCurvedList"/>
    <dgm:cxn modelId="{5F7F1633-5227-4DBD-8900-68B4E5B3F6BA}" type="presParOf" srcId="{C528C92D-30F2-44EF-A085-3C693C033074}" destId="{EA1C4744-409A-4C0F-906E-FEEFEA2FEF79}" srcOrd="0" destOrd="0" presId="urn:microsoft.com/office/officeart/2008/layout/VerticalCurvedList"/>
    <dgm:cxn modelId="{7861042F-5220-4740-9793-54A48A4C5DDF}" type="presParOf" srcId="{C528C92D-30F2-44EF-A085-3C693C033074}" destId="{6D76B8E7-427E-424D-9866-DD90093D0187}" srcOrd="1" destOrd="0" presId="urn:microsoft.com/office/officeart/2008/layout/VerticalCurvedList"/>
    <dgm:cxn modelId="{9F46A065-BCF7-4227-8571-70CE17BF22EB}" type="presParOf" srcId="{C528C92D-30F2-44EF-A085-3C693C033074}" destId="{73DF2991-407B-4CF7-A8A4-18B24482E63E}" srcOrd="2" destOrd="0" presId="urn:microsoft.com/office/officeart/2008/layout/VerticalCurvedList"/>
    <dgm:cxn modelId="{CA2484E8-E130-46BE-BA9A-A6921FF0B223}" type="presParOf" srcId="{C528C92D-30F2-44EF-A085-3C693C033074}" destId="{1EF47C1B-CCF8-44AE-9C24-F3BE06768DC1}" srcOrd="3" destOrd="0" presId="urn:microsoft.com/office/officeart/2008/layout/VerticalCurvedList"/>
    <dgm:cxn modelId="{AC71411D-4037-48DF-8789-E7EA628A515C}" type="presParOf" srcId="{BACF64C4-E4DE-428D-930B-E012D9BC9CD0}" destId="{85B509D3-8850-4C43-94E4-1FDB7C5EAF6D}" srcOrd="1" destOrd="0" presId="urn:microsoft.com/office/officeart/2008/layout/VerticalCurvedList"/>
    <dgm:cxn modelId="{D5C52E24-2D24-4139-AFBB-6A69AA85480F}" type="presParOf" srcId="{BACF64C4-E4DE-428D-930B-E012D9BC9CD0}" destId="{80D78065-025F-4641-B657-3DBC5401C616}" srcOrd="2" destOrd="0" presId="urn:microsoft.com/office/officeart/2008/layout/VerticalCurvedList"/>
    <dgm:cxn modelId="{751A7131-CCDF-46AE-9F8C-C9722BFA8487}" type="presParOf" srcId="{80D78065-025F-4641-B657-3DBC5401C616}" destId="{7CFF7C47-D6CE-4A79-B1E3-49DFE79039F7}" srcOrd="0" destOrd="0" presId="urn:microsoft.com/office/officeart/2008/layout/VerticalCurvedList"/>
    <dgm:cxn modelId="{2802F7C4-511F-4A34-8D07-833288280D00}" type="presParOf" srcId="{BACF64C4-E4DE-428D-930B-E012D9BC9CD0}" destId="{9497457F-9FFA-4E88-9E83-27CB49EFA2FE}" srcOrd="3" destOrd="0" presId="urn:microsoft.com/office/officeart/2008/layout/VerticalCurvedList"/>
    <dgm:cxn modelId="{5B6469A7-41C1-45EB-8207-14E57171AFF0}" type="presParOf" srcId="{BACF64C4-E4DE-428D-930B-E012D9BC9CD0}" destId="{7BD3B1F8-33E2-4496-BD61-DA0C0D1DA27A}" srcOrd="4" destOrd="0" presId="urn:microsoft.com/office/officeart/2008/layout/VerticalCurvedList"/>
    <dgm:cxn modelId="{645A77BD-D4DD-44DB-ACBA-5E7FE0270384}" type="presParOf" srcId="{7BD3B1F8-33E2-4496-BD61-DA0C0D1DA27A}" destId="{8553B168-4575-4B76-99C2-9DCB01A4C827}" srcOrd="0" destOrd="0" presId="urn:microsoft.com/office/officeart/2008/layout/VerticalCurvedList"/>
    <dgm:cxn modelId="{DDAC7F63-BD67-4926-9D94-30BCE6717163}" type="presParOf" srcId="{BACF64C4-E4DE-428D-930B-E012D9BC9CD0}" destId="{2A024E71-0478-4096-9C08-D6A1791229C7}" srcOrd="5" destOrd="0" presId="urn:microsoft.com/office/officeart/2008/layout/VerticalCurvedList"/>
    <dgm:cxn modelId="{B8427403-5C7F-49A1-AA34-4F0255712CFA}" type="presParOf" srcId="{BACF64C4-E4DE-428D-930B-E012D9BC9CD0}" destId="{E46B4050-9FF5-4998-A815-18B146B14BA9}" srcOrd="6" destOrd="0" presId="urn:microsoft.com/office/officeart/2008/layout/VerticalCurvedList"/>
    <dgm:cxn modelId="{81DA4C72-6817-4E3D-8044-B97DC58D29EA}" type="presParOf" srcId="{E46B4050-9FF5-4998-A815-18B146B14BA9}" destId="{AEE53BBB-FC8C-459F-A950-7BC312CD2895}" srcOrd="0" destOrd="0" presId="urn:microsoft.com/office/officeart/2008/layout/VerticalCurvedList"/>
    <dgm:cxn modelId="{36D1BB71-C971-4F86-BDD4-FDF5B6DBE1B5}" type="presParOf" srcId="{BACF64C4-E4DE-428D-930B-E012D9BC9CD0}" destId="{745D9241-4660-4E29-802C-8CB773B6BE89}" srcOrd="7" destOrd="0" presId="urn:microsoft.com/office/officeart/2008/layout/VerticalCurvedList"/>
    <dgm:cxn modelId="{C5F6659B-E384-4818-B868-0D15633A32BD}" type="presParOf" srcId="{BACF64C4-E4DE-428D-930B-E012D9BC9CD0}" destId="{D93D70CD-D565-45CF-AD93-7B117BA2E1DC}" srcOrd="8" destOrd="0" presId="urn:microsoft.com/office/officeart/2008/layout/VerticalCurvedList"/>
    <dgm:cxn modelId="{1DF41DA2-DB29-44CA-98C8-2A9D39275E1B}" type="presParOf" srcId="{D93D70CD-D565-45CF-AD93-7B117BA2E1DC}" destId="{9AF4D142-6402-4D4F-A558-1679888CA68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6937E0-30A0-47FF-B8C4-272AD64FE3BE}" type="doc">
      <dgm:prSet loTypeId="urn:microsoft.com/office/officeart/2005/8/layout/arrow2" loCatId="process" qsTypeId="urn:microsoft.com/office/officeart/2005/8/quickstyle/simple1" qsCatId="simple" csTypeId="urn:microsoft.com/office/officeart/2005/8/colors/accent1_2" csCatId="accent1" phldr="1"/>
      <dgm:spPr/>
    </dgm:pt>
    <dgm:pt modelId="{00FB7C1F-7C78-4231-92ED-922D8CDF5D3D}">
      <dgm:prSet phldrT="[نص]" custT="1"/>
      <dgm:spPr/>
      <dgm:t>
        <a:bodyPr/>
        <a:lstStyle/>
        <a:p>
          <a:pPr rtl="1"/>
          <a:r>
            <a:rPr lang="en-US" sz="1800" b="1" dirty="0" smtClean="0">
              <a:latin typeface="Times New Roman" pitchFamily="18" charset="0"/>
              <a:cs typeface="Times New Roman" pitchFamily="18" charset="0"/>
            </a:rPr>
            <a:t>Electrical :9</a:t>
          </a:r>
          <a:endParaRPr lang="ar-JO" sz="1800" b="1" dirty="0">
            <a:latin typeface="Times New Roman" pitchFamily="18" charset="0"/>
            <a:cs typeface="Times New Roman" pitchFamily="18" charset="0"/>
          </a:endParaRPr>
        </a:p>
      </dgm:t>
    </dgm:pt>
    <dgm:pt modelId="{04BEE840-6ABD-4183-99FB-B86370D86B8C}" type="parTrans" cxnId="{C77A91AF-1DF2-4E39-85EA-FB39C8C308AB}">
      <dgm:prSet/>
      <dgm:spPr/>
      <dgm:t>
        <a:bodyPr/>
        <a:lstStyle/>
        <a:p>
          <a:pPr rtl="1"/>
          <a:endParaRPr lang="ar-JO"/>
        </a:p>
      </dgm:t>
    </dgm:pt>
    <dgm:pt modelId="{548E172A-7A92-4B6E-B33B-8560D65181B5}" type="sibTrans" cxnId="{C77A91AF-1DF2-4E39-85EA-FB39C8C308AB}">
      <dgm:prSet/>
      <dgm:spPr/>
      <dgm:t>
        <a:bodyPr/>
        <a:lstStyle/>
        <a:p>
          <a:pPr rtl="1"/>
          <a:endParaRPr lang="ar-JO"/>
        </a:p>
      </dgm:t>
    </dgm:pt>
    <dgm:pt modelId="{73ABC48D-AC33-4A03-AB14-22C5397BDB74}">
      <dgm:prSet phldrT="[نص]" custT="1"/>
      <dgm:spPr/>
      <dgm:t>
        <a:bodyPr/>
        <a:lstStyle/>
        <a:p>
          <a:pPr rtl="1"/>
          <a:r>
            <a:rPr lang="en-US" sz="1800" b="1" dirty="0" smtClean="0">
              <a:latin typeface="Times New Roman" pitchFamily="18" charset="0"/>
              <a:cs typeface="Times New Roman" pitchFamily="18" charset="0"/>
            </a:rPr>
            <a:t>Air conditioning:16 </a:t>
          </a:r>
          <a:endParaRPr lang="ar-JO" sz="1800" b="1" dirty="0">
            <a:latin typeface="Times New Roman" pitchFamily="18" charset="0"/>
            <a:cs typeface="Times New Roman" pitchFamily="18" charset="0"/>
          </a:endParaRPr>
        </a:p>
      </dgm:t>
    </dgm:pt>
    <dgm:pt modelId="{B853EC0D-FB9C-46D5-B202-C789A876C48E}" type="parTrans" cxnId="{A9CF6EAF-E164-43A0-9B74-A0778D155BF6}">
      <dgm:prSet/>
      <dgm:spPr/>
      <dgm:t>
        <a:bodyPr/>
        <a:lstStyle/>
        <a:p>
          <a:pPr rtl="1"/>
          <a:endParaRPr lang="ar-JO"/>
        </a:p>
      </dgm:t>
    </dgm:pt>
    <dgm:pt modelId="{BB3B7D06-DFA7-4B9F-852B-4C26E26305B0}" type="sibTrans" cxnId="{A9CF6EAF-E164-43A0-9B74-A0778D155BF6}">
      <dgm:prSet/>
      <dgm:spPr/>
      <dgm:t>
        <a:bodyPr/>
        <a:lstStyle/>
        <a:p>
          <a:pPr rtl="1"/>
          <a:endParaRPr lang="ar-JO"/>
        </a:p>
      </dgm:t>
    </dgm:pt>
    <dgm:pt modelId="{5F564D07-0235-4DB3-8847-6DF119C7C9D6}">
      <dgm:prSet phldrT="[نص]" custT="1"/>
      <dgm:spPr/>
      <dgm:t>
        <a:bodyPr/>
        <a:lstStyle/>
        <a:p>
          <a:pPr rtl="1"/>
          <a:r>
            <a:rPr lang="en-US" sz="1600" b="1" dirty="0" smtClean="0">
              <a:latin typeface="Times New Roman" pitchFamily="18" charset="0"/>
              <a:cs typeface="Times New Roman" pitchFamily="18" charset="0"/>
            </a:rPr>
            <a:t>Mechanical : 64</a:t>
          </a:r>
          <a:endParaRPr lang="ar-JO" sz="1600" b="1" dirty="0">
            <a:latin typeface="Times New Roman" pitchFamily="18" charset="0"/>
            <a:cs typeface="Times New Roman" pitchFamily="18" charset="0"/>
          </a:endParaRPr>
        </a:p>
      </dgm:t>
    </dgm:pt>
    <dgm:pt modelId="{C914FCBB-E2ED-4EF0-A8FC-5CC18ADA2180}" type="parTrans" cxnId="{73809773-DEDB-4D47-B0B9-0CFF38CDC13D}">
      <dgm:prSet/>
      <dgm:spPr/>
      <dgm:t>
        <a:bodyPr/>
        <a:lstStyle/>
        <a:p>
          <a:pPr rtl="1"/>
          <a:endParaRPr lang="ar-JO"/>
        </a:p>
      </dgm:t>
    </dgm:pt>
    <dgm:pt modelId="{89003BB7-E7BC-4B5E-A08B-7C1F4386D0CE}" type="sibTrans" cxnId="{73809773-DEDB-4D47-B0B9-0CFF38CDC13D}">
      <dgm:prSet/>
      <dgm:spPr/>
      <dgm:t>
        <a:bodyPr/>
        <a:lstStyle/>
        <a:p>
          <a:pPr rtl="1"/>
          <a:endParaRPr lang="ar-JO"/>
        </a:p>
      </dgm:t>
    </dgm:pt>
    <dgm:pt modelId="{7EDB49B1-8FDA-4A24-A2FF-674A7556F1D9}" type="pres">
      <dgm:prSet presAssocID="{546937E0-30A0-47FF-B8C4-272AD64FE3BE}" presName="arrowDiagram" presStyleCnt="0">
        <dgm:presLayoutVars>
          <dgm:chMax val="5"/>
          <dgm:dir/>
          <dgm:resizeHandles val="exact"/>
        </dgm:presLayoutVars>
      </dgm:prSet>
      <dgm:spPr/>
    </dgm:pt>
    <dgm:pt modelId="{E75119E5-57A5-4786-946D-370E9C5CB209}" type="pres">
      <dgm:prSet presAssocID="{546937E0-30A0-47FF-B8C4-272AD64FE3BE}" presName="arrow" presStyleLbl="bgShp" presStyleIdx="0" presStyleCnt="1" custLinFactNeighborX="-40527" custLinFactNeighborY="-21014"/>
      <dgm:spPr/>
      <dgm:t>
        <a:bodyPr/>
        <a:lstStyle/>
        <a:p>
          <a:pPr rtl="1"/>
          <a:endParaRPr lang="ar-JO"/>
        </a:p>
      </dgm:t>
    </dgm:pt>
    <dgm:pt modelId="{738046AA-6C35-4FD8-8139-40F431D3A0C6}" type="pres">
      <dgm:prSet presAssocID="{546937E0-30A0-47FF-B8C4-272AD64FE3BE}" presName="arrowDiagram3" presStyleCnt="0"/>
      <dgm:spPr/>
    </dgm:pt>
    <dgm:pt modelId="{EEA2F2D5-3B18-466D-8459-A1A683F9A0B3}" type="pres">
      <dgm:prSet presAssocID="{00FB7C1F-7C78-4231-92ED-922D8CDF5D3D}" presName="bullet3a" presStyleLbl="node1" presStyleIdx="0" presStyleCnt="3" custLinFactX="21114" custLinFactY="-100000" custLinFactNeighborX="100000" custLinFactNeighborY="-104963"/>
      <dgm:spPr>
        <a:blipFill rotWithShape="0">
          <a:blip xmlns:r="http://schemas.openxmlformats.org/officeDocument/2006/relationships" r:embed="rId1"/>
          <a:stretch>
            <a:fillRect/>
          </a:stretch>
        </a:blipFill>
      </dgm:spPr>
      <dgm:t>
        <a:bodyPr/>
        <a:lstStyle/>
        <a:p>
          <a:pPr rtl="1"/>
          <a:endParaRPr lang="ar-JO"/>
        </a:p>
      </dgm:t>
    </dgm:pt>
    <dgm:pt modelId="{60E18189-3B2E-4DFC-BB1E-3EDDA34F9FBE}" type="pres">
      <dgm:prSet presAssocID="{00FB7C1F-7C78-4231-92ED-922D8CDF5D3D}" presName="textBox3a" presStyleLbl="revTx" presStyleIdx="0" presStyleCnt="3" custScaleX="247305" custLinFactNeighborX="92525" custLinFactNeighborY="-32186">
        <dgm:presLayoutVars>
          <dgm:bulletEnabled val="1"/>
        </dgm:presLayoutVars>
      </dgm:prSet>
      <dgm:spPr/>
      <dgm:t>
        <a:bodyPr/>
        <a:lstStyle/>
        <a:p>
          <a:pPr rtl="1"/>
          <a:endParaRPr lang="ar-JO"/>
        </a:p>
      </dgm:t>
    </dgm:pt>
    <dgm:pt modelId="{7AD2428A-3059-4C50-B6F6-4A8E22DE8B35}" type="pres">
      <dgm:prSet presAssocID="{73ABC48D-AC33-4A03-AB14-22C5397BDB74}" presName="bullet3b" presStyleLbl="node1" presStyleIdx="1" presStyleCnt="3"/>
      <dgm:spPr/>
    </dgm:pt>
    <dgm:pt modelId="{2C3CC56B-D730-4AC7-BD7A-E229AC5E1311}" type="pres">
      <dgm:prSet presAssocID="{73ABC48D-AC33-4A03-AB14-22C5397BDB74}" presName="textBox3b" presStyleLbl="revTx" presStyleIdx="1" presStyleCnt="3" custScaleX="171361" custLinFactNeighborX="31289" custLinFactNeighborY="8550">
        <dgm:presLayoutVars>
          <dgm:bulletEnabled val="1"/>
        </dgm:presLayoutVars>
      </dgm:prSet>
      <dgm:spPr/>
      <dgm:t>
        <a:bodyPr/>
        <a:lstStyle/>
        <a:p>
          <a:pPr rtl="1"/>
          <a:endParaRPr lang="ar-JO"/>
        </a:p>
      </dgm:t>
    </dgm:pt>
    <dgm:pt modelId="{45C6849E-44F7-4E7F-899A-1FEF476A7A32}" type="pres">
      <dgm:prSet presAssocID="{5F564D07-0235-4DB3-8847-6DF119C7C9D6}" presName="bullet3c" presStyleLbl="node1" presStyleIdx="2" presStyleCnt="3"/>
      <dgm:spPr/>
    </dgm:pt>
    <dgm:pt modelId="{8FC43679-5A85-45E0-9CF8-BC230740DF1A}" type="pres">
      <dgm:prSet presAssocID="{5F564D07-0235-4DB3-8847-6DF119C7C9D6}" presName="textBox3c" presStyleLbl="revTx" presStyleIdx="2" presStyleCnt="3" custScaleX="122067" custLinFactNeighborX="13890" custLinFactNeighborY="558">
        <dgm:presLayoutVars>
          <dgm:bulletEnabled val="1"/>
        </dgm:presLayoutVars>
      </dgm:prSet>
      <dgm:spPr/>
      <dgm:t>
        <a:bodyPr/>
        <a:lstStyle/>
        <a:p>
          <a:pPr rtl="1"/>
          <a:endParaRPr lang="ar-JO"/>
        </a:p>
      </dgm:t>
    </dgm:pt>
  </dgm:ptLst>
  <dgm:cxnLst>
    <dgm:cxn modelId="{A9CF6EAF-E164-43A0-9B74-A0778D155BF6}" srcId="{546937E0-30A0-47FF-B8C4-272AD64FE3BE}" destId="{73ABC48D-AC33-4A03-AB14-22C5397BDB74}" srcOrd="1" destOrd="0" parTransId="{B853EC0D-FB9C-46D5-B202-C789A876C48E}" sibTransId="{BB3B7D06-DFA7-4B9F-852B-4C26E26305B0}"/>
    <dgm:cxn modelId="{67515A8B-D41A-4814-9F1A-71994FDF6773}" type="presOf" srcId="{5F564D07-0235-4DB3-8847-6DF119C7C9D6}" destId="{8FC43679-5A85-45E0-9CF8-BC230740DF1A}" srcOrd="0" destOrd="0" presId="urn:microsoft.com/office/officeart/2005/8/layout/arrow2"/>
    <dgm:cxn modelId="{C77A91AF-1DF2-4E39-85EA-FB39C8C308AB}" srcId="{546937E0-30A0-47FF-B8C4-272AD64FE3BE}" destId="{00FB7C1F-7C78-4231-92ED-922D8CDF5D3D}" srcOrd="0" destOrd="0" parTransId="{04BEE840-6ABD-4183-99FB-B86370D86B8C}" sibTransId="{548E172A-7A92-4B6E-B33B-8560D65181B5}"/>
    <dgm:cxn modelId="{131BEBFA-8063-4607-AFC2-A351F2AE38AE}" type="presOf" srcId="{73ABC48D-AC33-4A03-AB14-22C5397BDB74}" destId="{2C3CC56B-D730-4AC7-BD7A-E229AC5E1311}" srcOrd="0" destOrd="0" presId="urn:microsoft.com/office/officeart/2005/8/layout/arrow2"/>
    <dgm:cxn modelId="{73809773-DEDB-4D47-B0B9-0CFF38CDC13D}" srcId="{546937E0-30A0-47FF-B8C4-272AD64FE3BE}" destId="{5F564D07-0235-4DB3-8847-6DF119C7C9D6}" srcOrd="2" destOrd="0" parTransId="{C914FCBB-E2ED-4EF0-A8FC-5CC18ADA2180}" sibTransId="{89003BB7-E7BC-4B5E-A08B-7C1F4386D0CE}"/>
    <dgm:cxn modelId="{4DE89339-8D38-44F3-845C-5F0D422F9A89}" type="presOf" srcId="{546937E0-30A0-47FF-B8C4-272AD64FE3BE}" destId="{7EDB49B1-8FDA-4A24-A2FF-674A7556F1D9}" srcOrd="0" destOrd="0" presId="urn:microsoft.com/office/officeart/2005/8/layout/arrow2"/>
    <dgm:cxn modelId="{E7A3D0E5-1906-4E40-BE93-712719F56CC8}" type="presOf" srcId="{00FB7C1F-7C78-4231-92ED-922D8CDF5D3D}" destId="{60E18189-3B2E-4DFC-BB1E-3EDDA34F9FBE}" srcOrd="0" destOrd="0" presId="urn:microsoft.com/office/officeart/2005/8/layout/arrow2"/>
    <dgm:cxn modelId="{8D58C1AA-B7EF-4DB0-9ABA-7B819BAC96F1}" type="presParOf" srcId="{7EDB49B1-8FDA-4A24-A2FF-674A7556F1D9}" destId="{E75119E5-57A5-4786-946D-370E9C5CB209}" srcOrd="0" destOrd="0" presId="urn:microsoft.com/office/officeart/2005/8/layout/arrow2"/>
    <dgm:cxn modelId="{333CA1F5-348D-4380-BD26-31CACE8706BC}" type="presParOf" srcId="{7EDB49B1-8FDA-4A24-A2FF-674A7556F1D9}" destId="{738046AA-6C35-4FD8-8139-40F431D3A0C6}" srcOrd="1" destOrd="0" presId="urn:microsoft.com/office/officeart/2005/8/layout/arrow2"/>
    <dgm:cxn modelId="{9F3BA39B-ED5E-4561-B755-66B3D24AC97C}" type="presParOf" srcId="{738046AA-6C35-4FD8-8139-40F431D3A0C6}" destId="{EEA2F2D5-3B18-466D-8459-A1A683F9A0B3}" srcOrd="0" destOrd="0" presId="urn:microsoft.com/office/officeart/2005/8/layout/arrow2"/>
    <dgm:cxn modelId="{E14C07CF-AC1A-459C-A2F9-8FC27A206E17}" type="presParOf" srcId="{738046AA-6C35-4FD8-8139-40F431D3A0C6}" destId="{60E18189-3B2E-4DFC-BB1E-3EDDA34F9FBE}" srcOrd="1" destOrd="0" presId="urn:microsoft.com/office/officeart/2005/8/layout/arrow2"/>
    <dgm:cxn modelId="{5E81E0E3-3F3D-4467-B185-D30AFF5F6B24}" type="presParOf" srcId="{738046AA-6C35-4FD8-8139-40F431D3A0C6}" destId="{7AD2428A-3059-4C50-B6F6-4A8E22DE8B35}" srcOrd="2" destOrd="0" presId="urn:microsoft.com/office/officeart/2005/8/layout/arrow2"/>
    <dgm:cxn modelId="{AF6F5CD9-7C84-414D-B998-BD47B71A2C42}" type="presParOf" srcId="{738046AA-6C35-4FD8-8139-40F431D3A0C6}" destId="{2C3CC56B-D730-4AC7-BD7A-E229AC5E1311}" srcOrd="3" destOrd="0" presId="urn:microsoft.com/office/officeart/2005/8/layout/arrow2"/>
    <dgm:cxn modelId="{1498C1CC-FD1A-4CD3-B4DC-636420E82A11}" type="presParOf" srcId="{738046AA-6C35-4FD8-8139-40F431D3A0C6}" destId="{45C6849E-44F7-4E7F-899A-1FEF476A7A32}" srcOrd="4" destOrd="0" presId="urn:microsoft.com/office/officeart/2005/8/layout/arrow2"/>
    <dgm:cxn modelId="{D4C3B4F9-5583-43D0-94F4-FF17FC86B63E}" type="presParOf" srcId="{738046AA-6C35-4FD8-8139-40F431D3A0C6}" destId="{8FC43679-5A85-45E0-9CF8-BC230740DF1A}"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0D9319-D333-4C73-A2A4-43F61132EC66}"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pPr rtl="1"/>
          <a:endParaRPr lang="ar-JO"/>
        </a:p>
      </dgm:t>
    </dgm:pt>
    <dgm:pt modelId="{7F87F915-4086-452B-A28F-5AAA0D26A357}">
      <dgm:prSet phldrT="[نص]" custT="1"/>
      <dgm:spPr/>
      <dgm:t>
        <a:bodyPr/>
        <a:lstStyle/>
        <a:p>
          <a:pPr rtl="1"/>
          <a:r>
            <a:rPr lang="en-US" sz="2800" b="1" dirty="0" smtClean="0">
              <a:latin typeface="Times New Roman" pitchFamily="18" charset="0"/>
              <a:cs typeface="Times New Roman" pitchFamily="18" charset="0"/>
            </a:rPr>
            <a:t>1.Sorting (</a:t>
          </a:r>
          <a:r>
            <a:rPr lang="en-US" sz="2800" b="1" dirty="0" err="1" smtClean="0">
              <a:latin typeface="Times New Roman" pitchFamily="18" charset="0"/>
              <a:cs typeface="Times New Roman" pitchFamily="18" charset="0"/>
            </a:rPr>
            <a:t>Seiri</a:t>
          </a:r>
          <a:r>
            <a:rPr lang="en-US" sz="2800" b="1" dirty="0" smtClean="0">
              <a:latin typeface="Times New Roman" pitchFamily="18" charset="0"/>
              <a:cs typeface="Times New Roman" pitchFamily="18" charset="0"/>
            </a:rPr>
            <a:t>)</a:t>
          </a:r>
          <a:endParaRPr lang="ar-JO" sz="2800" dirty="0">
            <a:latin typeface="Times New Roman" pitchFamily="18" charset="0"/>
            <a:cs typeface="Times New Roman" pitchFamily="18" charset="0"/>
          </a:endParaRPr>
        </a:p>
      </dgm:t>
    </dgm:pt>
    <dgm:pt modelId="{BD0244DF-D53A-4D9F-9495-4C9A8B012D89}" type="parTrans" cxnId="{A9DD34A3-12F1-4D14-AE7F-F2355168D563}">
      <dgm:prSet/>
      <dgm:spPr/>
      <dgm:t>
        <a:bodyPr/>
        <a:lstStyle/>
        <a:p>
          <a:pPr rtl="1"/>
          <a:endParaRPr lang="ar-JO"/>
        </a:p>
      </dgm:t>
    </dgm:pt>
    <dgm:pt modelId="{EF02AF6E-7326-43AB-8C78-7059DFA62659}" type="sibTrans" cxnId="{A9DD34A3-12F1-4D14-AE7F-F2355168D563}">
      <dgm:prSet/>
      <dgm:spPr/>
      <dgm:t>
        <a:bodyPr/>
        <a:lstStyle/>
        <a:p>
          <a:pPr rtl="1"/>
          <a:endParaRPr lang="ar-JO"/>
        </a:p>
      </dgm:t>
    </dgm:pt>
    <dgm:pt modelId="{86A3CB4E-8D54-4D05-B3E1-838DEFB45D64}">
      <dgm:prSet phldrT="[نص]" custT="1"/>
      <dgm:spPr/>
      <dgm:t>
        <a:bodyPr/>
        <a:lstStyle/>
        <a:p>
          <a:pPr rtl="1"/>
          <a:r>
            <a:rPr lang="en-US" sz="1800" b="1" dirty="0" smtClean="0">
              <a:latin typeface="Times New Roman" pitchFamily="18" charset="0"/>
              <a:cs typeface="Times New Roman" pitchFamily="18" charset="0"/>
            </a:rPr>
            <a:t>2.Straightening or Setting in order (</a:t>
          </a:r>
          <a:r>
            <a:rPr lang="en-US" sz="1800" b="1" dirty="0" err="1" smtClean="0">
              <a:latin typeface="Times New Roman" pitchFamily="18" charset="0"/>
              <a:cs typeface="Times New Roman" pitchFamily="18" charset="0"/>
            </a:rPr>
            <a:t>seiton</a:t>
          </a:r>
          <a:r>
            <a:rPr lang="en-US" sz="1800" b="1" dirty="0" smtClean="0">
              <a:latin typeface="Times New Roman" pitchFamily="18" charset="0"/>
              <a:cs typeface="Times New Roman" pitchFamily="18" charset="0"/>
            </a:rPr>
            <a:t>)</a:t>
          </a:r>
          <a:endParaRPr lang="ar-JO" sz="1800" dirty="0">
            <a:latin typeface="Times New Roman" pitchFamily="18" charset="0"/>
            <a:cs typeface="Times New Roman" pitchFamily="18" charset="0"/>
          </a:endParaRPr>
        </a:p>
      </dgm:t>
    </dgm:pt>
    <dgm:pt modelId="{5AE6305B-4C3F-4E16-B807-41470CB879D6}" type="parTrans" cxnId="{6AE87FE0-A44D-46C9-958B-B7677F8E5000}">
      <dgm:prSet/>
      <dgm:spPr/>
      <dgm:t>
        <a:bodyPr/>
        <a:lstStyle/>
        <a:p>
          <a:pPr rtl="1"/>
          <a:endParaRPr lang="ar-JO"/>
        </a:p>
      </dgm:t>
    </dgm:pt>
    <dgm:pt modelId="{C79748FC-136F-424E-9182-7E52251ABB73}" type="sibTrans" cxnId="{6AE87FE0-A44D-46C9-958B-B7677F8E5000}">
      <dgm:prSet/>
      <dgm:spPr/>
      <dgm:t>
        <a:bodyPr/>
        <a:lstStyle/>
        <a:p>
          <a:pPr rtl="1"/>
          <a:endParaRPr lang="ar-JO"/>
        </a:p>
      </dgm:t>
    </dgm:pt>
    <dgm:pt modelId="{55990055-297B-46D9-B368-3F16F0D9AB63}">
      <dgm:prSet phldrT="[نص]" custT="1"/>
      <dgm:spPr/>
      <dgm:t>
        <a:bodyPr/>
        <a:lstStyle/>
        <a:p>
          <a:pPr rtl="1"/>
          <a:r>
            <a:rPr lang="en-US" sz="1800" b="1" dirty="0" smtClean="0">
              <a:latin typeface="Times New Roman" pitchFamily="18" charset="0"/>
              <a:cs typeface="Times New Roman" pitchFamily="18" charset="0"/>
            </a:rPr>
            <a:t>3.Systematic cleaning or shining (</a:t>
          </a:r>
          <a:r>
            <a:rPr lang="en-US" sz="1800" b="1" dirty="0" err="1" smtClean="0">
              <a:latin typeface="Times New Roman" pitchFamily="18" charset="0"/>
              <a:cs typeface="Times New Roman" pitchFamily="18" charset="0"/>
            </a:rPr>
            <a:t>Seiso</a:t>
          </a:r>
          <a:r>
            <a:rPr lang="en-US" sz="1800" b="1" dirty="0" smtClean="0">
              <a:latin typeface="Times New Roman" pitchFamily="18" charset="0"/>
              <a:cs typeface="Times New Roman" pitchFamily="18" charset="0"/>
            </a:rPr>
            <a:t>)</a:t>
          </a:r>
          <a:endParaRPr lang="ar-JO" sz="1800" dirty="0">
            <a:latin typeface="Times New Roman" pitchFamily="18" charset="0"/>
            <a:cs typeface="Times New Roman" pitchFamily="18" charset="0"/>
          </a:endParaRPr>
        </a:p>
      </dgm:t>
    </dgm:pt>
    <dgm:pt modelId="{9F2C10C6-EF90-448B-9964-45DF700C26D7}" type="parTrans" cxnId="{F0ABBA8F-7165-4D2A-8449-58F17C9CC66B}">
      <dgm:prSet/>
      <dgm:spPr/>
      <dgm:t>
        <a:bodyPr/>
        <a:lstStyle/>
        <a:p>
          <a:pPr rtl="1"/>
          <a:endParaRPr lang="ar-JO"/>
        </a:p>
      </dgm:t>
    </dgm:pt>
    <dgm:pt modelId="{2AB4D9BE-B438-4A0E-AD0F-F3E6D902CE72}" type="sibTrans" cxnId="{F0ABBA8F-7165-4D2A-8449-58F17C9CC66B}">
      <dgm:prSet/>
      <dgm:spPr/>
      <dgm:t>
        <a:bodyPr/>
        <a:lstStyle/>
        <a:p>
          <a:pPr rtl="1"/>
          <a:endParaRPr lang="ar-JO"/>
        </a:p>
      </dgm:t>
    </dgm:pt>
    <dgm:pt modelId="{37CB7459-0796-4F75-BB2B-57B35E2FC3A1}">
      <dgm:prSet phldrT="[نص]" custT="1"/>
      <dgm:spPr/>
      <dgm:t>
        <a:bodyPr/>
        <a:lstStyle/>
        <a:p>
          <a:pPr rtl="1"/>
          <a:r>
            <a:rPr lang="en-US" sz="1800" b="1" dirty="0" smtClean="0"/>
            <a:t>4.Standardizing (</a:t>
          </a:r>
          <a:r>
            <a:rPr lang="en-US" sz="1800" b="1" dirty="0" err="1" smtClean="0"/>
            <a:t>Seiketsu</a:t>
          </a:r>
          <a:r>
            <a:rPr lang="en-US" sz="1800" b="1" dirty="0" smtClean="0"/>
            <a:t>)</a:t>
          </a:r>
          <a:endParaRPr lang="ar-JO" sz="1800" dirty="0"/>
        </a:p>
      </dgm:t>
    </dgm:pt>
    <dgm:pt modelId="{345495C5-9C5C-483A-9CD1-D4D2540EE477}" type="parTrans" cxnId="{D651101C-E0CD-4C70-B32A-9FA97E427D84}">
      <dgm:prSet/>
      <dgm:spPr/>
      <dgm:t>
        <a:bodyPr/>
        <a:lstStyle/>
        <a:p>
          <a:pPr rtl="1"/>
          <a:endParaRPr lang="ar-JO"/>
        </a:p>
      </dgm:t>
    </dgm:pt>
    <dgm:pt modelId="{BF961532-B5B4-4C3B-A499-B39933116CB9}" type="sibTrans" cxnId="{D651101C-E0CD-4C70-B32A-9FA97E427D84}">
      <dgm:prSet/>
      <dgm:spPr/>
      <dgm:t>
        <a:bodyPr/>
        <a:lstStyle/>
        <a:p>
          <a:pPr rtl="1"/>
          <a:endParaRPr lang="ar-JO"/>
        </a:p>
      </dgm:t>
    </dgm:pt>
    <dgm:pt modelId="{867CEF39-B0D6-4EE3-846D-6EE79D195537}">
      <dgm:prSet phldrT="[نص]" custT="1"/>
      <dgm:spPr/>
      <dgm:t>
        <a:bodyPr/>
        <a:lstStyle/>
        <a:p>
          <a:pPr rtl="0"/>
          <a:r>
            <a:rPr lang="en-US" sz="1800" b="1" dirty="0" smtClean="0">
              <a:latin typeface="Times New Roman" pitchFamily="18" charset="0"/>
              <a:cs typeface="Times New Roman" pitchFamily="18" charset="0"/>
            </a:rPr>
            <a:t>5.Sustaining the discipline or self-discipline (</a:t>
          </a:r>
          <a:r>
            <a:rPr lang="en-US" sz="1800" b="1" dirty="0" err="1" smtClean="0">
              <a:latin typeface="Times New Roman" pitchFamily="18" charset="0"/>
              <a:cs typeface="Times New Roman" pitchFamily="18" charset="0"/>
            </a:rPr>
            <a:t>Shitsuke</a:t>
          </a:r>
          <a:r>
            <a:rPr lang="en-US" sz="1800" b="1" dirty="0" smtClean="0">
              <a:latin typeface="Times New Roman" pitchFamily="18" charset="0"/>
              <a:cs typeface="Times New Roman" pitchFamily="18" charset="0"/>
            </a:rPr>
            <a:t>)</a:t>
          </a:r>
          <a:endParaRPr lang="ar-JO" sz="1800" dirty="0">
            <a:latin typeface="Times New Roman" pitchFamily="18" charset="0"/>
            <a:cs typeface="Times New Roman" pitchFamily="18" charset="0"/>
          </a:endParaRPr>
        </a:p>
      </dgm:t>
    </dgm:pt>
    <dgm:pt modelId="{99604C65-9188-49AA-9D8A-665A4C6AC07E}" type="parTrans" cxnId="{4AE95199-60C5-46FA-BFDC-489289FF78A7}">
      <dgm:prSet/>
      <dgm:spPr/>
      <dgm:t>
        <a:bodyPr/>
        <a:lstStyle/>
        <a:p>
          <a:pPr rtl="1"/>
          <a:endParaRPr lang="ar-JO"/>
        </a:p>
      </dgm:t>
    </dgm:pt>
    <dgm:pt modelId="{ABA6D8E2-9039-4BB2-B1B5-2E133434F60F}" type="sibTrans" cxnId="{4AE95199-60C5-46FA-BFDC-489289FF78A7}">
      <dgm:prSet/>
      <dgm:spPr/>
      <dgm:t>
        <a:bodyPr/>
        <a:lstStyle/>
        <a:p>
          <a:pPr rtl="1"/>
          <a:endParaRPr lang="ar-JO"/>
        </a:p>
      </dgm:t>
    </dgm:pt>
    <dgm:pt modelId="{C5110770-B8A6-4043-BA32-A9C50E60051B}" type="pres">
      <dgm:prSet presAssocID="{230D9319-D333-4C73-A2A4-43F61132EC66}" presName="cycle" presStyleCnt="0">
        <dgm:presLayoutVars>
          <dgm:dir/>
          <dgm:resizeHandles val="exact"/>
        </dgm:presLayoutVars>
      </dgm:prSet>
      <dgm:spPr/>
      <dgm:t>
        <a:bodyPr/>
        <a:lstStyle/>
        <a:p>
          <a:endParaRPr lang="en-US"/>
        </a:p>
      </dgm:t>
    </dgm:pt>
    <dgm:pt modelId="{B300CDFC-1E0F-4A95-837A-90424B878987}" type="pres">
      <dgm:prSet presAssocID="{7F87F915-4086-452B-A28F-5AAA0D26A357}" presName="node" presStyleLbl="node1" presStyleIdx="0" presStyleCnt="5" custScaleX="165143">
        <dgm:presLayoutVars>
          <dgm:bulletEnabled val="1"/>
        </dgm:presLayoutVars>
      </dgm:prSet>
      <dgm:spPr/>
      <dgm:t>
        <a:bodyPr/>
        <a:lstStyle/>
        <a:p>
          <a:pPr rtl="1"/>
          <a:endParaRPr lang="ar-JO"/>
        </a:p>
      </dgm:t>
    </dgm:pt>
    <dgm:pt modelId="{9449797F-0C0A-4FBF-9C68-5E3624F37E7A}" type="pres">
      <dgm:prSet presAssocID="{7F87F915-4086-452B-A28F-5AAA0D26A357}" presName="spNode" presStyleCnt="0"/>
      <dgm:spPr/>
    </dgm:pt>
    <dgm:pt modelId="{82DA6EB4-E7E0-4523-A4D3-8D5AE1D83646}" type="pres">
      <dgm:prSet presAssocID="{EF02AF6E-7326-43AB-8C78-7059DFA62659}" presName="sibTrans" presStyleLbl="sibTrans1D1" presStyleIdx="0" presStyleCnt="5"/>
      <dgm:spPr/>
      <dgm:t>
        <a:bodyPr/>
        <a:lstStyle/>
        <a:p>
          <a:endParaRPr lang="en-US"/>
        </a:p>
      </dgm:t>
    </dgm:pt>
    <dgm:pt modelId="{C9421947-266B-4C50-B270-6A52AF9E7EF7}" type="pres">
      <dgm:prSet presAssocID="{86A3CB4E-8D54-4D05-B3E1-838DEFB45D64}" presName="node" presStyleLbl="node1" presStyleIdx="1" presStyleCnt="5" custScaleX="136671">
        <dgm:presLayoutVars>
          <dgm:bulletEnabled val="1"/>
        </dgm:presLayoutVars>
      </dgm:prSet>
      <dgm:spPr/>
      <dgm:t>
        <a:bodyPr/>
        <a:lstStyle/>
        <a:p>
          <a:pPr rtl="1"/>
          <a:endParaRPr lang="ar-JO"/>
        </a:p>
      </dgm:t>
    </dgm:pt>
    <dgm:pt modelId="{D5860708-B9C3-4073-8D7C-B513D0E2D304}" type="pres">
      <dgm:prSet presAssocID="{86A3CB4E-8D54-4D05-B3E1-838DEFB45D64}" presName="spNode" presStyleCnt="0"/>
      <dgm:spPr/>
    </dgm:pt>
    <dgm:pt modelId="{D934351F-E9DF-4E6A-B252-2B64D745120D}" type="pres">
      <dgm:prSet presAssocID="{C79748FC-136F-424E-9182-7E52251ABB73}" presName="sibTrans" presStyleLbl="sibTrans1D1" presStyleIdx="1" presStyleCnt="5"/>
      <dgm:spPr/>
      <dgm:t>
        <a:bodyPr/>
        <a:lstStyle/>
        <a:p>
          <a:endParaRPr lang="en-US"/>
        </a:p>
      </dgm:t>
    </dgm:pt>
    <dgm:pt modelId="{BA50E6A3-395D-4D5D-B0E4-2CC19FFCEF06}" type="pres">
      <dgm:prSet presAssocID="{55990055-297B-46D9-B368-3F16F0D9AB63}" presName="node" presStyleLbl="node1" presStyleIdx="2" presStyleCnt="5" custScaleX="111827">
        <dgm:presLayoutVars>
          <dgm:bulletEnabled val="1"/>
        </dgm:presLayoutVars>
      </dgm:prSet>
      <dgm:spPr/>
      <dgm:t>
        <a:bodyPr/>
        <a:lstStyle/>
        <a:p>
          <a:pPr rtl="1"/>
          <a:endParaRPr lang="ar-JO"/>
        </a:p>
      </dgm:t>
    </dgm:pt>
    <dgm:pt modelId="{E2D7D1B7-6178-425E-BD99-4EE8FA04AE5B}" type="pres">
      <dgm:prSet presAssocID="{55990055-297B-46D9-B368-3F16F0D9AB63}" presName="spNode" presStyleCnt="0"/>
      <dgm:spPr/>
    </dgm:pt>
    <dgm:pt modelId="{AE6502AE-774F-4B51-8A4E-E286D70E15F9}" type="pres">
      <dgm:prSet presAssocID="{2AB4D9BE-B438-4A0E-AD0F-F3E6D902CE72}" presName="sibTrans" presStyleLbl="sibTrans1D1" presStyleIdx="2" presStyleCnt="5"/>
      <dgm:spPr/>
      <dgm:t>
        <a:bodyPr/>
        <a:lstStyle/>
        <a:p>
          <a:endParaRPr lang="en-US"/>
        </a:p>
      </dgm:t>
    </dgm:pt>
    <dgm:pt modelId="{AAC07FED-0B25-4A4C-9ADF-0609B3BB7B47}" type="pres">
      <dgm:prSet presAssocID="{37CB7459-0796-4F75-BB2B-57B35E2FC3A1}" presName="node" presStyleLbl="node1" presStyleIdx="3" presStyleCnt="5" custScaleX="122189">
        <dgm:presLayoutVars>
          <dgm:bulletEnabled val="1"/>
        </dgm:presLayoutVars>
      </dgm:prSet>
      <dgm:spPr/>
      <dgm:t>
        <a:bodyPr/>
        <a:lstStyle/>
        <a:p>
          <a:pPr rtl="1"/>
          <a:endParaRPr lang="ar-JO"/>
        </a:p>
      </dgm:t>
    </dgm:pt>
    <dgm:pt modelId="{343F9804-B24B-4441-B41E-D8250DBAD792}" type="pres">
      <dgm:prSet presAssocID="{37CB7459-0796-4F75-BB2B-57B35E2FC3A1}" presName="spNode" presStyleCnt="0"/>
      <dgm:spPr/>
    </dgm:pt>
    <dgm:pt modelId="{861518A4-1DFE-45F4-A057-947A4A362A3A}" type="pres">
      <dgm:prSet presAssocID="{BF961532-B5B4-4C3B-A499-B39933116CB9}" presName="sibTrans" presStyleLbl="sibTrans1D1" presStyleIdx="3" presStyleCnt="5"/>
      <dgm:spPr/>
      <dgm:t>
        <a:bodyPr/>
        <a:lstStyle/>
        <a:p>
          <a:endParaRPr lang="en-US"/>
        </a:p>
      </dgm:t>
    </dgm:pt>
    <dgm:pt modelId="{73E85E4A-0511-4A7C-AF1C-E5A5864241C5}" type="pres">
      <dgm:prSet presAssocID="{867CEF39-B0D6-4EE3-846D-6EE79D195537}" presName="node" presStyleLbl="node1" presStyleIdx="4" presStyleCnt="5" custScaleX="145832">
        <dgm:presLayoutVars>
          <dgm:bulletEnabled val="1"/>
        </dgm:presLayoutVars>
      </dgm:prSet>
      <dgm:spPr/>
      <dgm:t>
        <a:bodyPr/>
        <a:lstStyle/>
        <a:p>
          <a:pPr rtl="1"/>
          <a:endParaRPr lang="ar-JO"/>
        </a:p>
      </dgm:t>
    </dgm:pt>
    <dgm:pt modelId="{21E2491C-3314-45B4-AF84-0FCC69332196}" type="pres">
      <dgm:prSet presAssocID="{867CEF39-B0D6-4EE3-846D-6EE79D195537}" presName="spNode" presStyleCnt="0"/>
      <dgm:spPr/>
    </dgm:pt>
    <dgm:pt modelId="{A70DB151-AF5D-4E05-8F13-803E114097F3}" type="pres">
      <dgm:prSet presAssocID="{ABA6D8E2-9039-4BB2-B1B5-2E133434F60F}" presName="sibTrans" presStyleLbl="sibTrans1D1" presStyleIdx="4" presStyleCnt="5"/>
      <dgm:spPr/>
      <dgm:t>
        <a:bodyPr/>
        <a:lstStyle/>
        <a:p>
          <a:endParaRPr lang="en-US"/>
        </a:p>
      </dgm:t>
    </dgm:pt>
  </dgm:ptLst>
  <dgm:cxnLst>
    <dgm:cxn modelId="{DDCC10D2-BCB2-46DE-8405-441D515C1BCA}" type="presOf" srcId="{7F87F915-4086-452B-A28F-5AAA0D26A357}" destId="{B300CDFC-1E0F-4A95-837A-90424B878987}" srcOrd="0" destOrd="0" presId="urn:microsoft.com/office/officeart/2005/8/layout/cycle6"/>
    <dgm:cxn modelId="{6AE87FE0-A44D-46C9-958B-B7677F8E5000}" srcId="{230D9319-D333-4C73-A2A4-43F61132EC66}" destId="{86A3CB4E-8D54-4D05-B3E1-838DEFB45D64}" srcOrd="1" destOrd="0" parTransId="{5AE6305B-4C3F-4E16-B807-41470CB879D6}" sibTransId="{C79748FC-136F-424E-9182-7E52251ABB73}"/>
    <dgm:cxn modelId="{4E06B71C-FCDF-4825-91E7-35D16DDC29B1}" type="presOf" srcId="{37CB7459-0796-4F75-BB2B-57B35E2FC3A1}" destId="{AAC07FED-0B25-4A4C-9ADF-0609B3BB7B47}" srcOrd="0" destOrd="0" presId="urn:microsoft.com/office/officeart/2005/8/layout/cycle6"/>
    <dgm:cxn modelId="{EF5B0F7F-AC67-4363-B016-E8238A6955D7}" type="presOf" srcId="{86A3CB4E-8D54-4D05-B3E1-838DEFB45D64}" destId="{C9421947-266B-4C50-B270-6A52AF9E7EF7}" srcOrd="0" destOrd="0" presId="urn:microsoft.com/office/officeart/2005/8/layout/cycle6"/>
    <dgm:cxn modelId="{0ECAC289-A25B-4B1A-B803-C5A173CE0233}" type="presOf" srcId="{EF02AF6E-7326-43AB-8C78-7059DFA62659}" destId="{82DA6EB4-E7E0-4523-A4D3-8D5AE1D83646}" srcOrd="0" destOrd="0" presId="urn:microsoft.com/office/officeart/2005/8/layout/cycle6"/>
    <dgm:cxn modelId="{027F0DEE-49BF-45EE-B0F2-31FE21C9EAC3}" type="presOf" srcId="{230D9319-D333-4C73-A2A4-43F61132EC66}" destId="{C5110770-B8A6-4043-BA32-A9C50E60051B}" srcOrd="0" destOrd="0" presId="urn:microsoft.com/office/officeart/2005/8/layout/cycle6"/>
    <dgm:cxn modelId="{33212BFC-C4F3-466D-AF2A-8196EEE72BFD}" type="presOf" srcId="{C79748FC-136F-424E-9182-7E52251ABB73}" destId="{D934351F-E9DF-4E6A-B252-2B64D745120D}" srcOrd="0" destOrd="0" presId="urn:microsoft.com/office/officeart/2005/8/layout/cycle6"/>
    <dgm:cxn modelId="{A9DD34A3-12F1-4D14-AE7F-F2355168D563}" srcId="{230D9319-D333-4C73-A2A4-43F61132EC66}" destId="{7F87F915-4086-452B-A28F-5AAA0D26A357}" srcOrd="0" destOrd="0" parTransId="{BD0244DF-D53A-4D9F-9495-4C9A8B012D89}" sibTransId="{EF02AF6E-7326-43AB-8C78-7059DFA62659}"/>
    <dgm:cxn modelId="{87FF8381-CC7C-4C0A-9386-D016DBA562AF}" type="presOf" srcId="{867CEF39-B0D6-4EE3-846D-6EE79D195537}" destId="{73E85E4A-0511-4A7C-AF1C-E5A5864241C5}" srcOrd="0" destOrd="0" presId="urn:microsoft.com/office/officeart/2005/8/layout/cycle6"/>
    <dgm:cxn modelId="{4AC5F91B-B5DE-401B-900E-303449557832}" type="presOf" srcId="{55990055-297B-46D9-B368-3F16F0D9AB63}" destId="{BA50E6A3-395D-4D5D-B0E4-2CC19FFCEF06}" srcOrd="0" destOrd="0" presId="urn:microsoft.com/office/officeart/2005/8/layout/cycle6"/>
    <dgm:cxn modelId="{D651101C-E0CD-4C70-B32A-9FA97E427D84}" srcId="{230D9319-D333-4C73-A2A4-43F61132EC66}" destId="{37CB7459-0796-4F75-BB2B-57B35E2FC3A1}" srcOrd="3" destOrd="0" parTransId="{345495C5-9C5C-483A-9CD1-D4D2540EE477}" sibTransId="{BF961532-B5B4-4C3B-A499-B39933116CB9}"/>
    <dgm:cxn modelId="{4AE95199-60C5-46FA-BFDC-489289FF78A7}" srcId="{230D9319-D333-4C73-A2A4-43F61132EC66}" destId="{867CEF39-B0D6-4EE3-846D-6EE79D195537}" srcOrd="4" destOrd="0" parTransId="{99604C65-9188-49AA-9D8A-665A4C6AC07E}" sibTransId="{ABA6D8E2-9039-4BB2-B1B5-2E133434F60F}"/>
    <dgm:cxn modelId="{BA3B052E-AB88-46EF-9A7C-AC7164DA1AD4}" type="presOf" srcId="{ABA6D8E2-9039-4BB2-B1B5-2E133434F60F}" destId="{A70DB151-AF5D-4E05-8F13-803E114097F3}" srcOrd="0" destOrd="0" presId="urn:microsoft.com/office/officeart/2005/8/layout/cycle6"/>
    <dgm:cxn modelId="{C6E28D37-BC18-4D38-BB59-75530F1AAED1}" type="presOf" srcId="{BF961532-B5B4-4C3B-A499-B39933116CB9}" destId="{861518A4-1DFE-45F4-A057-947A4A362A3A}" srcOrd="0" destOrd="0" presId="urn:microsoft.com/office/officeart/2005/8/layout/cycle6"/>
    <dgm:cxn modelId="{F0ABBA8F-7165-4D2A-8449-58F17C9CC66B}" srcId="{230D9319-D333-4C73-A2A4-43F61132EC66}" destId="{55990055-297B-46D9-B368-3F16F0D9AB63}" srcOrd="2" destOrd="0" parTransId="{9F2C10C6-EF90-448B-9964-45DF700C26D7}" sibTransId="{2AB4D9BE-B438-4A0E-AD0F-F3E6D902CE72}"/>
    <dgm:cxn modelId="{8867DA23-6B55-4C05-8BF4-17B362FC5C75}" type="presOf" srcId="{2AB4D9BE-B438-4A0E-AD0F-F3E6D902CE72}" destId="{AE6502AE-774F-4B51-8A4E-E286D70E15F9}" srcOrd="0" destOrd="0" presId="urn:microsoft.com/office/officeart/2005/8/layout/cycle6"/>
    <dgm:cxn modelId="{C1C3698B-7470-41CC-9ECB-47EC1053D923}" type="presParOf" srcId="{C5110770-B8A6-4043-BA32-A9C50E60051B}" destId="{B300CDFC-1E0F-4A95-837A-90424B878987}" srcOrd="0" destOrd="0" presId="urn:microsoft.com/office/officeart/2005/8/layout/cycle6"/>
    <dgm:cxn modelId="{01F47465-F607-400D-8BBA-45135E443E41}" type="presParOf" srcId="{C5110770-B8A6-4043-BA32-A9C50E60051B}" destId="{9449797F-0C0A-4FBF-9C68-5E3624F37E7A}" srcOrd="1" destOrd="0" presId="urn:microsoft.com/office/officeart/2005/8/layout/cycle6"/>
    <dgm:cxn modelId="{CC93EB5A-9761-4A4E-A7F1-F7CB4A2A75B0}" type="presParOf" srcId="{C5110770-B8A6-4043-BA32-A9C50E60051B}" destId="{82DA6EB4-E7E0-4523-A4D3-8D5AE1D83646}" srcOrd="2" destOrd="0" presId="urn:microsoft.com/office/officeart/2005/8/layout/cycle6"/>
    <dgm:cxn modelId="{2BC4A86C-FECA-419A-9FCD-0DA7A5737806}" type="presParOf" srcId="{C5110770-B8A6-4043-BA32-A9C50E60051B}" destId="{C9421947-266B-4C50-B270-6A52AF9E7EF7}" srcOrd="3" destOrd="0" presId="urn:microsoft.com/office/officeart/2005/8/layout/cycle6"/>
    <dgm:cxn modelId="{2F7B7B31-C7B2-48D4-B167-B208CDB37B69}" type="presParOf" srcId="{C5110770-B8A6-4043-BA32-A9C50E60051B}" destId="{D5860708-B9C3-4073-8D7C-B513D0E2D304}" srcOrd="4" destOrd="0" presId="urn:microsoft.com/office/officeart/2005/8/layout/cycle6"/>
    <dgm:cxn modelId="{89ABB04B-C1C6-4E02-B0EB-5F8FF1324CC3}" type="presParOf" srcId="{C5110770-B8A6-4043-BA32-A9C50E60051B}" destId="{D934351F-E9DF-4E6A-B252-2B64D745120D}" srcOrd="5" destOrd="0" presId="urn:microsoft.com/office/officeart/2005/8/layout/cycle6"/>
    <dgm:cxn modelId="{C39BD601-8F81-4BFD-87CB-3D1C2FC840A7}" type="presParOf" srcId="{C5110770-B8A6-4043-BA32-A9C50E60051B}" destId="{BA50E6A3-395D-4D5D-B0E4-2CC19FFCEF06}" srcOrd="6" destOrd="0" presId="urn:microsoft.com/office/officeart/2005/8/layout/cycle6"/>
    <dgm:cxn modelId="{30B1A6A0-90C0-43BE-8198-ABDF40D0388B}" type="presParOf" srcId="{C5110770-B8A6-4043-BA32-A9C50E60051B}" destId="{E2D7D1B7-6178-425E-BD99-4EE8FA04AE5B}" srcOrd="7" destOrd="0" presId="urn:microsoft.com/office/officeart/2005/8/layout/cycle6"/>
    <dgm:cxn modelId="{36EB94A4-8A49-425E-98EC-A8B589C16683}" type="presParOf" srcId="{C5110770-B8A6-4043-BA32-A9C50E60051B}" destId="{AE6502AE-774F-4B51-8A4E-E286D70E15F9}" srcOrd="8" destOrd="0" presId="urn:microsoft.com/office/officeart/2005/8/layout/cycle6"/>
    <dgm:cxn modelId="{E2157E1D-4E59-450F-9C49-C90BC6BB9E84}" type="presParOf" srcId="{C5110770-B8A6-4043-BA32-A9C50E60051B}" destId="{AAC07FED-0B25-4A4C-9ADF-0609B3BB7B47}" srcOrd="9" destOrd="0" presId="urn:microsoft.com/office/officeart/2005/8/layout/cycle6"/>
    <dgm:cxn modelId="{8B2E62A5-AA68-4F1F-B580-172EA111581D}" type="presParOf" srcId="{C5110770-B8A6-4043-BA32-A9C50E60051B}" destId="{343F9804-B24B-4441-B41E-D8250DBAD792}" srcOrd="10" destOrd="0" presId="urn:microsoft.com/office/officeart/2005/8/layout/cycle6"/>
    <dgm:cxn modelId="{29F939A8-79B8-4348-B0AE-9A1B451373E8}" type="presParOf" srcId="{C5110770-B8A6-4043-BA32-A9C50E60051B}" destId="{861518A4-1DFE-45F4-A057-947A4A362A3A}" srcOrd="11" destOrd="0" presId="urn:microsoft.com/office/officeart/2005/8/layout/cycle6"/>
    <dgm:cxn modelId="{EC8C49F9-B64E-4294-96C5-A4CD65D89205}" type="presParOf" srcId="{C5110770-B8A6-4043-BA32-A9C50E60051B}" destId="{73E85E4A-0511-4A7C-AF1C-E5A5864241C5}" srcOrd="12" destOrd="0" presId="urn:microsoft.com/office/officeart/2005/8/layout/cycle6"/>
    <dgm:cxn modelId="{0628790E-641D-4AE6-8BB7-54CCE46D8417}" type="presParOf" srcId="{C5110770-B8A6-4043-BA32-A9C50E60051B}" destId="{21E2491C-3314-45B4-AF84-0FCC69332196}" srcOrd="13" destOrd="0" presId="urn:microsoft.com/office/officeart/2005/8/layout/cycle6"/>
    <dgm:cxn modelId="{5B2562EF-6456-453F-935E-837E3CA55C17}" type="presParOf" srcId="{C5110770-B8A6-4043-BA32-A9C50E60051B}" destId="{A70DB151-AF5D-4E05-8F13-803E114097F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E35B10-A049-457A-BA21-82427E0AEA1C}" type="doc">
      <dgm:prSet loTypeId="urn:microsoft.com/office/officeart/2005/8/layout/vList5" loCatId="list" qsTypeId="urn:microsoft.com/office/officeart/2005/8/quickstyle/3d1" qsCatId="3D" csTypeId="urn:microsoft.com/office/officeart/2005/8/colors/colorful1#2" csCatId="colorful" phldr="1"/>
      <dgm:spPr/>
      <dgm:t>
        <a:bodyPr/>
        <a:lstStyle/>
        <a:p>
          <a:endParaRPr lang="en-US"/>
        </a:p>
      </dgm:t>
    </dgm:pt>
    <dgm:pt modelId="{A96CFA44-AE4B-478B-82C2-72E90F0C492D}">
      <dgm:prSet phldrT="[Text]"/>
      <dgm:spPr/>
      <dgm:t>
        <a:bodyPr/>
        <a:lstStyle/>
        <a:p>
          <a:r>
            <a:rPr lang="en-US" dirty="0" smtClean="0"/>
            <a:t>1</a:t>
          </a:r>
          <a:endParaRPr lang="en-US" dirty="0"/>
        </a:p>
      </dgm:t>
    </dgm:pt>
    <dgm:pt modelId="{CC741983-0F55-48DC-A309-3023F316F0E5}" type="parTrans" cxnId="{FF83F0E7-780C-42A5-87D6-06D3D2EC1AA9}">
      <dgm:prSet/>
      <dgm:spPr/>
      <dgm:t>
        <a:bodyPr/>
        <a:lstStyle/>
        <a:p>
          <a:endParaRPr lang="en-US"/>
        </a:p>
      </dgm:t>
    </dgm:pt>
    <dgm:pt modelId="{6568C5C1-D0CB-4703-812A-353D0AC9FCCF}" type="sibTrans" cxnId="{FF83F0E7-780C-42A5-87D6-06D3D2EC1AA9}">
      <dgm:prSet/>
      <dgm:spPr/>
      <dgm:t>
        <a:bodyPr/>
        <a:lstStyle/>
        <a:p>
          <a:endParaRPr lang="en-US"/>
        </a:p>
      </dgm:t>
    </dgm:pt>
    <dgm:pt modelId="{4CBDC4D9-9249-45DE-A73D-826564DAEAD9}">
      <dgm:prSet phldrT="[Text]" custT="1"/>
      <dgm:spPr/>
      <dgm:t>
        <a:bodyPr/>
        <a:lstStyle/>
        <a:p>
          <a:r>
            <a:rPr lang="en-US" sz="2800" dirty="0" smtClean="0">
              <a:latin typeface="Times New Roman" pitchFamily="18" charset="0"/>
              <a:cs typeface="Times New Roman" pitchFamily="18" charset="0"/>
            </a:rPr>
            <a:t>Creating a computerized system to deal with the data and to ensure the documentation of information to save time.</a:t>
          </a:r>
          <a:endParaRPr lang="en-US" sz="2800" dirty="0">
            <a:latin typeface="Times New Roman" pitchFamily="18" charset="0"/>
            <a:cs typeface="Times New Roman" pitchFamily="18" charset="0"/>
          </a:endParaRPr>
        </a:p>
      </dgm:t>
    </dgm:pt>
    <dgm:pt modelId="{4EC17D67-5F5C-4376-85D7-2D6257BE86F4}" type="parTrans" cxnId="{8D0D3831-7FCC-4CB0-816B-7E598B848753}">
      <dgm:prSet/>
      <dgm:spPr/>
      <dgm:t>
        <a:bodyPr/>
        <a:lstStyle/>
        <a:p>
          <a:endParaRPr lang="en-US"/>
        </a:p>
      </dgm:t>
    </dgm:pt>
    <dgm:pt modelId="{1848423B-AC1B-4E2A-B015-E0BCBDF2CE06}" type="sibTrans" cxnId="{8D0D3831-7FCC-4CB0-816B-7E598B848753}">
      <dgm:prSet/>
      <dgm:spPr/>
      <dgm:t>
        <a:bodyPr/>
        <a:lstStyle/>
        <a:p>
          <a:endParaRPr lang="en-US"/>
        </a:p>
      </dgm:t>
    </dgm:pt>
    <dgm:pt modelId="{1BD9A374-ACE2-40D7-8051-3FCD37560F18}">
      <dgm:prSet phldrT="[Text]"/>
      <dgm:spPr/>
      <dgm:t>
        <a:bodyPr/>
        <a:lstStyle/>
        <a:p>
          <a:r>
            <a:rPr lang="en-US" dirty="0" smtClean="0"/>
            <a:t>2</a:t>
          </a:r>
          <a:endParaRPr lang="en-US" dirty="0"/>
        </a:p>
      </dgm:t>
    </dgm:pt>
    <dgm:pt modelId="{A45994EE-7B56-4651-8C2A-7253A277D616}" type="parTrans" cxnId="{F01EE9A3-5DC1-4A0B-A63C-B1A7C64277F2}">
      <dgm:prSet/>
      <dgm:spPr/>
      <dgm:t>
        <a:bodyPr/>
        <a:lstStyle/>
        <a:p>
          <a:endParaRPr lang="en-US"/>
        </a:p>
      </dgm:t>
    </dgm:pt>
    <dgm:pt modelId="{577A2553-11B0-4EEA-8BAB-BD523195F63D}" type="sibTrans" cxnId="{F01EE9A3-5DC1-4A0B-A63C-B1A7C64277F2}">
      <dgm:prSet/>
      <dgm:spPr/>
      <dgm:t>
        <a:bodyPr/>
        <a:lstStyle/>
        <a:p>
          <a:endParaRPr lang="en-US"/>
        </a:p>
      </dgm:t>
    </dgm:pt>
    <dgm:pt modelId="{9223BD14-3816-4C1F-8D8B-08156AF4113B}">
      <dgm:prSet phldrT="[Text]" custT="1"/>
      <dgm:spPr/>
      <dgm:t>
        <a:bodyPr/>
        <a:lstStyle/>
        <a:p>
          <a:r>
            <a:rPr lang="en-US" sz="2700" dirty="0" smtClean="0">
              <a:latin typeface="Times New Roman" pitchFamily="18" charset="0"/>
              <a:cs typeface="Times New Roman" pitchFamily="18" charset="0"/>
            </a:rPr>
            <a:t>Training sessions for the maintenance crew every now and then</a:t>
          </a:r>
          <a:endParaRPr lang="en-US" sz="2700" dirty="0">
            <a:latin typeface="Times New Roman" pitchFamily="18" charset="0"/>
            <a:cs typeface="Times New Roman" pitchFamily="18" charset="0"/>
          </a:endParaRPr>
        </a:p>
      </dgm:t>
    </dgm:pt>
    <dgm:pt modelId="{7019B050-BC78-42C7-BFE3-10F9D493937D}" type="parTrans" cxnId="{6E0CA26B-B151-4608-B1D8-BC5991112CAA}">
      <dgm:prSet/>
      <dgm:spPr/>
      <dgm:t>
        <a:bodyPr/>
        <a:lstStyle/>
        <a:p>
          <a:endParaRPr lang="en-US"/>
        </a:p>
      </dgm:t>
    </dgm:pt>
    <dgm:pt modelId="{A2086A17-DF8E-486C-AC9B-9DCB8844474C}" type="sibTrans" cxnId="{6E0CA26B-B151-4608-B1D8-BC5991112CAA}">
      <dgm:prSet/>
      <dgm:spPr/>
      <dgm:t>
        <a:bodyPr/>
        <a:lstStyle/>
        <a:p>
          <a:endParaRPr lang="en-US"/>
        </a:p>
      </dgm:t>
    </dgm:pt>
    <dgm:pt modelId="{B7A06C60-E396-462E-B748-4F84CDE9D896}">
      <dgm:prSet phldrT="[Text]" custT="1"/>
      <dgm:spPr/>
      <dgm:t>
        <a:bodyPr/>
        <a:lstStyle/>
        <a:p>
          <a:r>
            <a:rPr lang="en-US" sz="2800" dirty="0" smtClean="0">
              <a:latin typeface="Times New Roman" pitchFamily="18" charset="0"/>
              <a:cs typeface="Times New Roman" pitchFamily="18" charset="0"/>
            </a:rPr>
            <a:t>Apply the 5S system to arrange the workshop and reduce the time taken in the maintenance</a:t>
          </a:r>
          <a:endParaRPr lang="en-US" sz="2800" dirty="0">
            <a:latin typeface="Times New Roman" pitchFamily="18" charset="0"/>
            <a:cs typeface="Times New Roman" pitchFamily="18" charset="0"/>
          </a:endParaRPr>
        </a:p>
      </dgm:t>
    </dgm:pt>
    <dgm:pt modelId="{4A4E25B8-9CC9-4E41-8FB8-5760B3C4B1FE}" type="parTrans" cxnId="{D6C26352-8A29-4D9B-A56B-F661E422D44D}">
      <dgm:prSet/>
      <dgm:spPr/>
      <dgm:t>
        <a:bodyPr/>
        <a:lstStyle/>
        <a:p>
          <a:endParaRPr lang="en-US"/>
        </a:p>
      </dgm:t>
    </dgm:pt>
    <dgm:pt modelId="{C17871EE-8EE6-4891-8E41-3B6BD1B3C3D3}" type="sibTrans" cxnId="{D6C26352-8A29-4D9B-A56B-F661E422D44D}">
      <dgm:prSet/>
      <dgm:spPr/>
      <dgm:t>
        <a:bodyPr/>
        <a:lstStyle/>
        <a:p>
          <a:endParaRPr lang="en-US"/>
        </a:p>
      </dgm:t>
    </dgm:pt>
    <dgm:pt modelId="{FB175BBB-D9CA-40A6-893C-88CDC3768366}">
      <dgm:prSet phldrT="[Text]"/>
      <dgm:spPr/>
      <dgm:t>
        <a:bodyPr/>
        <a:lstStyle/>
        <a:p>
          <a:r>
            <a:rPr lang="en-US" dirty="0" smtClean="0"/>
            <a:t>3</a:t>
          </a:r>
          <a:endParaRPr lang="en-US" dirty="0"/>
        </a:p>
      </dgm:t>
    </dgm:pt>
    <dgm:pt modelId="{F5F35029-7683-4F0F-A004-3DF4156A7D87}" type="sibTrans" cxnId="{06B766FD-20E9-4FE3-A8E5-4BCED59E0DF8}">
      <dgm:prSet/>
      <dgm:spPr/>
      <dgm:t>
        <a:bodyPr/>
        <a:lstStyle/>
        <a:p>
          <a:endParaRPr lang="en-US"/>
        </a:p>
      </dgm:t>
    </dgm:pt>
    <dgm:pt modelId="{D706889B-4C89-4469-92A6-570971B26F11}" type="parTrans" cxnId="{06B766FD-20E9-4FE3-A8E5-4BCED59E0DF8}">
      <dgm:prSet/>
      <dgm:spPr/>
      <dgm:t>
        <a:bodyPr/>
        <a:lstStyle/>
        <a:p>
          <a:endParaRPr lang="en-US"/>
        </a:p>
      </dgm:t>
    </dgm:pt>
    <dgm:pt modelId="{CA5C0430-E25F-4CBE-AC71-7BF48A58F925}">
      <dgm:prSet phldrT="[Text]"/>
      <dgm:spPr/>
      <dgm:t>
        <a:bodyPr/>
        <a:lstStyle/>
        <a:p>
          <a:r>
            <a:rPr lang="en-US" dirty="0" smtClean="0"/>
            <a:t>4</a:t>
          </a:r>
          <a:endParaRPr lang="en-US" dirty="0"/>
        </a:p>
      </dgm:t>
    </dgm:pt>
    <dgm:pt modelId="{967635C2-06B3-4A14-9D29-8A3DFA122C88}" type="parTrans" cxnId="{3F005EB0-A42B-483C-A4F6-95411ED32FD0}">
      <dgm:prSet/>
      <dgm:spPr/>
      <dgm:t>
        <a:bodyPr/>
        <a:lstStyle/>
        <a:p>
          <a:endParaRPr lang="en-US"/>
        </a:p>
      </dgm:t>
    </dgm:pt>
    <dgm:pt modelId="{009DF1E6-8159-4D45-A9E0-712550FB9D7F}" type="sibTrans" cxnId="{3F005EB0-A42B-483C-A4F6-95411ED32FD0}">
      <dgm:prSet/>
      <dgm:spPr/>
      <dgm:t>
        <a:bodyPr/>
        <a:lstStyle/>
        <a:p>
          <a:endParaRPr lang="en-US"/>
        </a:p>
      </dgm:t>
    </dgm:pt>
    <dgm:pt modelId="{39E9EA1A-5156-434E-9464-C11817907CF8}">
      <dgm:prSet phldrT="[Text]" custT="1"/>
      <dgm:spPr/>
      <dgm:t>
        <a:bodyPr/>
        <a:lstStyle/>
        <a:p>
          <a:r>
            <a:rPr lang="en-US" sz="2800" dirty="0" smtClean="0">
              <a:latin typeface="Times New Roman" pitchFamily="18" charset="0"/>
              <a:cs typeface="Times New Roman" pitchFamily="18" charset="0"/>
            </a:rPr>
            <a:t>Modify the maintenance models and applying models that are clearer and easier to handle.</a:t>
          </a:r>
          <a:endParaRPr lang="en-US" sz="2800" dirty="0">
            <a:latin typeface="Times New Roman" pitchFamily="18" charset="0"/>
            <a:cs typeface="Times New Roman" pitchFamily="18" charset="0"/>
          </a:endParaRPr>
        </a:p>
      </dgm:t>
    </dgm:pt>
    <dgm:pt modelId="{8040F575-6B4B-48A0-A3E2-AE7D226A5149}" type="sibTrans" cxnId="{4CC5F8FE-B9C2-442F-A5DB-597A0F0F8784}">
      <dgm:prSet/>
      <dgm:spPr/>
      <dgm:t>
        <a:bodyPr/>
        <a:lstStyle/>
        <a:p>
          <a:endParaRPr lang="en-US"/>
        </a:p>
      </dgm:t>
    </dgm:pt>
    <dgm:pt modelId="{0C2D00FB-C0B8-4DC3-8AE7-253BC43FE4D2}" type="parTrans" cxnId="{4CC5F8FE-B9C2-442F-A5DB-597A0F0F8784}">
      <dgm:prSet/>
      <dgm:spPr/>
      <dgm:t>
        <a:bodyPr/>
        <a:lstStyle/>
        <a:p>
          <a:endParaRPr lang="en-US"/>
        </a:p>
      </dgm:t>
    </dgm:pt>
    <dgm:pt modelId="{A79ED6FC-B308-4306-88EC-51AFCA8B4F97}" type="pres">
      <dgm:prSet presAssocID="{3BE35B10-A049-457A-BA21-82427E0AEA1C}" presName="Name0" presStyleCnt="0">
        <dgm:presLayoutVars>
          <dgm:dir/>
          <dgm:animLvl val="lvl"/>
          <dgm:resizeHandles val="exact"/>
        </dgm:presLayoutVars>
      </dgm:prSet>
      <dgm:spPr/>
      <dgm:t>
        <a:bodyPr/>
        <a:lstStyle/>
        <a:p>
          <a:endParaRPr lang="en-US"/>
        </a:p>
      </dgm:t>
    </dgm:pt>
    <dgm:pt modelId="{B05ED6F2-C72C-46BC-8721-CA1BA233E23E}" type="pres">
      <dgm:prSet presAssocID="{A96CFA44-AE4B-478B-82C2-72E90F0C492D}" presName="linNode" presStyleCnt="0"/>
      <dgm:spPr/>
    </dgm:pt>
    <dgm:pt modelId="{5C5A36A3-2625-4C81-A932-EB1834B20583}" type="pres">
      <dgm:prSet presAssocID="{A96CFA44-AE4B-478B-82C2-72E90F0C492D}" presName="parentText" presStyleLbl="node1" presStyleIdx="0" presStyleCnt="4" custScaleX="24392">
        <dgm:presLayoutVars>
          <dgm:chMax val="1"/>
          <dgm:bulletEnabled val="1"/>
        </dgm:presLayoutVars>
      </dgm:prSet>
      <dgm:spPr/>
      <dgm:t>
        <a:bodyPr/>
        <a:lstStyle/>
        <a:p>
          <a:endParaRPr lang="en-US"/>
        </a:p>
      </dgm:t>
    </dgm:pt>
    <dgm:pt modelId="{CAB03D9E-57D8-4FDC-BA13-2827B47E080A}" type="pres">
      <dgm:prSet presAssocID="{A96CFA44-AE4B-478B-82C2-72E90F0C492D}" presName="descendantText" presStyleLbl="alignAccFollowNode1" presStyleIdx="0" presStyleCnt="4" custScaleX="157759" custScaleY="125259">
        <dgm:presLayoutVars>
          <dgm:bulletEnabled val="1"/>
        </dgm:presLayoutVars>
      </dgm:prSet>
      <dgm:spPr/>
      <dgm:t>
        <a:bodyPr/>
        <a:lstStyle/>
        <a:p>
          <a:endParaRPr lang="en-US"/>
        </a:p>
      </dgm:t>
    </dgm:pt>
    <dgm:pt modelId="{D4BAFC81-31AF-40E6-A86F-9633DA191F2E}" type="pres">
      <dgm:prSet presAssocID="{6568C5C1-D0CB-4703-812A-353D0AC9FCCF}" presName="sp" presStyleCnt="0"/>
      <dgm:spPr/>
    </dgm:pt>
    <dgm:pt modelId="{B992EE68-9853-4A7B-8FF4-98627005732E}" type="pres">
      <dgm:prSet presAssocID="{1BD9A374-ACE2-40D7-8051-3FCD37560F18}" presName="linNode" presStyleCnt="0"/>
      <dgm:spPr/>
    </dgm:pt>
    <dgm:pt modelId="{989D4119-93A9-4B0C-9FEF-1B92C9445A5E}" type="pres">
      <dgm:prSet presAssocID="{1BD9A374-ACE2-40D7-8051-3FCD37560F18}" presName="parentText" presStyleLbl="node1" presStyleIdx="1" presStyleCnt="4" custScaleX="24392">
        <dgm:presLayoutVars>
          <dgm:chMax val="1"/>
          <dgm:bulletEnabled val="1"/>
        </dgm:presLayoutVars>
      </dgm:prSet>
      <dgm:spPr/>
      <dgm:t>
        <a:bodyPr/>
        <a:lstStyle/>
        <a:p>
          <a:endParaRPr lang="en-US"/>
        </a:p>
      </dgm:t>
    </dgm:pt>
    <dgm:pt modelId="{A10DDAEC-FE42-420D-A7EC-7B043084D9D6}" type="pres">
      <dgm:prSet presAssocID="{1BD9A374-ACE2-40D7-8051-3FCD37560F18}" presName="descendantText" presStyleLbl="alignAccFollowNode1" presStyleIdx="1" presStyleCnt="4" custScaleX="157759">
        <dgm:presLayoutVars>
          <dgm:bulletEnabled val="1"/>
        </dgm:presLayoutVars>
      </dgm:prSet>
      <dgm:spPr/>
      <dgm:t>
        <a:bodyPr/>
        <a:lstStyle/>
        <a:p>
          <a:endParaRPr lang="en-US"/>
        </a:p>
      </dgm:t>
    </dgm:pt>
    <dgm:pt modelId="{7FF19257-2970-4971-BA27-FA21196D6E3B}" type="pres">
      <dgm:prSet presAssocID="{577A2553-11B0-4EEA-8BAB-BD523195F63D}" presName="sp" presStyleCnt="0"/>
      <dgm:spPr/>
    </dgm:pt>
    <dgm:pt modelId="{D404E16E-EED9-4BCB-9249-5ADA2FB1A50F}" type="pres">
      <dgm:prSet presAssocID="{FB175BBB-D9CA-40A6-893C-88CDC3768366}" presName="linNode" presStyleCnt="0"/>
      <dgm:spPr/>
    </dgm:pt>
    <dgm:pt modelId="{15831243-85FF-4155-8D0E-F70EC14BBBC0}" type="pres">
      <dgm:prSet presAssocID="{FB175BBB-D9CA-40A6-893C-88CDC3768366}" presName="parentText" presStyleLbl="node1" presStyleIdx="2" presStyleCnt="4" custScaleX="24392">
        <dgm:presLayoutVars>
          <dgm:chMax val="1"/>
          <dgm:bulletEnabled val="1"/>
        </dgm:presLayoutVars>
      </dgm:prSet>
      <dgm:spPr/>
      <dgm:t>
        <a:bodyPr/>
        <a:lstStyle/>
        <a:p>
          <a:endParaRPr lang="en-US"/>
        </a:p>
      </dgm:t>
    </dgm:pt>
    <dgm:pt modelId="{FE4F638C-5B15-4CE6-BEF7-53EB480812B9}" type="pres">
      <dgm:prSet presAssocID="{FB175BBB-D9CA-40A6-893C-88CDC3768366}" presName="descendantText" presStyleLbl="alignAccFollowNode1" presStyleIdx="2" presStyleCnt="4" custScaleX="157759">
        <dgm:presLayoutVars>
          <dgm:bulletEnabled val="1"/>
        </dgm:presLayoutVars>
      </dgm:prSet>
      <dgm:spPr/>
      <dgm:t>
        <a:bodyPr/>
        <a:lstStyle/>
        <a:p>
          <a:endParaRPr lang="en-US"/>
        </a:p>
      </dgm:t>
    </dgm:pt>
    <dgm:pt modelId="{3E654F2E-5BBE-460C-A757-C385D47A3AAE}" type="pres">
      <dgm:prSet presAssocID="{F5F35029-7683-4F0F-A004-3DF4156A7D87}" presName="sp" presStyleCnt="0"/>
      <dgm:spPr/>
    </dgm:pt>
    <dgm:pt modelId="{2173A2A1-B342-4015-B022-91F4226B0895}" type="pres">
      <dgm:prSet presAssocID="{CA5C0430-E25F-4CBE-AC71-7BF48A58F925}" presName="linNode" presStyleCnt="0"/>
      <dgm:spPr/>
    </dgm:pt>
    <dgm:pt modelId="{61026947-03A3-49FF-AAC3-C4782647FB03}" type="pres">
      <dgm:prSet presAssocID="{CA5C0430-E25F-4CBE-AC71-7BF48A58F925}" presName="parentText" presStyleLbl="node1" presStyleIdx="3" presStyleCnt="4" custScaleX="24392">
        <dgm:presLayoutVars>
          <dgm:chMax val="1"/>
          <dgm:bulletEnabled val="1"/>
        </dgm:presLayoutVars>
      </dgm:prSet>
      <dgm:spPr/>
      <dgm:t>
        <a:bodyPr/>
        <a:lstStyle/>
        <a:p>
          <a:endParaRPr lang="en-US"/>
        </a:p>
      </dgm:t>
    </dgm:pt>
    <dgm:pt modelId="{2E96A7C4-499D-4259-88D4-251A3156A896}" type="pres">
      <dgm:prSet presAssocID="{CA5C0430-E25F-4CBE-AC71-7BF48A58F925}" presName="descendantText" presStyleLbl="alignAccFollowNode1" presStyleIdx="3" presStyleCnt="4" custScaleX="157759">
        <dgm:presLayoutVars>
          <dgm:bulletEnabled val="1"/>
        </dgm:presLayoutVars>
      </dgm:prSet>
      <dgm:spPr/>
      <dgm:t>
        <a:bodyPr/>
        <a:lstStyle/>
        <a:p>
          <a:endParaRPr lang="en-US"/>
        </a:p>
      </dgm:t>
    </dgm:pt>
  </dgm:ptLst>
  <dgm:cxnLst>
    <dgm:cxn modelId="{3F005EB0-A42B-483C-A4F6-95411ED32FD0}" srcId="{3BE35B10-A049-457A-BA21-82427E0AEA1C}" destId="{CA5C0430-E25F-4CBE-AC71-7BF48A58F925}" srcOrd="3" destOrd="0" parTransId="{967635C2-06B3-4A14-9D29-8A3DFA122C88}" sibTransId="{009DF1E6-8159-4D45-A9E0-712550FB9D7F}"/>
    <dgm:cxn modelId="{06B766FD-20E9-4FE3-A8E5-4BCED59E0DF8}" srcId="{3BE35B10-A049-457A-BA21-82427E0AEA1C}" destId="{FB175BBB-D9CA-40A6-893C-88CDC3768366}" srcOrd="2" destOrd="0" parTransId="{D706889B-4C89-4469-92A6-570971B26F11}" sibTransId="{F5F35029-7683-4F0F-A004-3DF4156A7D87}"/>
    <dgm:cxn modelId="{6BA43156-0F77-4B5B-96AA-3858E09466E6}" type="presOf" srcId="{1BD9A374-ACE2-40D7-8051-3FCD37560F18}" destId="{989D4119-93A9-4B0C-9FEF-1B92C9445A5E}" srcOrd="0" destOrd="0" presId="urn:microsoft.com/office/officeart/2005/8/layout/vList5"/>
    <dgm:cxn modelId="{F01EE9A3-5DC1-4A0B-A63C-B1A7C64277F2}" srcId="{3BE35B10-A049-457A-BA21-82427E0AEA1C}" destId="{1BD9A374-ACE2-40D7-8051-3FCD37560F18}" srcOrd="1" destOrd="0" parTransId="{A45994EE-7B56-4651-8C2A-7253A277D616}" sibTransId="{577A2553-11B0-4EEA-8BAB-BD523195F63D}"/>
    <dgm:cxn modelId="{384CE330-B6D9-4D69-8C4E-FE69305EE7E9}" type="presOf" srcId="{FB175BBB-D9CA-40A6-893C-88CDC3768366}" destId="{15831243-85FF-4155-8D0E-F70EC14BBBC0}" srcOrd="0" destOrd="0" presId="urn:microsoft.com/office/officeart/2005/8/layout/vList5"/>
    <dgm:cxn modelId="{B1E4E7A3-D495-45F8-90A1-59294FD6C887}" type="presOf" srcId="{3BE35B10-A049-457A-BA21-82427E0AEA1C}" destId="{A79ED6FC-B308-4306-88EC-51AFCA8B4F97}" srcOrd="0" destOrd="0" presId="urn:microsoft.com/office/officeart/2005/8/layout/vList5"/>
    <dgm:cxn modelId="{CF38FD3F-E3C3-43C2-AADD-C8ACC1CBFF04}" type="presOf" srcId="{9223BD14-3816-4C1F-8D8B-08156AF4113B}" destId="{A10DDAEC-FE42-420D-A7EC-7B043084D9D6}" srcOrd="0" destOrd="0" presId="urn:microsoft.com/office/officeart/2005/8/layout/vList5"/>
    <dgm:cxn modelId="{61E5EDB5-20CF-4724-9ECF-380DFA64087C}" type="presOf" srcId="{4CBDC4D9-9249-45DE-A73D-826564DAEAD9}" destId="{CAB03D9E-57D8-4FDC-BA13-2827B47E080A}" srcOrd="0" destOrd="0" presId="urn:microsoft.com/office/officeart/2005/8/layout/vList5"/>
    <dgm:cxn modelId="{6C13218F-2561-465D-9075-F3DBD190EBC8}" type="presOf" srcId="{B7A06C60-E396-462E-B748-4F84CDE9D896}" destId="{FE4F638C-5B15-4CE6-BEF7-53EB480812B9}" srcOrd="0" destOrd="0" presId="urn:microsoft.com/office/officeart/2005/8/layout/vList5"/>
    <dgm:cxn modelId="{73315914-060D-466A-84F7-6585EF230B22}" type="presOf" srcId="{CA5C0430-E25F-4CBE-AC71-7BF48A58F925}" destId="{61026947-03A3-49FF-AAC3-C4782647FB03}" srcOrd="0" destOrd="0" presId="urn:microsoft.com/office/officeart/2005/8/layout/vList5"/>
    <dgm:cxn modelId="{8D0D3831-7FCC-4CB0-816B-7E598B848753}" srcId="{A96CFA44-AE4B-478B-82C2-72E90F0C492D}" destId="{4CBDC4D9-9249-45DE-A73D-826564DAEAD9}" srcOrd="0" destOrd="0" parTransId="{4EC17D67-5F5C-4376-85D7-2D6257BE86F4}" sibTransId="{1848423B-AC1B-4E2A-B015-E0BCBDF2CE06}"/>
    <dgm:cxn modelId="{AC612CC4-0C1B-470C-A619-9270F0705A1B}" type="presOf" srcId="{39E9EA1A-5156-434E-9464-C11817907CF8}" destId="{2E96A7C4-499D-4259-88D4-251A3156A896}" srcOrd="0" destOrd="0" presId="urn:microsoft.com/office/officeart/2005/8/layout/vList5"/>
    <dgm:cxn modelId="{D6C26352-8A29-4D9B-A56B-F661E422D44D}" srcId="{FB175BBB-D9CA-40A6-893C-88CDC3768366}" destId="{B7A06C60-E396-462E-B748-4F84CDE9D896}" srcOrd="0" destOrd="0" parTransId="{4A4E25B8-9CC9-4E41-8FB8-5760B3C4B1FE}" sibTransId="{C17871EE-8EE6-4891-8E41-3B6BD1B3C3D3}"/>
    <dgm:cxn modelId="{4CC5F8FE-B9C2-442F-A5DB-597A0F0F8784}" srcId="{CA5C0430-E25F-4CBE-AC71-7BF48A58F925}" destId="{39E9EA1A-5156-434E-9464-C11817907CF8}" srcOrd="0" destOrd="0" parTransId="{0C2D00FB-C0B8-4DC3-8AE7-253BC43FE4D2}" sibTransId="{8040F575-6B4B-48A0-A3E2-AE7D226A5149}"/>
    <dgm:cxn modelId="{6E0CA26B-B151-4608-B1D8-BC5991112CAA}" srcId="{1BD9A374-ACE2-40D7-8051-3FCD37560F18}" destId="{9223BD14-3816-4C1F-8D8B-08156AF4113B}" srcOrd="0" destOrd="0" parTransId="{7019B050-BC78-42C7-BFE3-10F9D493937D}" sibTransId="{A2086A17-DF8E-486C-AC9B-9DCB8844474C}"/>
    <dgm:cxn modelId="{61D3FEAF-DD7A-4A04-B3EB-EC79EC4C8030}" type="presOf" srcId="{A96CFA44-AE4B-478B-82C2-72E90F0C492D}" destId="{5C5A36A3-2625-4C81-A932-EB1834B20583}" srcOrd="0" destOrd="0" presId="urn:microsoft.com/office/officeart/2005/8/layout/vList5"/>
    <dgm:cxn modelId="{FF83F0E7-780C-42A5-87D6-06D3D2EC1AA9}" srcId="{3BE35B10-A049-457A-BA21-82427E0AEA1C}" destId="{A96CFA44-AE4B-478B-82C2-72E90F0C492D}" srcOrd="0" destOrd="0" parTransId="{CC741983-0F55-48DC-A309-3023F316F0E5}" sibTransId="{6568C5C1-D0CB-4703-812A-353D0AC9FCCF}"/>
    <dgm:cxn modelId="{18A8A7D1-2F5E-47F6-A6CE-F9A726985D7F}" type="presParOf" srcId="{A79ED6FC-B308-4306-88EC-51AFCA8B4F97}" destId="{B05ED6F2-C72C-46BC-8721-CA1BA233E23E}" srcOrd="0" destOrd="0" presId="urn:microsoft.com/office/officeart/2005/8/layout/vList5"/>
    <dgm:cxn modelId="{9E632E60-79CA-4EEC-A4F9-6B998085A0CF}" type="presParOf" srcId="{B05ED6F2-C72C-46BC-8721-CA1BA233E23E}" destId="{5C5A36A3-2625-4C81-A932-EB1834B20583}" srcOrd="0" destOrd="0" presId="urn:microsoft.com/office/officeart/2005/8/layout/vList5"/>
    <dgm:cxn modelId="{E22B1FFC-82E5-4045-BB58-4677A900091B}" type="presParOf" srcId="{B05ED6F2-C72C-46BC-8721-CA1BA233E23E}" destId="{CAB03D9E-57D8-4FDC-BA13-2827B47E080A}" srcOrd="1" destOrd="0" presId="urn:microsoft.com/office/officeart/2005/8/layout/vList5"/>
    <dgm:cxn modelId="{9AC38255-4C84-414F-872C-1009E2DF3DB3}" type="presParOf" srcId="{A79ED6FC-B308-4306-88EC-51AFCA8B4F97}" destId="{D4BAFC81-31AF-40E6-A86F-9633DA191F2E}" srcOrd="1" destOrd="0" presId="urn:microsoft.com/office/officeart/2005/8/layout/vList5"/>
    <dgm:cxn modelId="{EB88C5A6-F794-45C2-A709-1590AD7B6B04}" type="presParOf" srcId="{A79ED6FC-B308-4306-88EC-51AFCA8B4F97}" destId="{B992EE68-9853-4A7B-8FF4-98627005732E}" srcOrd="2" destOrd="0" presId="urn:microsoft.com/office/officeart/2005/8/layout/vList5"/>
    <dgm:cxn modelId="{76F0FCEF-E2EA-4292-B17C-B26043980422}" type="presParOf" srcId="{B992EE68-9853-4A7B-8FF4-98627005732E}" destId="{989D4119-93A9-4B0C-9FEF-1B92C9445A5E}" srcOrd="0" destOrd="0" presId="urn:microsoft.com/office/officeart/2005/8/layout/vList5"/>
    <dgm:cxn modelId="{58C0751F-EEDC-401B-B233-4481D7E29F87}" type="presParOf" srcId="{B992EE68-9853-4A7B-8FF4-98627005732E}" destId="{A10DDAEC-FE42-420D-A7EC-7B043084D9D6}" srcOrd="1" destOrd="0" presId="urn:microsoft.com/office/officeart/2005/8/layout/vList5"/>
    <dgm:cxn modelId="{B60AAB44-FF05-420E-BC7E-C4AD3EDD2E0C}" type="presParOf" srcId="{A79ED6FC-B308-4306-88EC-51AFCA8B4F97}" destId="{7FF19257-2970-4971-BA27-FA21196D6E3B}" srcOrd="3" destOrd="0" presId="urn:microsoft.com/office/officeart/2005/8/layout/vList5"/>
    <dgm:cxn modelId="{7A38C1AD-07D1-4C2C-AC07-18340B3032C6}" type="presParOf" srcId="{A79ED6FC-B308-4306-88EC-51AFCA8B4F97}" destId="{D404E16E-EED9-4BCB-9249-5ADA2FB1A50F}" srcOrd="4" destOrd="0" presId="urn:microsoft.com/office/officeart/2005/8/layout/vList5"/>
    <dgm:cxn modelId="{87993F95-55BD-4851-A182-2639F230258A}" type="presParOf" srcId="{D404E16E-EED9-4BCB-9249-5ADA2FB1A50F}" destId="{15831243-85FF-4155-8D0E-F70EC14BBBC0}" srcOrd="0" destOrd="0" presId="urn:microsoft.com/office/officeart/2005/8/layout/vList5"/>
    <dgm:cxn modelId="{E82D0FA0-9896-4EE2-85AF-AB41B611E9BA}" type="presParOf" srcId="{D404E16E-EED9-4BCB-9249-5ADA2FB1A50F}" destId="{FE4F638C-5B15-4CE6-BEF7-53EB480812B9}" srcOrd="1" destOrd="0" presId="urn:microsoft.com/office/officeart/2005/8/layout/vList5"/>
    <dgm:cxn modelId="{AF39E611-E875-462E-AADD-12F16638847A}" type="presParOf" srcId="{A79ED6FC-B308-4306-88EC-51AFCA8B4F97}" destId="{3E654F2E-5BBE-460C-A757-C385D47A3AAE}" srcOrd="5" destOrd="0" presId="urn:microsoft.com/office/officeart/2005/8/layout/vList5"/>
    <dgm:cxn modelId="{AF0622FE-CC69-401E-8525-FCE76AF5AC7F}" type="presParOf" srcId="{A79ED6FC-B308-4306-88EC-51AFCA8B4F97}" destId="{2173A2A1-B342-4015-B022-91F4226B0895}" srcOrd="6" destOrd="0" presId="urn:microsoft.com/office/officeart/2005/8/layout/vList5"/>
    <dgm:cxn modelId="{0FDE63AF-7A92-4372-9E31-70F32029834A}" type="presParOf" srcId="{2173A2A1-B342-4015-B022-91F4226B0895}" destId="{61026947-03A3-49FF-AAC3-C4782647FB03}" srcOrd="0" destOrd="0" presId="urn:microsoft.com/office/officeart/2005/8/layout/vList5"/>
    <dgm:cxn modelId="{58CB3796-5CDB-48C7-A8ED-DDDE22EA6226}" type="presParOf" srcId="{2173A2A1-B342-4015-B022-91F4226B0895}" destId="{2E96A7C4-499D-4259-88D4-251A3156A89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01E83A-1C29-4CEC-8920-9FBB167412F4}"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27D34B80-B87A-4925-A96F-430E10861B91}">
      <dgm:prSet phldrT="[Text]" custT="1"/>
      <dgm:spPr/>
      <dgm:t>
        <a:bodyPr/>
        <a:lstStyle/>
        <a:p>
          <a:r>
            <a:rPr lang="en-CA" sz="2800" i="1" dirty="0" err="1" smtClean="0">
              <a:latin typeface="Cooper Black" panose="0208090404030B020404" pitchFamily="18" charset="0"/>
            </a:rPr>
            <a:t>Abrar</a:t>
          </a:r>
          <a:r>
            <a:rPr lang="en-CA" sz="2800" i="1" dirty="0" smtClean="0">
              <a:latin typeface="Cooper Black" panose="0208090404030B020404" pitchFamily="18" charset="0"/>
            </a:rPr>
            <a:t> </a:t>
          </a:r>
          <a:r>
            <a:rPr lang="en-CA" sz="2800" i="1" dirty="0" err="1" smtClean="0">
              <a:latin typeface="Cooper Black" panose="0208090404030B020404" pitchFamily="18" charset="0"/>
            </a:rPr>
            <a:t>Abulail</a:t>
          </a:r>
          <a:endParaRPr lang="en-US" sz="2800" dirty="0"/>
        </a:p>
      </dgm:t>
    </dgm:pt>
    <dgm:pt modelId="{28EA3805-8539-409E-9186-34F0DCC6B38A}" type="parTrans" cxnId="{783E3C0C-FA83-4B29-BA20-09E7C540432A}">
      <dgm:prSet/>
      <dgm:spPr/>
      <dgm:t>
        <a:bodyPr/>
        <a:lstStyle/>
        <a:p>
          <a:endParaRPr lang="en-US"/>
        </a:p>
      </dgm:t>
    </dgm:pt>
    <dgm:pt modelId="{9F6D3DC7-DC47-47AE-BBD6-E596FD7A199B}" type="sibTrans" cxnId="{783E3C0C-FA83-4B29-BA20-09E7C540432A}">
      <dgm:prSet/>
      <dgm:spPr/>
      <dgm:t>
        <a:bodyPr/>
        <a:lstStyle/>
        <a:p>
          <a:endParaRPr lang="en-US"/>
        </a:p>
      </dgm:t>
    </dgm:pt>
    <dgm:pt modelId="{73303650-B1F9-4494-9D3A-421892D03E01}">
      <dgm:prSet phldrT="[Text]" custT="1"/>
      <dgm:spPr/>
      <dgm:t>
        <a:bodyPr/>
        <a:lstStyle/>
        <a:p>
          <a:r>
            <a:rPr lang="en-CA" sz="2800" i="1" dirty="0" err="1" smtClean="0">
              <a:latin typeface="Cooper Black" panose="0208090404030B020404" pitchFamily="18" charset="0"/>
            </a:rPr>
            <a:t>Sabreen</a:t>
          </a:r>
          <a:r>
            <a:rPr lang="en-CA" sz="2800" i="1" dirty="0" smtClean="0">
              <a:latin typeface="Cooper Black" panose="0208090404030B020404" pitchFamily="18" charset="0"/>
            </a:rPr>
            <a:t> </a:t>
          </a:r>
          <a:r>
            <a:rPr lang="en-CA" sz="2800" i="1" dirty="0" err="1" smtClean="0">
              <a:latin typeface="Cooper Black" panose="0208090404030B020404" pitchFamily="18" charset="0"/>
            </a:rPr>
            <a:t>Eran</a:t>
          </a:r>
          <a:r>
            <a:rPr lang="ar-SA" sz="2800" i="1" dirty="0" smtClean="0">
              <a:latin typeface="Cooper Black" panose="0208090404030B020404" pitchFamily="18" charset="0"/>
            </a:rPr>
            <a:t> </a:t>
          </a:r>
          <a:endParaRPr lang="en-US" sz="2800" dirty="0"/>
        </a:p>
      </dgm:t>
    </dgm:pt>
    <dgm:pt modelId="{34917BE2-4E5B-4352-89E9-064D93FD966C}" type="parTrans" cxnId="{E0D92C55-5A38-4D06-897D-2D9699B99057}">
      <dgm:prSet/>
      <dgm:spPr/>
      <dgm:t>
        <a:bodyPr/>
        <a:lstStyle/>
        <a:p>
          <a:endParaRPr lang="en-US"/>
        </a:p>
      </dgm:t>
    </dgm:pt>
    <dgm:pt modelId="{BD5A6EF2-7AC6-4D36-BA68-7CCA036F5DAF}" type="sibTrans" cxnId="{E0D92C55-5A38-4D06-897D-2D9699B99057}">
      <dgm:prSet/>
      <dgm:spPr/>
      <dgm:t>
        <a:bodyPr/>
        <a:lstStyle/>
        <a:p>
          <a:endParaRPr lang="en-US"/>
        </a:p>
      </dgm:t>
    </dgm:pt>
    <dgm:pt modelId="{DC90CDF1-207E-47BF-BD9D-F80396BBF9E0}">
      <dgm:prSet phldrT="[Text]" custT="1"/>
      <dgm:spPr/>
      <dgm:t>
        <a:bodyPr/>
        <a:lstStyle/>
        <a:p>
          <a:r>
            <a:rPr lang="en-CA" sz="2800" i="1" dirty="0" err="1" smtClean="0">
              <a:latin typeface="Cooper Black" panose="0208090404030B020404" pitchFamily="18" charset="0"/>
            </a:rPr>
            <a:t>Zafer</a:t>
          </a:r>
          <a:r>
            <a:rPr lang="en-CA" sz="2800" i="1" dirty="0" smtClean="0">
              <a:latin typeface="Cooper Black" panose="0208090404030B020404" pitchFamily="18" charset="0"/>
            </a:rPr>
            <a:t> </a:t>
          </a:r>
          <a:r>
            <a:rPr lang="en-CA" sz="2800" i="1" dirty="0" err="1" smtClean="0">
              <a:latin typeface="Cooper Black" panose="0208090404030B020404" pitchFamily="18" charset="0"/>
            </a:rPr>
            <a:t>jwabreh</a:t>
          </a:r>
          <a:endParaRPr lang="en-US" sz="2800" dirty="0"/>
        </a:p>
      </dgm:t>
    </dgm:pt>
    <dgm:pt modelId="{CC117999-5200-45C0-A582-F44AC190CB52}" type="parTrans" cxnId="{CFF6486C-510F-4855-966B-14772B9D8448}">
      <dgm:prSet/>
      <dgm:spPr/>
      <dgm:t>
        <a:bodyPr/>
        <a:lstStyle/>
        <a:p>
          <a:endParaRPr lang="en-US"/>
        </a:p>
      </dgm:t>
    </dgm:pt>
    <dgm:pt modelId="{105FCCBC-CD05-4627-85D5-DB8C7B58F1D5}" type="sibTrans" cxnId="{CFF6486C-510F-4855-966B-14772B9D8448}">
      <dgm:prSet/>
      <dgm:spPr/>
      <dgm:t>
        <a:bodyPr/>
        <a:lstStyle/>
        <a:p>
          <a:endParaRPr lang="en-US"/>
        </a:p>
      </dgm:t>
    </dgm:pt>
    <dgm:pt modelId="{602B1255-AF8C-4E3B-B6C3-14CE1A91E564}" type="pres">
      <dgm:prSet presAssocID="{D901E83A-1C29-4CEC-8920-9FBB167412F4}" presName="Name0" presStyleCnt="0">
        <dgm:presLayoutVars>
          <dgm:dir/>
          <dgm:resizeHandles val="exact"/>
        </dgm:presLayoutVars>
      </dgm:prSet>
      <dgm:spPr/>
      <dgm:t>
        <a:bodyPr/>
        <a:lstStyle/>
        <a:p>
          <a:endParaRPr lang="en-US"/>
        </a:p>
      </dgm:t>
    </dgm:pt>
    <dgm:pt modelId="{1770BD45-C260-42F3-8908-443801FCA7F8}" type="pres">
      <dgm:prSet presAssocID="{27D34B80-B87A-4925-A96F-430E10861B91}" presName="composite" presStyleCnt="0"/>
      <dgm:spPr/>
    </dgm:pt>
    <dgm:pt modelId="{A2048CB0-126B-4FC3-B034-94897B476EE0}" type="pres">
      <dgm:prSet presAssocID="{27D34B80-B87A-4925-A96F-430E10861B91}" presName="rect1" presStyleLbl="trAlignAcc1" presStyleIdx="0" presStyleCnt="3" custScaleX="156079">
        <dgm:presLayoutVars>
          <dgm:bulletEnabled val="1"/>
        </dgm:presLayoutVars>
      </dgm:prSet>
      <dgm:spPr/>
      <dgm:t>
        <a:bodyPr/>
        <a:lstStyle/>
        <a:p>
          <a:endParaRPr lang="en-US"/>
        </a:p>
      </dgm:t>
    </dgm:pt>
    <dgm:pt modelId="{F037C1FD-3A74-44CF-8C98-3F2AFE7B97E2}" type="pres">
      <dgm:prSet presAssocID="{27D34B80-B87A-4925-A96F-430E10861B91}" presName="rect2" presStyleLbl="fgImgPlace1" presStyleIdx="0" presStyleCnt="3" custLinFactX="-67616" custLinFactNeighborX="-100000" custLinFactNeighborY="11520"/>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4000" r="-24000"/>
          </a:stretch>
        </a:blipFill>
      </dgm:spPr>
      <dgm:t>
        <a:bodyPr/>
        <a:lstStyle/>
        <a:p>
          <a:endParaRPr lang="en-US"/>
        </a:p>
      </dgm:t>
    </dgm:pt>
    <dgm:pt modelId="{07BE6F57-92EE-40A5-A3E2-17DD5D2FC426}" type="pres">
      <dgm:prSet presAssocID="{9F6D3DC7-DC47-47AE-BBD6-E596FD7A199B}" presName="sibTrans" presStyleCnt="0"/>
      <dgm:spPr/>
    </dgm:pt>
    <dgm:pt modelId="{24DD263E-D3D6-41DD-94CB-4E2DA90823F8}" type="pres">
      <dgm:prSet presAssocID="{73303650-B1F9-4494-9D3A-421892D03E01}" presName="composite" presStyleCnt="0"/>
      <dgm:spPr/>
    </dgm:pt>
    <dgm:pt modelId="{12DC01F6-AA78-41E1-9D75-FBCBB46458B8}" type="pres">
      <dgm:prSet presAssocID="{73303650-B1F9-4494-9D3A-421892D03E01}" presName="rect1" presStyleLbl="trAlignAcc1" presStyleIdx="1" presStyleCnt="3" custScaleX="156079">
        <dgm:presLayoutVars>
          <dgm:bulletEnabled val="1"/>
        </dgm:presLayoutVars>
      </dgm:prSet>
      <dgm:spPr/>
      <dgm:t>
        <a:bodyPr/>
        <a:lstStyle/>
        <a:p>
          <a:endParaRPr lang="en-US"/>
        </a:p>
      </dgm:t>
    </dgm:pt>
    <dgm:pt modelId="{B2EC2BC1-5BFF-4889-BC8B-DFFC47C894C9}" type="pres">
      <dgm:prSet presAssocID="{73303650-B1F9-4494-9D3A-421892D03E01}" presName="rect2" presStyleLbl="fgImgPlace1" presStyleIdx="1" presStyleCnt="3" custLinFactX="-67616" custLinFactNeighborX="-100000" custLinFactNeighborY="11520"/>
      <dgm:spPr>
        <a:blipFill rotWithShape="1">
          <a:blip xmlns:r="http://schemas.openxmlformats.org/officeDocument/2006/relationships" r:embed="rId2"/>
          <a:stretch>
            <a:fillRect/>
          </a:stretch>
        </a:blipFill>
      </dgm:spPr>
    </dgm:pt>
    <dgm:pt modelId="{D198985B-29E5-4297-B976-777514AEAAA7}" type="pres">
      <dgm:prSet presAssocID="{BD5A6EF2-7AC6-4D36-BA68-7CCA036F5DAF}" presName="sibTrans" presStyleCnt="0"/>
      <dgm:spPr/>
    </dgm:pt>
    <dgm:pt modelId="{C5CD1D90-207F-4085-BCD4-1A6024C2615F}" type="pres">
      <dgm:prSet presAssocID="{DC90CDF1-207E-47BF-BD9D-F80396BBF9E0}" presName="composite" presStyleCnt="0"/>
      <dgm:spPr/>
    </dgm:pt>
    <dgm:pt modelId="{3062BFC8-F923-40FF-92B6-8764F3EFFE30}" type="pres">
      <dgm:prSet presAssocID="{DC90CDF1-207E-47BF-BD9D-F80396BBF9E0}" presName="rect1" presStyleLbl="trAlignAcc1" presStyleIdx="2" presStyleCnt="3" custScaleX="156079">
        <dgm:presLayoutVars>
          <dgm:bulletEnabled val="1"/>
        </dgm:presLayoutVars>
      </dgm:prSet>
      <dgm:spPr/>
      <dgm:t>
        <a:bodyPr/>
        <a:lstStyle/>
        <a:p>
          <a:endParaRPr lang="en-US"/>
        </a:p>
      </dgm:t>
    </dgm:pt>
    <dgm:pt modelId="{5211B074-4F91-418A-8ECA-EBCDBD01EE2F}" type="pres">
      <dgm:prSet presAssocID="{DC90CDF1-207E-47BF-BD9D-F80396BBF9E0}" presName="rect2" presStyleLbl="fgImgPlace1" presStyleIdx="2" presStyleCnt="3" custLinFactX="-67616" custLinFactNeighborX="-100000" custLinFactNeighborY="11520"/>
      <dgm:spPr>
        <a:blipFill rotWithShape="1">
          <a:blip xmlns:r="http://schemas.openxmlformats.org/officeDocument/2006/relationships" r:embed="rId2"/>
          <a:stretch>
            <a:fillRect/>
          </a:stretch>
        </a:blipFill>
      </dgm:spPr>
    </dgm:pt>
  </dgm:ptLst>
  <dgm:cxnLst>
    <dgm:cxn modelId="{CFF6486C-510F-4855-966B-14772B9D8448}" srcId="{D901E83A-1C29-4CEC-8920-9FBB167412F4}" destId="{DC90CDF1-207E-47BF-BD9D-F80396BBF9E0}" srcOrd="2" destOrd="0" parTransId="{CC117999-5200-45C0-A582-F44AC190CB52}" sibTransId="{105FCCBC-CD05-4627-85D5-DB8C7B58F1D5}"/>
    <dgm:cxn modelId="{BDD0538F-7324-4724-810F-566E18FABE25}" type="presOf" srcId="{DC90CDF1-207E-47BF-BD9D-F80396BBF9E0}" destId="{3062BFC8-F923-40FF-92B6-8764F3EFFE30}" srcOrd="0" destOrd="0" presId="urn:microsoft.com/office/officeart/2008/layout/PictureStrips"/>
    <dgm:cxn modelId="{783E3C0C-FA83-4B29-BA20-09E7C540432A}" srcId="{D901E83A-1C29-4CEC-8920-9FBB167412F4}" destId="{27D34B80-B87A-4925-A96F-430E10861B91}" srcOrd="0" destOrd="0" parTransId="{28EA3805-8539-409E-9186-34F0DCC6B38A}" sibTransId="{9F6D3DC7-DC47-47AE-BBD6-E596FD7A199B}"/>
    <dgm:cxn modelId="{68BAD697-0934-4EE3-9D98-78DA3A90FD24}" type="presOf" srcId="{27D34B80-B87A-4925-A96F-430E10861B91}" destId="{A2048CB0-126B-4FC3-B034-94897B476EE0}" srcOrd="0" destOrd="0" presId="urn:microsoft.com/office/officeart/2008/layout/PictureStrips"/>
    <dgm:cxn modelId="{92F481AD-362A-4F71-8BA7-C8DE2D502FBC}" type="presOf" srcId="{D901E83A-1C29-4CEC-8920-9FBB167412F4}" destId="{602B1255-AF8C-4E3B-B6C3-14CE1A91E564}" srcOrd="0" destOrd="0" presId="urn:microsoft.com/office/officeart/2008/layout/PictureStrips"/>
    <dgm:cxn modelId="{E0D92C55-5A38-4D06-897D-2D9699B99057}" srcId="{D901E83A-1C29-4CEC-8920-9FBB167412F4}" destId="{73303650-B1F9-4494-9D3A-421892D03E01}" srcOrd="1" destOrd="0" parTransId="{34917BE2-4E5B-4352-89E9-064D93FD966C}" sibTransId="{BD5A6EF2-7AC6-4D36-BA68-7CCA036F5DAF}"/>
    <dgm:cxn modelId="{685F8EE2-0904-4BD8-B545-9F0E9B5A0EEB}" type="presOf" srcId="{73303650-B1F9-4494-9D3A-421892D03E01}" destId="{12DC01F6-AA78-41E1-9D75-FBCBB46458B8}" srcOrd="0" destOrd="0" presId="urn:microsoft.com/office/officeart/2008/layout/PictureStrips"/>
    <dgm:cxn modelId="{4FA16B7B-09AD-46C7-AAEC-E7E2DEEE5422}" type="presParOf" srcId="{602B1255-AF8C-4E3B-B6C3-14CE1A91E564}" destId="{1770BD45-C260-42F3-8908-443801FCA7F8}" srcOrd="0" destOrd="0" presId="urn:microsoft.com/office/officeart/2008/layout/PictureStrips"/>
    <dgm:cxn modelId="{74DD3E33-0E61-4C79-B955-E9CB675B2A70}" type="presParOf" srcId="{1770BD45-C260-42F3-8908-443801FCA7F8}" destId="{A2048CB0-126B-4FC3-B034-94897B476EE0}" srcOrd="0" destOrd="0" presId="urn:microsoft.com/office/officeart/2008/layout/PictureStrips"/>
    <dgm:cxn modelId="{01A990D9-600E-410C-8CC3-A54BA4FCAFE8}" type="presParOf" srcId="{1770BD45-C260-42F3-8908-443801FCA7F8}" destId="{F037C1FD-3A74-44CF-8C98-3F2AFE7B97E2}" srcOrd="1" destOrd="0" presId="urn:microsoft.com/office/officeart/2008/layout/PictureStrips"/>
    <dgm:cxn modelId="{669262F2-7E66-4EFD-95CC-9E8A46528641}" type="presParOf" srcId="{602B1255-AF8C-4E3B-B6C3-14CE1A91E564}" destId="{07BE6F57-92EE-40A5-A3E2-17DD5D2FC426}" srcOrd="1" destOrd="0" presId="urn:microsoft.com/office/officeart/2008/layout/PictureStrips"/>
    <dgm:cxn modelId="{00D44CB9-BF9C-40CF-8679-B9F921957137}" type="presParOf" srcId="{602B1255-AF8C-4E3B-B6C3-14CE1A91E564}" destId="{24DD263E-D3D6-41DD-94CB-4E2DA90823F8}" srcOrd="2" destOrd="0" presId="urn:microsoft.com/office/officeart/2008/layout/PictureStrips"/>
    <dgm:cxn modelId="{C9E28D2B-F220-4D48-AF48-71611EFECE64}" type="presParOf" srcId="{24DD263E-D3D6-41DD-94CB-4E2DA90823F8}" destId="{12DC01F6-AA78-41E1-9D75-FBCBB46458B8}" srcOrd="0" destOrd="0" presId="urn:microsoft.com/office/officeart/2008/layout/PictureStrips"/>
    <dgm:cxn modelId="{D7F3AD94-D323-49D4-B644-6D89CF201E7C}" type="presParOf" srcId="{24DD263E-D3D6-41DD-94CB-4E2DA90823F8}" destId="{B2EC2BC1-5BFF-4889-BC8B-DFFC47C894C9}" srcOrd="1" destOrd="0" presId="urn:microsoft.com/office/officeart/2008/layout/PictureStrips"/>
    <dgm:cxn modelId="{9B8EC53C-B9E2-4F74-BC13-22F74CC1AC35}" type="presParOf" srcId="{602B1255-AF8C-4E3B-B6C3-14CE1A91E564}" destId="{D198985B-29E5-4297-B976-777514AEAAA7}" srcOrd="3" destOrd="0" presId="urn:microsoft.com/office/officeart/2008/layout/PictureStrips"/>
    <dgm:cxn modelId="{9045610B-DD33-4BBE-A0D8-58A271FDC8B9}" type="presParOf" srcId="{602B1255-AF8C-4E3B-B6C3-14CE1A91E564}" destId="{C5CD1D90-207F-4085-BCD4-1A6024C2615F}" srcOrd="4" destOrd="0" presId="urn:microsoft.com/office/officeart/2008/layout/PictureStrips"/>
    <dgm:cxn modelId="{46B68891-4263-4954-A69C-033D589ABAA1}" type="presParOf" srcId="{C5CD1D90-207F-4085-BCD4-1A6024C2615F}" destId="{3062BFC8-F923-40FF-92B6-8764F3EFFE30}" srcOrd="0" destOrd="0" presId="urn:microsoft.com/office/officeart/2008/layout/PictureStrips"/>
    <dgm:cxn modelId="{8F9FD9AF-FF9E-4542-AF9C-FEC2CDC061F0}" type="presParOf" srcId="{C5CD1D90-207F-4085-BCD4-1A6024C2615F}" destId="{5211B074-4F91-418A-8ECA-EBCDBD01EE2F}"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8F8AE-C1CB-4DCD-B8BE-1FF1C6EE0912}">
      <dsp:nvSpPr>
        <dsp:cNvPr id="0" name=""/>
        <dsp:cNvSpPr/>
      </dsp:nvSpPr>
      <dsp:spPr>
        <a:xfrm>
          <a:off x="3212701" y="1089687"/>
          <a:ext cx="2995425" cy="2995425"/>
        </a:xfrm>
        <a:prstGeom prst="ellipse">
          <a:avLst/>
        </a:prstGeom>
        <a:solidFill>
          <a:srgbClr val="5B9BD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b="1" kern="1200" dirty="0" smtClean="0"/>
            <a:t>Contents </a:t>
          </a:r>
          <a:endParaRPr lang="en-US" sz="4200" b="1" kern="1200" dirty="0"/>
        </a:p>
      </dsp:txBody>
      <dsp:txXfrm>
        <a:off x="3651371" y="1528357"/>
        <a:ext cx="2118085" cy="2118085"/>
      </dsp:txXfrm>
    </dsp:sp>
    <dsp:sp modelId="{6F0516F5-F35D-4C9F-AEAA-FC35B55B56E4}">
      <dsp:nvSpPr>
        <dsp:cNvPr id="0" name=""/>
        <dsp:cNvSpPr/>
      </dsp:nvSpPr>
      <dsp:spPr>
        <a:xfrm>
          <a:off x="3761837" y="452129"/>
          <a:ext cx="2132233" cy="967597"/>
        </a:xfrm>
        <a:prstGeom prst="ellipse">
          <a:avLst/>
        </a:prstGeom>
        <a:solidFill>
          <a:srgbClr val="FF0066">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Times New Roman" pitchFamily="18" charset="0"/>
              <a:cs typeface="Times New Roman" pitchFamily="18" charset="0"/>
            </a:rPr>
            <a:t>Introduction</a:t>
          </a:r>
          <a:endParaRPr lang="en-US" sz="2000" b="1" kern="1200" dirty="0">
            <a:latin typeface="Times New Roman" pitchFamily="18" charset="0"/>
            <a:cs typeface="Times New Roman" pitchFamily="18" charset="0"/>
          </a:endParaRPr>
        </a:p>
      </dsp:txBody>
      <dsp:txXfrm>
        <a:off x="4074095" y="593830"/>
        <a:ext cx="1507717" cy="684195"/>
      </dsp:txXfrm>
    </dsp:sp>
    <dsp:sp modelId="{21A5E201-E722-4C9C-82A9-1EF553C36325}">
      <dsp:nvSpPr>
        <dsp:cNvPr id="0" name=""/>
        <dsp:cNvSpPr/>
      </dsp:nvSpPr>
      <dsp:spPr>
        <a:xfrm>
          <a:off x="5329715" y="1133591"/>
          <a:ext cx="2754982" cy="923145"/>
        </a:xfrm>
        <a:prstGeom prst="ellipse">
          <a:avLst/>
        </a:prstGeom>
        <a:solidFill>
          <a:srgbClr val="FF0066">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Statement of the Problem </a:t>
          </a:r>
          <a:endParaRPr lang="en-US" sz="2000" b="1" kern="1200" dirty="0">
            <a:solidFill>
              <a:schemeClr val="tx1"/>
            </a:solidFill>
          </a:endParaRPr>
        </a:p>
      </dsp:txBody>
      <dsp:txXfrm>
        <a:off x="5733173" y="1268782"/>
        <a:ext cx="1948066" cy="652763"/>
      </dsp:txXfrm>
    </dsp:sp>
    <dsp:sp modelId="{42C5CF71-5A4E-4A79-BED2-AB0DB046233C}">
      <dsp:nvSpPr>
        <dsp:cNvPr id="0" name=""/>
        <dsp:cNvSpPr/>
      </dsp:nvSpPr>
      <dsp:spPr>
        <a:xfrm>
          <a:off x="1278758" y="2435586"/>
          <a:ext cx="2718348" cy="1047125"/>
        </a:xfrm>
        <a:prstGeom prst="ellipse">
          <a:avLst/>
        </a:prstGeom>
        <a:solidFill>
          <a:srgbClr val="FF0066">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Suggested Maintenance System</a:t>
          </a:r>
          <a:r>
            <a:rPr lang="en-US" sz="1600" kern="1200" dirty="0" smtClean="0">
              <a:solidFill>
                <a:schemeClr val="tx1"/>
              </a:solidFill>
            </a:rPr>
            <a:t/>
          </a:r>
          <a:br>
            <a:rPr lang="en-US" sz="1600" kern="1200" dirty="0" smtClean="0">
              <a:solidFill>
                <a:schemeClr val="tx1"/>
              </a:solidFill>
            </a:rPr>
          </a:br>
          <a:endParaRPr lang="en-US" sz="1600" b="1" kern="1200" dirty="0">
            <a:solidFill>
              <a:schemeClr val="tx1"/>
            </a:solidFill>
          </a:endParaRPr>
        </a:p>
      </dsp:txBody>
      <dsp:txXfrm>
        <a:off x="1676851" y="2588934"/>
        <a:ext cx="1922162" cy="740429"/>
      </dsp:txXfrm>
    </dsp:sp>
    <dsp:sp modelId="{7CAE9098-E14D-4D88-8353-829FA0CA4728}">
      <dsp:nvSpPr>
        <dsp:cNvPr id="0" name=""/>
        <dsp:cNvSpPr/>
      </dsp:nvSpPr>
      <dsp:spPr>
        <a:xfrm>
          <a:off x="2343873" y="3552137"/>
          <a:ext cx="2293312" cy="1057444"/>
        </a:xfrm>
        <a:prstGeom prst="ellipse">
          <a:avLst/>
        </a:prstGeom>
        <a:solidFill>
          <a:srgbClr val="FF0066">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Analysis Performance </a:t>
          </a:r>
          <a:endParaRPr lang="en-US" sz="1600" b="1" kern="1200" dirty="0">
            <a:solidFill>
              <a:schemeClr val="tx1"/>
            </a:solidFill>
          </a:endParaRPr>
        </a:p>
      </dsp:txBody>
      <dsp:txXfrm>
        <a:off x="2679721" y="3706996"/>
        <a:ext cx="1621616" cy="747726"/>
      </dsp:txXfrm>
    </dsp:sp>
    <dsp:sp modelId="{D5119760-D0A5-4941-8083-8732588DC67F}">
      <dsp:nvSpPr>
        <dsp:cNvPr id="0" name=""/>
        <dsp:cNvSpPr/>
      </dsp:nvSpPr>
      <dsp:spPr>
        <a:xfrm>
          <a:off x="5702833" y="2345856"/>
          <a:ext cx="2741937" cy="1048833"/>
        </a:xfrm>
        <a:prstGeom prst="ellipse">
          <a:avLst/>
        </a:prstGeom>
        <a:solidFill>
          <a:srgbClr val="FF0066">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Research Objective</a:t>
          </a:r>
          <a:endParaRPr lang="en-US" sz="2000" b="1" kern="1200" dirty="0">
            <a:solidFill>
              <a:schemeClr val="tx1"/>
            </a:solidFill>
          </a:endParaRPr>
        </a:p>
      </dsp:txBody>
      <dsp:txXfrm>
        <a:off x="6104380" y="2499454"/>
        <a:ext cx="1938843" cy="741637"/>
      </dsp:txXfrm>
    </dsp:sp>
    <dsp:sp modelId="{BB86DA7D-97A9-48BE-A144-E918A252564D}">
      <dsp:nvSpPr>
        <dsp:cNvPr id="0" name=""/>
        <dsp:cNvSpPr/>
      </dsp:nvSpPr>
      <dsp:spPr>
        <a:xfrm>
          <a:off x="4748289" y="3525098"/>
          <a:ext cx="2218711" cy="1162824"/>
        </a:xfrm>
        <a:prstGeom prst="ellipse">
          <a:avLst/>
        </a:prstGeom>
        <a:solidFill>
          <a:srgbClr val="FF0066">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Methodology </a:t>
          </a:r>
          <a:endParaRPr lang="en-US" sz="2000" b="1" kern="1200" dirty="0">
            <a:solidFill>
              <a:schemeClr val="tx1"/>
            </a:solidFill>
          </a:endParaRPr>
        </a:p>
      </dsp:txBody>
      <dsp:txXfrm>
        <a:off x="5073212" y="3695390"/>
        <a:ext cx="1568865" cy="822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25F4A-CCAA-4BBC-91B4-C2CDC59B49E6}">
      <dsp:nvSpPr>
        <dsp:cNvPr id="0" name=""/>
        <dsp:cNvSpPr/>
      </dsp:nvSpPr>
      <dsp:spPr>
        <a:xfrm>
          <a:off x="1623383" y="2124"/>
          <a:ext cx="2544360" cy="1696233"/>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3D5B43-7ACA-488F-A83F-16BB152916A1}">
      <dsp:nvSpPr>
        <dsp:cNvPr id="0" name=""/>
        <dsp:cNvSpPr/>
      </dsp:nvSpPr>
      <dsp:spPr>
        <a:xfrm>
          <a:off x="4848717" y="922056"/>
          <a:ext cx="5631743" cy="2226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US" sz="5400" b="1" kern="12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Palestine poultry company (AZIZA) :</a:t>
          </a:r>
          <a:endParaRPr lang="en-US" sz="5400" kern="1200" dirty="0">
            <a:effectLst>
              <a:outerShdw blurRad="38100" dist="38100" dir="2700000" algn="tl">
                <a:srgbClr val="000000">
                  <a:alpha val="43137"/>
                </a:srgbClr>
              </a:outerShdw>
            </a:effectLst>
          </a:endParaRPr>
        </a:p>
      </dsp:txBody>
      <dsp:txXfrm>
        <a:off x="4848717" y="922056"/>
        <a:ext cx="5631743" cy="2226578"/>
      </dsp:txXfrm>
    </dsp:sp>
    <dsp:sp modelId="{29A8D923-DEAE-4C15-8822-9C69D2680488}">
      <dsp:nvSpPr>
        <dsp:cNvPr id="0" name=""/>
        <dsp:cNvSpPr/>
      </dsp:nvSpPr>
      <dsp:spPr>
        <a:xfrm>
          <a:off x="4931128" y="365289"/>
          <a:ext cx="865716" cy="865940"/>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BEAB91-360D-4D13-A708-A685DEBA4791}">
      <dsp:nvSpPr>
        <dsp:cNvPr id="0" name=""/>
        <dsp:cNvSpPr/>
      </dsp:nvSpPr>
      <dsp:spPr>
        <a:xfrm rot="5400000">
          <a:off x="9276774" y="355009"/>
          <a:ext cx="865940" cy="865716"/>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FF064C-7272-4AF3-AB5C-0BC78771007A}">
      <dsp:nvSpPr>
        <dsp:cNvPr id="0" name=""/>
        <dsp:cNvSpPr/>
      </dsp:nvSpPr>
      <dsp:spPr>
        <a:xfrm rot="16200000">
          <a:off x="4931016" y="2901170"/>
          <a:ext cx="865940" cy="865716"/>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B1DA60-A73F-4B60-B1FC-00E5D5B02946}">
      <dsp:nvSpPr>
        <dsp:cNvPr id="0" name=""/>
        <dsp:cNvSpPr/>
      </dsp:nvSpPr>
      <dsp:spPr>
        <a:xfrm rot="10800000">
          <a:off x="9276886" y="2901058"/>
          <a:ext cx="865716" cy="865940"/>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106B1-F8E0-4237-8F4E-D9BE698D8695}">
      <dsp:nvSpPr>
        <dsp:cNvPr id="0" name=""/>
        <dsp:cNvSpPr/>
      </dsp:nvSpPr>
      <dsp:spPr>
        <a:xfrm>
          <a:off x="0" y="234946"/>
          <a:ext cx="105156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AEA79B-6663-403B-A0AC-911F01F440EC}">
      <dsp:nvSpPr>
        <dsp:cNvPr id="0" name=""/>
        <dsp:cNvSpPr/>
      </dsp:nvSpPr>
      <dsp:spPr>
        <a:xfrm>
          <a:off x="525780" y="72661"/>
          <a:ext cx="7360920" cy="5608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00150" rtl="1">
            <a:lnSpc>
              <a:spcPct val="90000"/>
            </a:lnSpc>
            <a:spcBef>
              <a:spcPct val="0"/>
            </a:spcBef>
            <a:spcAft>
              <a:spcPct val="35000"/>
            </a:spcAft>
          </a:pPr>
          <a:r>
            <a:rPr lang="en-US" sz="2700" kern="1200" dirty="0" smtClean="0">
              <a:latin typeface="Times New Roman" pitchFamily="18" charset="0"/>
              <a:cs typeface="Times New Roman" pitchFamily="18" charset="0"/>
            </a:rPr>
            <a:t>Defining the problem</a:t>
          </a:r>
          <a:endParaRPr lang="ar-JO" sz="2700" kern="1200" dirty="0" smtClean="0">
            <a:latin typeface="Times New Roman" pitchFamily="18" charset="0"/>
            <a:cs typeface="Times New Roman" pitchFamily="18" charset="0"/>
          </a:endParaRPr>
        </a:p>
      </dsp:txBody>
      <dsp:txXfrm>
        <a:off x="553156" y="100037"/>
        <a:ext cx="7306168" cy="506053"/>
      </dsp:txXfrm>
    </dsp:sp>
    <dsp:sp modelId="{88B25C24-A6B1-4A45-AE65-5A50D7F11843}">
      <dsp:nvSpPr>
        <dsp:cNvPr id="0" name=""/>
        <dsp:cNvSpPr/>
      </dsp:nvSpPr>
      <dsp:spPr>
        <a:xfrm>
          <a:off x="0" y="1284110"/>
          <a:ext cx="105156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765D8F-51BA-4954-B053-F494A7DA2CB3}">
      <dsp:nvSpPr>
        <dsp:cNvPr id="0" name=""/>
        <dsp:cNvSpPr/>
      </dsp:nvSpPr>
      <dsp:spPr>
        <a:xfrm>
          <a:off x="525780" y="1061146"/>
          <a:ext cx="7360920" cy="6214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00150" rtl="1">
            <a:lnSpc>
              <a:spcPct val="90000"/>
            </a:lnSpc>
            <a:spcBef>
              <a:spcPct val="0"/>
            </a:spcBef>
            <a:spcAft>
              <a:spcPct val="35000"/>
            </a:spcAft>
          </a:pPr>
          <a:r>
            <a:rPr lang="en-US" sz="2700" kern="1200" dirty="0" smtClean="0">
              <a:latin typeface="Times New Roman" pitchFamily="18" charset="0"/>
              <a:cs typeface="Times New Roman" pitchFamily="18" charset="0"/>
            </a:rPr>
            <a:t>Collecting Data</a:t>
          </a:r>
          <a:endParaRPr lang="ar-JO" sz="2700" kern="1200" dirty="0" smtClean="0">
            <a:latin typeface="Times New Roman" pitchFamily="18" charset="0"/>
            <a:cs typeface="Times New Roman" pitchFamily="18" charset="0"/>
          </a:endParaRPr>
        </a:p>
      </dsp:txBody>
      <dsp:txXfrm>
        <a:off x="556118" y="1091484"/>
        <a:ext cx="7300244" cy="560807"/>
      </dsp:txXfrm>
    </dsp:sp>
    <dsp:sp modelId="{C5E46495-1414-4DB0-88FC-66FD2C41FD4B}">
      <dsp:nvSpPr>
        <dsp:cNvPr id="0" name=""/>
        <dsp:cNvSpPr/>
      </dsp:nvSpPr>
      <dsp:spPr>
        <a:xfrm>
          <a:off x="0" y="2373556"/>
          <a:ext cx="105156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D331AD-4265-4570-B8E6-37DAE6009F5F}">
      <dsp:nvSpPr>
        <dsp:cNvPr id="0" name=""/>
        <dsp:cNvSpPr/>
      </dsp:nvSpPr>
      <dsp:spPr>
        <a:xfrm>
          <a:off x="525780" y="2110310"/>
          <a:ext cx="7360920" cy="6617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00150" rtl="1">
            <a:lnSpc>
              <a:spcPct val="90000"/>
            </a:lnSpc>
            <a:spcBef>
              <a:spcPct val="0"/>
            </a:spcBef>
            <a:spcAft>
              <a:spcPct val="35000"/>
            </a:spcAft>
          </a:pPr>
          <a:endParaRPr lang="en-US" sz="2700" kern="1200" dirty="0" smtClean="0">
            <a:latin typeface="Times New Roman" pitchFamily="18" charset="0"/>
            <a:cs typeface="Times New Roman" pitchFamily="18" charset="0"/>
          </a:endParaRPr>
        </a:p>
        <a:p>
          <a:pPr lvl="0" algn="l" defTabSz="1200150" rtl="1">
            <a:lnSpc>
              <a:spcPct val="90000"/>
            </a:lnSpc>
            <a:spcBef>
              <a:spcPct val="0"/>
            </a:spcBef>
            <a:spcAft>
              <a:spcPct val="35000"/>
            </a:spcAft>
          </a:pPr>
          <a:r>
            <a:rPr lang="en-US" sz="2700" kern="1200" dirty="0" smtClean="0">
              <a:latin typeface="Times New Roman" pitchFamily="18" charset="0"/>
              <a:cs typeface="Times New Roman" pitchFamily="18" charset="0"/>
            </a:rPr>
            <a:t>Data Analysis</a:t>
          </a:r>
          <a:endParaRPr lang="ar-JO" sz="2700" kern="1200" dirty="0" smtClean="0">
            <a:latin typeface="Times New Roman" pitchFamily="18" charset="0"/>
            <a:cs typeface="Times New Roman" pitchFamily="18" charset="0"/>
          </a:endParaRPr>
        </a:p>
        <a:p>
          <a:pPr lvl="0" algn="l" defTabSz="1200150" rtl="1">
            <a:lnSpc>
              <a:spcPct val="90000"/>
            </a:lnSpc>
            <a:spcBef>
              <a:spcPct val="0"/>
            </a:spcBef>
            <a:spcAft>
              <a:spcPct val="35000"/>
            </a:spcAft>
          </a:pPr>
          <a:endParaRPr lang="ar-JO" sz="2700" kern="1200" dirty="0"/>
        </a:p>
      </dsp:txBody>
      <dsp:txXfrm>
        <a:off x="558085" y="2142615"/>
        <a:ext cx="7296310" cy="597156"/>
      </dsp:txXfrm>
    </dsp:sp>
    <dsp:sp modelId="{5F3AABBA-11E4-414C-AEAA-08E08569C64B}">
      <dsp:nvSpPr>
        <dsp:cNvPr id="0" name=""/>
        <dsp:cNvSpPr/>
      </dsp:nvSpPr>
      <dsp:spPr>
        <a:xfrm>
          <a:off x="0" y="3598276"/>
          <a:ext cx="105156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46639A-D85F-41F1-B51C-4E003652D734}">
      <dsp:nvSpPr>
        <dsp:cNvPr id="0" name=""/>
        <dsp:cNvSpPr/>
      </dsp:nvSpPr>
      <dsp:spPr>
        <a:xfrm>
          <a:off x="525780" y="3199756"/>
          <a:ext cx="7360920"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00150" rtl="1">
            <a:lnSpc>
              <a:spcPct val="90000"/>
            </a:lnSpc>
            <a:spcBef>
              <a:spcPct val="0"/>
            </a:spcBef>
            <a:spcAft>
              <a:spcPct val="35000"/>
            </a:spcAft>
          </a:pPr>
          <a:r>
            <a:rPr lang="en-US" sz="2700" kern="1200" dirty="0" smtClean="0">
              <a:latin typeface="Times New Roman" pitchFamily="18" charset="0"/>
              <a:cs typeface="Times New Roman" pitchFamily="18" charset="0"/>
            </a:rPr>
            <a:t>Develop solutions</a:t>
          </a:r>
          <a:endParaRPr lang="ar-JO" sz="2700" kern="1200" dirty="0"/>
        </a:p>
      </dsp:txBody>
      <dsp:txXfrm>
        <a:off x="564688" y="3238664"/>
        <a:ext cx="7283104" cy="719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6B8E7-427E-424D-9866-DD90093D0187}">
      <dsp:nvSpPr>
        <dsp:cNvPr id="0" name=""/>
        <dsp:cNvSpPr/>
      </dsp:nvSpPr>
      <dsp:spPr>
        <a:xfrm>
          <a:off x="-5701258" y="-872689"/>
          <a:ext cx="6787760" cy="6787760"/>
        </a:xfrm>
        <a:prstGeom prst="blockArc">
          <a:avLst>
            <a:gd name="adj1" fmla="val 18900000"/>
            <a:gd name="adj2" fmla="val 2700000"/>
            <a:gd name="adj3" fmla="val 318"/>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B509D3-8850-4C43-94E4-1FDB7C5EAF6D}">
      <dsp:nvSpPr>
        <dsp:cNvPr id="0" name=""/>
        <dsp:cNvSpPr/>
      </dsp:nvSpPr>
      <dsp:spPr>
        <a:xfrm>
          <a:off x="568734" y="387658"/>
          <a:ext cx="9508388" cy="77571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5728" tIns="101600" rIns="101600" bIns="10160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 Mechanical</a:t>
          </a:r>
          <a:endParaRPr lang="en-US" sz="4000" b="1" kern="1200" dirty="0" smtClean="0">
            <a:latin typeface="Times New Roman" pitchFamily="18" charset="0"/>
            <a:cs typeface="Times New Roman" pitchFamily="18" charset="0"/>
          </a:endParaRPr>
        </a:p>
      </dsp:txBody>
      <dsp:txXfrm>
        <a:off x="568734" y="387658"/>
        <a:ext cx="9508388" cy="775719"/>
      </dsp:txXfrm>
    </dsp:sp>
    <dsp:sp modelId="{7CFF7C47-D6CE-4A79-B1E3-49DFE79039F7}">
      <dsp:nvSpPr>
        <dsp:cNvPr id="0" name=""/>
        <dsp:cNvSpPr/>
      </dsp:nvSpPr>
      <dsp:spPr>
        <a:xfrm>
          <a:off x="83909" y="290693"/>
          <a:ext cx="969649" cy="969649"/>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497457F-9FFA-4E88-9E83-27CB49EFA2FE}">
      <dsp:nvSpPr>
        <dsp:cNvPr id="0" name=""/>
        <dsp:cNvSpPr/>
      </dsp:nvSpPr>
      <dsp:spPr>
        <a:xfrm>
          <a:off x="1013472" y="1551439"/>
          <a:ext cx="9063650" cy="775719"/>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5728" tIns="106680" rIns="106680" bIns="106680" numCol="1" spcCol="1270" anchor="ctr" anchorCtr="0">
          <a:noAutofit/>
        </a:bodyPr>
        <a:lstStyle/>
        <a:p>
          <a:pPr lvl="0" algn="l" defTabSz="1866900">
            <a:lnSpc>
              <a:spcPct val="90000"/>
            </a:lnSpc>
            <a:spcBef>
              <a:spcPct val="0"/>
            </a:spcBef>
            <a:spcAft>
              <a:spcPct val="35000"/>
            </a:spcAft>
          </a:pPr>
          <a:r>
            <a:rPr lang="en-US" sz="4200" kern="1200" dirty="0" smtClean="0">
              <a:latin typeface="Times New Roman" pitchFamily="18" charset="0"/>
              <a:cs typeface="Times New Roman" pitchFamily="18" charset="0"/>
            </a:rPr>
            <a:t> Electrical</a:t>
          </a:r>
          <a:endParaRPr lang="en-US" sz="4200" b="1" kern="1200" dirty="0" smtClean="0">
            <a:latin typeface="Times New Roman" pitchFamily="18" charset="0"/>
            <a:cs typeface="Times New Roman" pitchFamily="18" charset="0"/>
          </a:endParaRPr>
        </a:p>
      </dsp:txBody>
      <dsp:txXfrm>
        <a:off x="1013472" y="1551439"/>
        <a:ext cx="9063650" cy="775719"/>
      </dsp:txXfrm>
    </dsp:sp>
    <dsp:sp modelId="{8553B168-4575-4B76-99C2-9DCB01A4C827}">
      <dsp:nvSpPr>
        <dsp:cNvPr id="0" name=""/>
        <dsp:cNvSpPr/>
      </dsp:nvSpPr>
      <dsp:spPr>
        <a:xfrm>
          <a:off x="528647" y="1454474"/>
          <a:ext cx="969649" cy="969649"/>
        </a:xfrm>
        <a:prstGeom prst="ellipse">
          <a:avLst/>
        </a:prstGeom>
        <a:solidFill>
          <a:schemeClr val="lt1">
            <a:hueOff val="0"/>
            <a:satOff val="0"/>
            <a:lumOff val="0"/>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024E71-0478-4096-9C08-D6A1791229C7}">
      <dsp:nvSpPr>
        <dsp:cNvPr id="0" name=""/>
        <dsp:cNvSpPr/>
      </dsp:nvSpPr>
      <dsp:spPr>
        <a:xfrm>
          <a:off x="1013472" y="2715221"/>
          <a:ext cx="9063650" cy="775719"/>
        </a:xfrm>
        <a:prstGeom prst="rect">
          <a:avLst/>
        </a:prstGeom>
        <a:solidFill>
          <a:schemeClr val="accent5">
            <a:hueOff val="-4902231"/>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5728" tIns="106680" rIns="106680" bIns="106680" numCol="1" spcCol="1270" anchor="ctr" anchorCtr="0">
          <a:noAutofit/>
        </a:bodyPr>
        <a:lstStyle/>
        <a:p>
          <a:pPr lvl="0" algn="l" defTabSz="1866900">
            <a:lnSpc>
              <a:spcPct val="90000"/>
            </a:lnSpc>
            <a:spcBef>
              <a:spcPct val="0"/>
            </a:spcBef>
            <a:spcAft>
              <a:spcPct val="35000"/>
            </a:spcAft>
          </a:pPr>
          <a:r>
            <a:rPr lang="en-US" sz="4200" b="0" kern="1200" dirty="0" smtClean="0">
              <a:latin typeface="Times New Roman" pitchFamily="18" charset="0"/>
              <a:cs typeface="Times New Roman" pitchFamily="18" charset="0"/>
            </a:rPr>
            <a:t>Air conditioning</a:t>
          </a:r>
          <a:endParaRPr lang="en-US" sz="4200" b="0" kern="1200" dirty="0">
            <a:latin typeface="Times New Roman" pitchFamily="18" charset="0"/>
            <a:cs typeface="Times New Roman" pitchFamily="18" charset="0"/>
          </a:endParaRPr>
        </a:p>
      </dsp:txBody>
      <dsp:txXfrm>
        <a:off x="1013472" y="2715221"/>
        <a:ext cx="9063650" cy="775719"/>
      </dsp:txXfrm>
    </dsp:sp>
    <dsp:sp modelId="{AEE53BBB-FC8C-459F-A950-7BC312CD2895}">
      <dsp:nvSpPr>
        <dsp:cNvPr id="0" name=""/>
        <dsp:cNvSpPr/>
      </dsp:nvSpPr>
      <dsp:spPr>
        <a:xfrm>
          <a:off x="528647" y="2618256"/>
          <a:ext cx="969649" cy="969649"/>
        </a:xfrm>
        <a:prstGeom prst="ellipse">
          <a:avLst/>
        </a:prstGeom>
        <a:solidFill>
          <a:schemeClr val="lt1">
            <a:hueOff val="0"/>
            <a:satOff val="0"/>
            <a:lumOff val="0"/>
            <a:alphaOff val="0"/>
          </a:schemeClr>
        </a:solidFill>
        <a:ln w="12700" cap="flat" cmpd="sng" algn="ctr">
          <a:solidFill>
            <a:schemeClr val="accent5">
              <a:hueOff val="-4902231"/>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dsp:style>
    </dsp:sp>
    <dsp:sp modelId="{745D9241-4660-4E29-802C-8CB773B6BE89}">
      <dsp:nvSpPr>
        <dsp:cNvPr id="0" name=""/>
        <dsp:cNvSpPr/>
      </dsp:nvSpPr>
      <dsp:spPr>
        <a:xfrm>
          <a:off x="568734" y="3879002"/>
          <a:ext cx="9508388" cy="775719"/>
        </a:xfrm>
        <a:prstGeom prst="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5728" tIns="106680" rIns="106680" bIns="106680" numCol="1" spcCol="1270" anchor="ctr" anchorCtr="0">
          <a:noAutofit/>
        </a:bodyPr>
        <a:lstStyle/>
        <a:p>
          <a:pPr lvl="0" algn="l" defTabSz="1866900">
            <a:lnSpc>
              <a:spcPct val="90000"/>
            </a:lnSpc>
            <a:spcBef>
              <a:spcPct val="0"/>
            </a:spcBef>
            <a:spcAft>
              <a:spcPct val="35000"/>
            </a:spcAft>
          </a:pPr>
          <a:r>
            <a:rPr lang="en-US" sz="4200" kern="1200" dirty="0" smtClean="0">
              <a:latin typeface="Times New Roman" pitchFamily="18" charset="0"/>
              <a:cs typeface="Times New Roman" pitchFamily="18" charset="0"/>
            </a:rPr>
            <a:t>General maintenance services</a:t>
          </a:r>
          <a:endParaRPr lang="en-US" sz="4200" b="1" kern="1200" dirty="0">
            <a:latin typeface="Times New Roman" pitchFamily="18" charset="0"/>
            <a:cs typeface="Times New Roman" pitchFamily="18" charset="0"/>
          </a:endParaRPr>
        </a:p>
      </dsp:txBody>
      <dsp:txXfrm>
        <a:off x="568734" y="3879002"/>
        <a:ext cx="9508388" cy="775719"/>
      </dsp:txXfrm>
    </dsp:sp>
    <dsp:sp modelId="{9AF4D142-6402-4D4F-A558-1679888CA682}">
      <dsp:nvSpPr>
        <dsp:cNvPr id="0" name=""/>
        <dsp:cNvSpPr/>
      </dsp:nvSpPr>
      <dsp:spPr>
        <a:xfrm>
          <a:off x="83909" y="3782037"/>
          <a:ext cx="969649" cy="969649"/>
        </a:xfrm>
        <a:prstGeom prst="ellipse">
          <a:avLst/>
        </a:prstGeom>
        <a:solidFill>
          <a:schemeClr val="lt1">
            <a:hueOff val="0"/>
            <a:satOff val="0"/>
            <a:lumOff val="0"/>
            <a:alphaOff val="0"/>
          </a:schemeClr>
        </a:solidFill>
        <a:ln w="12700" cap="flat" cmpd="sng" algn="ctr">
          <a:solidFill>
            <a:schemeClr val="accent5">
              <a:hueOff val="-7353345"/>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119E5-57A5-4786-946D-370E9C5CB209}">
      <dsp:nvSpPr>
        <dsp:cNvPr id="0" name=""/>
        <dsp:cNvSpPr/>
      </dsp:nvSpPr>
      <dsp:spPr>
        <a:xfrm>
          <a:off x="0" y="0"/>
          <a:ext cx="5392783" cy="337048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A2F2D5-3B18-466D-8459-A1A683F9A0B3}">
      <dsp:nvSpPr>
        <dsp:cNvPr id="0" name=""/>
        <dsp:cNvSpPr/>
      </dsp:nvSpPr>
      <dsp:spPr>
        <a:xfrm>
          <a:off x="939934" y="2529352"/>
          <a:ext cx="140212" cy="140212"/>
        </a:xfrm>
        <a:prstGeom prst="ellipse">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E18189-3B2E-4DFC-BB1E-3EDDA34F9FBE}">
      <dsp:nvSpPr>
        <dsp:cNvPr id="0" name=""/>
        <dsp:cNvSpPr/>
      </dsp:nvSpPr>
      <dsp:spPr>
        <a:xfrm>
          <a:off x="1077359" y="2573327"/>
          <a:ext cx="3107432" cy="974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296" tIns="0" rIns="0" bIns="0" numCol="1" spcCol="1270" anchor="t" anchorCtr="0">
          <a:noAutofit/>
        </a:bodyPr>
        <a:lstStyle/>
        <a:p>
          <a:pPr lvl="0" algn="l" defTabSz="800100" rtl="1">
            <a:lnSpc>
              <a:spcPct val="90000"/>
            </a:lnSpc>
            <a:spcBef>
              <a:spcPct val="0"/>
            </a:spcBef>
            <a:spcAft>
              <a:spcPct val="35000"/>
            </a:spcAft>
          </a:pPr>
          <a:r>
            <a:rPr lang="en-US" sz="1800" b="1" kern="1200" dirty="0" smtClean="0">
              <a:latin typeface="Times New Roman" pitchFamily="18" charset="0"/>
              <a:cs typeface="Times New Roman" pitchFamily="18" charset="0"/>
            </a:rPr>
            <a:t>Electrical :9</a:t>
          </a:r>
          <a:endParaRPr lang="ar-JO" sz="1800" b="1" kern="1200" dirty="0">
            <a:latin typeface="Times New Roman" pitchFamily="18" charset="0"/>
            <a:cs typeface="Times New Roman" pitchFamily="18" charset="0"/>
          </a:endParaRPr>
        </a:p>
      </dsp:txBody>
      <dsp:txXfrm>
        <a:off x="1077359" y="2573327"/>
        <a:ext cx="3107432" cy="974071"/>
      </dsp:txXfrm>
    </dsp:sp>
    <dsp:sp modelId="{7AD2428A-3059-4C50-B6F6-4A8E22DE8B35}">
      <dsp:nvSpPr>
        <dsp:cNvPr id="0" name=""/>
        <dsp:cNvSpPr/>
      </dsp:nvSpPr>
      <dsp:spPr>
        <a:xfrm>
          <a:off x="2007760" y="1900637"/>
          <a:ext cx="253460" cy="2534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3CC56B-D730-4AC7-BD7A-E229AC5E1311}">
      <dsp:nvSpPr>
        <dsp:cNvPr id="0" name=""/>
        <dsp:cNvSpPr/>
      </dsp:nvSpPr>
      <dsp:spPr>
        <a:xfrm>
          <a:off x="2077653" y="2184135"/>
          <a:ext cx="2217870" cy="1833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04" tIns="0" rIns="0" bIns="0" numCol="1" spcCol="1270" anchor="t" anchorCtr="0">
          <a:noAutofit/>
        </a:bodyPr>
        <a:lstStyle/>
        <a:p>
          <a:pPr lvl="0" algn="l" defTabSz="800100" rtl="1">
            <a:lnSpc>
              <a:spcPct val="90000"/>
            </a:lnSpc>
            <a:spcBef>
              <a:spcPct val="0"/>
            </a:spcBef>
            <a:spcAft>
              <a:spcPct val="35000"/>
            </a:spcAft>
          </a:pPr>
          <a:r>
            <a:rPr lang="en-US" sz="1800" b="1" kern="1200" dirty="0" smtClean="0">
              <a:latin typeface="Times New Roman" pitchFamily="18" charset="0"/>
              <a:cs typeface="Times New Roman" pitchFamily="18" charset="0"/>
            </a:rPr>
            <a:t>Air conditioning:16 </a:t>
          </a:r>
          <a:endParaRPr lang="ar-JO" sz="1800" b="1" kern="1200" dirty="0">
            <a:latin typeface="Times New Roman" pitchFamily="18" charset="0"/>
            <a:cs typeface="Times New Roman" pitchFamily="18" charset="0"/>
          </a:endParaRPr>
        </a:p>
      </dsp:txBody>
      <dsp:txXfrm>
        <a:off x="2077653" y="2184135"/>
        <a:ext cx="2217870" cy="1833546"/>
      </dsp:txXfrm>
    </dsp:sp>
    <dsp:sp modelId="{45C6849E-44F7-4E7F-899A-1FEF476A7A32}">
      <dsp:nvSpPr>
        <dsp:cNvPr id="0" name=""/>
        <dsp:cNvSpPr/>
      </dsp:nvSpPr>
      <dsp:spPr>
        <a:xfrm>
          <a:off x="3496169" y="1343158"/>
          <a:ext cx="350530" cy="3505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C43679-5A85-45E0-9CF8-BC230740DF1A}">
      <dsp:nvSpPr>
        <dsp:cNvPr id="0" name=""/>
        <dsp:cNvSpPr/>
      </dsp:nvSpPr>
      <dsp:spPr>
        <a:xfrm>
          <a:off x="3708405" y="1531494"/>
          <a:ext cx="1579874" cy="2342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5739" tIns="0" rIns="0" bIns="0" numCol="1" spcCol="1270" anchor="t" anchorCtr="0">
          <a:noAutofit/>
        </a:bodyPr>
        <a:lstStyle/>
        <a:p>
          <a:pPr lvl="0" algn="l" defTabSz="711200" rtl="1">
            <a:lnSpc>
              <a:spcPct val="90000"/>
            </a:lnSpc>
            <a:spcBef>
              <a:spcPct val="0"/>
            </a:spcBef>
            <a:spcAft>
              <a:spcPct val="35000"/>
            </a:spcAft>
          </a:pPr>
          <a:r>
            <a:rPr lang="en-US" sz="1600" b="1" kern="1200" dirty="0" smtClean="0">
              <a:latin typeface="Times New Roman" pitchFamily="18" charset="0"/>
              <a:cs typeface="Times New Roman" pitchFamily="18" charset="0"/>
            </a:rPr>
            <a:t>Mechanical : 64</a:t>
          </a:r>
          <a:endParaRPr lang="ar-JO" sz="1600" b="1" kern="1200" dirty="0">
            <a:latin typeface="Times New Roman" pitchFamily="18" charset="0"/>
            <a:cs typeface="Times New Roman" pitchFamily="18" charset="0"/>
          </a:endParaRPr>
        </a:p>
      </dsp:txBody>
      <dsp:txXfrm>
        <a:off x="3708405" y="1531494"/>
        <a:ext cx="1579874" cy="23424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0CDFC-1E0F-4A95-837A-90424B878987}">
      <dsp:nvSpPr>
        <dsp:cNvPr id="0" name=""/>
        <dsp:cNvSpPr/>
      </dsp:nvSpPr>
      <dsp:spPr>
        <a:xfrm>
          <a:off x="3255058" y="2744"/>
          <a:ext cx="2477633" cy="9751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en-US" sz="2800" b="1" kern="1200" dirty="0" smtClean="0">
              <a:latin typeface="Times New Roman" pitchFamily="18" charset="0"/>
              <a:cs typeface="Times New Roman" pitchFamily="18" charset="0"/>
            </a:rPr>
            <a:t>1.Sorting (</a:t>
          </a:r>
          <a:r>
            <a:rPr lang="en-US" sz="2800" b="1" kern="1200" dirty="0" err="1" smtClean="0">
              <a:latin typeface="Times New Roman" pitchFamily="18" charset="0"/>
              <a:cs typeface="Times New Roman" pitchFamily="18" charset="0"/>
            </a:rPr>
            <a:t>Seiri</a:t>
          </a:r>
          <a:r>
            <a:rPr lang="en-US" sz="2800" b="1" kern="1200" dirty="0" smtClean="0">
              <a:latin typeface="Times New Roman" pitchFamily="18" charset="0"/>
              <a:cs typeface="Times New Roman" pitchFamily="18" charset="0"/>
            </a:rPr>
            <a:t>)</a:t>
          </a:r>
          <a:endParaRPr lang="ar-JO" sz="2800" kern="1200" dirty="0">
            <a:latin typeface="Times New Roman" pitchFamily="18" charset="0"/>
            <a:cs typeface="Times New Roman" pitchFamily="18" charset="0"/>
          </a:endParaRPr>
        </a:p>
      </dsp:txBody>
      <dsp:txXfrm>
        <a:off x="3302663" y="50349"/>
        <a:ext cx="2382423" cy="879982"/>
      </dsp:txXfrm>
    </dsp:sp>
    <dsp:sp modelId="{82DA6EB4-E7E0-4523-A4D3-8D5AE1D83646}">
      <dsp:nvSpPr>
        <dsp:cNvPr id="0" name=""/>
        <dsp:cNvSpPr/>
      </dsp:nvSpPr>
      <dsp:spPr>
        <a:xfrm>
          <a:off x="2545039" y="490340"/>
          <a:ext cx="3897670" cy="3897670"/>
        </a:xfrm>
        <a:custGeom>
          <a:avLst/>
          <a:gdLst/>
          <a:ahLst/>
          <a:cxnLst/>
          <a:rect l="0" t="0" r="0" b="0"/>
          <a:pathLst>
            <a:path>
              <a:moveTo>
                <a:pt x="3191971" y="447978"/>
              </a:moveTo>
              <a:arcTo wR="1948835" hR="1948835" stAng="18578066" swAng="97195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9421947-266B-4C50-B270-6A52AF9E7EF7}">
      <dsp:nvSpPr>
        <dsp:cNvPr id="0" name=""/>
        <dsp:cNvSpPr/>
      </dsp:nvSpPr>
      <dsp:spPr>
        <a:xfrm>
          <a:off x="5322092" y="1349356"/>
          <a:ext cx="2050469" cy="9751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en-US" sz="1800" b="1" kern="1200" dirty="0" smtClean="0">
              <a:latin typeface="Times New Roman" pitchFamily="18" charset="0"/>
              <a:cs typeface="Times New Roman" pitchFamily="18" charset="0"/>
            </a:rPr>
            <a:t>2.Straightening or Setting in order (</a:t>
          </a:r>
          <a:r>
            <a:rPr lang="en-US" sz="1800" b="1" kern="1200" dirty="0" err="1" smtClean="0">
              <a:latin typeface="Times New Roman" pitchFamily="18" charset="0"/>
              <a:cs typeface="Times New Roman" pitchFamily="18" charset="0"/>
            </a:rPr>
            <a:t>seiton</a:t>
          </a:r>
          <a:r>
            <a:rPr lang="en-US" sz="1800" b="1" kern="1200" dirty="0" smtClean="0">
              <a:latin typeface="Times New Roman" pitchFamily="18" charset="0"/>
              <a:cs typeface="Times New Roman" pitchFamily="18" charset="0"/>
            </a:rPr>
            <a:t>)</a:t>
          </a:r>
          <a:endParaRPr lang="ar-JO" sz="1800" kern="1200" dirty="0">
            <a:latin typeface="Times New Roman" pitchFamily="18" charset="0"/>
            <a:cs typeface="Times New Roman" pitchFamily="18" charset="0"/>
          </a:endParaRPr>
        </a:p>
      </dsp:txBody>
      <dsp:txXfrm>
        <a:off x="5369697" y="1396961"/>
        <a:ext cx="1955259" cy="879982"/>
      </dsp:txXfrm>
    </dsp:sp>
    <dsp:sp modelId="{D934351F-E9DF-4E6A-B252-2B64D745120D}">
      <dsp:nvSpPr>
        <dsp:cNvPr id="0" name=""/>
        <dsp:cNvSpPr/>
      </dsp:nvSpPr>
      <dsp:spPr>
        <a:xfrm>
          <a:off x="2545039" y="490340"/>
          <a:ext cx="3897670" cy="3897670"/>
        </a:xfrm>
        <a:custGeom>
          <a:avLst/>
          <a:gdLst/>
          <a:ahLst/>
          <a:cxnLst/>
          <a:rect l="0" t="0" r="0" b="0"/>
          <a:pathLst>
            <a:path>
              <a:moveTo>
                <a:pt x="3894990" y="1846667"/>
              </a:moveTo>
              <a:arcTo wR="1948835" hR="1948835" stAng="21419694" swAng="219674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A50E6A3-395D-4D5D-B0E4-2CC19FFCEF06}">
      <dsp:nvSpPr>
        <dsp:cNvPr id="0" name=""/>
        <dsp:cNvSpPr/>
      </dsp:nvSpPr>
      <dsp:spPr>
        <a:xfrm>
          <a:off x="4800503" y="3528219"/>
          <a:ext cx="1677735" cy="9751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en-US" sz="1800" b="1" kern="1200" dirty="0" smtClean="0">
              <a:latin typeface="Times New Roman" pitchFamily="18" charset="0"/>
              <a:cs typeface="Times New Roman" pitchFamily="18" charset="0"/>
            </a:rPr>
            <a:t>3.Systematic cleaning or shining (</a:t>
          </a:r>
          <a:r>
            <a:rPr lang="en-US" sz="1800" b="1" kern="1200" dirty="0" err="1" smtClean="0">
              <a:latin typeface="Times New Roman" pitchFamily="18" charset="0"/>
              <a:cs typeface="Times New Roman" pitchFamily="18" charset="0"/>
            </a:rPr>
            <a:t>Seiso</a:t>
          </a:r>
          <a:r>
            <a:rPr lang="en-US" sz="1800" b="1" kern="1200" dirty="0" smtClean="0">
              <a:latin typeface="Times New Roman" pitchFamily="18" charset="0"/>
              <a:cs typeface="Times New Roman" pitchFamily="18" charset="0"/>
            </a:rPr>
            <a:t>)</a:t>
          </a:r>
          <a:endParaRPr lang="ar-JO" sz="1800" kern="1200" dirty="0">
            <a:latin typeface="Times New Roman" pitchFamily="18" charset="0"/>
            <a:cs typeface="Times New Roman" pitchFamily="18" charset="0"/>
          </a:endParaRPr>
        </a:p>
      </dsp:txBody>
      <dsp:txXfrm>
        <a:off x="4848108" y="3575824"/>
        <a:ext cx="1582525" cy="879982"/>
      </dsp:txXfrm>
    </dsp:sp>
    <dsp:sp modelId="{AE6502AE-774F-4B51-8A4E-E286D70E15F9}">
      <dsp:nvSpPr>
        <dsp:cNvPr id="0" name=""/>
        <dsp:cNvSpPr/>
      </dsp:nvSpPr>
      <dsp:spPr>
        <a:xfrm>
          <a:off x="2545039" y="490340"/>
          <a:ext cx="3897670" cy="3897670"/>
        </a:xfrm>
        <a:custGeom>
          <a:avLst/>
          <a:gdLst/>
          <a:ahLst/>
          <a:cxnLst/>
          <a:rect l="0" t="0" r="0" b="0"/>
          <a:pathLst>
            <a:path>
              <a:moveTo>
                <a:pt x="2250173" y="3874232"/>
              </a:moveTo>
              <a:arcTo wR="1948835" hR="1948835" stAng="4866298" swAng="92896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AC07FED-0B25-4A4C-9ADF-0609B3BB7B47}">
      <dsp:nvSpPr>
        <dsp:cNvPr id="0" name=""/>
        <dsp:cNvSpPr/>
      </dsp:nvSpPr>
      <dsp:spPr>
        <a:xfrm>
          <a:off x="2431780" y="3528219"/>
          <a:ext cx="1833196" cy="9751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en-US" sz="1800" b="1" kern="1200" dirty="0" smtClean="0"/>
            <a:t>4.Standardizing (</a:t>
          </a:r>
          <a:r>
            <a:rPr lang="en-US" sz="1800" b="1" kern="1200" dirty="0" err="1" smtClean="0"/>
            <a:t>Seiketsu</a:t>
          </a:r>
          <a:r>
            <a:rPr lang="en-US" sz="1800" b="1" kern="1200" dirty="0" smtClean="0"/>
            <a:t>)</a:t>
          </a:r>
          <a:endParaRPr lang="ar-JO" sz="1800" kern="1200" dirty="0"/>
        </a:p>
      </dsp:txBody>
      <dsp:txXfrm>
        <a:off x="2479385" y="3575824"/>
        <a:ext cx="1737986" cy="879982"/>
      </dsp:txXfrm>
    </dsp:sp>
    <dsp:sp modelId="{861518A4-1DFE-45F4-A057-947A4A362A3A}">
      <dsp:nvSpPr>
        <dsp:cNvPr id="0" name=""/>
        <dsp:cNvSpPr/>
      </dsp:nvSpPr>
      <dsp:spPr>
        <a:xfrm>
          <a:off x="2545039" y="490340"/>
          <a:ext cx="3897670" cy="3897670"/>
        </a:xfrm>
        <a:custGeom>
          <a:avLst/>
          <a:gdLst/>
          <a:ahLst/>
          <a:cxnLst/>
          <a:rect l="0" t="0" r="0" b="0"/>
          <a:pathLst>
            <a:path>
              <a:moveTo>
                <a:pt x="325744" y="3027508"/>
              </a:moveTo>
              <a:arcTo wR="1948835" hR="1948835" stAng="8783566" swAng="219674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3E85E4A-0511-4A7C-AF1C-E5A5864241C5}">
      <dsp:nvSpPr>
        <dsp:cNvPr id="0" name=""/>
        <dsp:cNvSpPr/>
      </dsp:nvSpPr>
      <dsp:spPr>
        <a:xfrm>
          <a:off x="1546467" y="1349356"/>
          <a:ext cx="2187911" cy="9751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latin typeface="Times New Roman" pitchFamily="18" charset="0"/>
              <a:cs typeface="Times New Roman" pitchFamily="18" charset="0"/>
            </a:rPr>
            <a:t>5.Sustaining the discipline or self-discipline (</a:t>
          </a:r>
          <a:r>
            <a:rPr lang="en-US" sz="1800" b="1" kern="1200" dirty="0" err="1" smtClean="0">
              <a:latin typeface="Times New Roman" pitchFamily="18" charset="0"/>
              <a:cs typeface="Times New Roman" pitchFamily="18" charset="0"/>
            </a:rPr>
            <a:t>Shitsuke</a:t>
          </a:r>
          <a:r>
            <a:rPr lang="en-US" sz="1800" b="1" kern="1200" dirty="0" smtClean="0">
              <a:latin typeface="Times New Roman" pitchFamily="18" charset="0"/>
              <a:cs typeface="Times New Roman" pitchFamily="18" charset="0"/>
            </a:rPr>
            <a:t>)</a:t>
          </a:r>
          <a:endParaRPr lang="ar-JO" sz="1800" kern="1200" dirty="0">
            <a:latin typeface="Times New Roman" pitchFamily="18" charset="0"/>
            <a:cs typeface="Times New Roman" pitchFamily="18" charset="0"/>
          </a:endParaRPr>
        </a:p>
      </dsp:txBody>
      <dsp:txXfrm>
        <a:off x="1594072" y="1396961"/>
        <a:ext cx="2092701" cy="879982"/>
      </dsp:txXfrm>
    </dsp:sp>
    <dsp:sp modelId="{A70DB151-AF5D-4E05-8F13-803E114097F3}">
      <dsp:nvSpPr>
        <dsp:cNvPr id="0" name=""/>
        <dsp:cNvSpPr/>
      </dsp:nvSpPr>
      <dsp:spPr>
        <a:xfrm>
          <a:off x="2545039" y="490340"/>
          <a:ext cx="3897670" cy="3897670"/>
        </a:xfrm>
        <a:custGeom>
          <a:avLst/>
          <a:gdLst/>
          <a:ahLst/>
          <a:cxnLst/>
          <a:rect l="0" t="0" r="0" b="0"/>
          <a:pathLst>
            <a:path>
              <a:moveTo>
                <a:pt x="336347" y="854375"/>
              </a:moveTo>
              <a:arcTo wR="1948835" hR="1948835" stAng="12849978" swAng="97195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03D9E-57D8-4FDC-BA13-2827B47E080A}">
      <dsp:nvSpPr>
        <dsp:cNvPr id="0" name=""/>
        <dsp:cNvSpPr/>
      </dsp:nvSpPr>
      <dsp:spPr>
        <a:xfrm rot="5400000">
          <a:off x="5825690" y="-4879524"/>
          <a:ext cx="1100473" cy="10861813"/>
        </a:xfrm>
        <a:prstGeom prst="round2Same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latin typeface="Times New Roman" pitchFamily="18" charset="0"/>
              <a:cs typeface="Times New Roman" pitchFamily="18" charset="0"/>
            </a:rPr>
            <a:t>Creating a computerized system to deal with the data and to ensure the documentation of information to save time.</a:t>
          </a:r>
          <a:endParaRPr lang="en-US" sz="2800" kern="1200" dirty="0">
            <a:latin typeface="Times New Roman" pitchFamily="18" charset="0"/>
            <a:cs typeface="Times New Roman" pitchFamily="18" charset="0"/>
          </a:endParaRPr>
        </a:p>
      </dsp:txBody>
      <dsp:txXfrm rot="-5400000">
        <a:off x="945021" y="54866"/>
        <a:ext cx="10808092" cy="993031"/>
      </dsp:txXfrm>
    </dsp:sp>
    <dsp:sp modelId="{5C5A36A3-2625-4C81-A932-EB1834B20583}">
      <dsp:nvSpPr>
        <dsp:cNvPr id="0" name=""/>
        <dsp:cNvSpPr/>
      </dsp:nvSpPr>
      <dsp:spPr>
        <a:xfrm>
          <a:off x="355" y="2283"/>
          <a:ext cx="944665" cy="109819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1</a:t>
          </a:r>
          <a:endParaRPr lang="en-US" sz="5600" kern="1200" dirty="0"/>
        </a:p>
      </dsp:txBody>
      <dsp:txXfrm>
        <a:off x="46470" y="48398"/>
        <a:ext cx="852435" cy="1005968"/>
      </dsp:txXfrm>
    </dsp:sp>
    <dsp:sp modelId="{A10DDAEC-FE42-420D-A7EC-7B043084D9D6}">
      <dsp:nvSpPr>
        <dsp:cNvPr id="0" name=""/>
        <dsp:cNvSpPr/>
      </dsp:nvSpPr>
      <dsp:spPr>
        <a:xfrm rot="5400000">
          <a:off x="5936648" y="-3725278"/>
          <a:ext cx="878558" cy="10861813"/>
        </a:xfrm>
        <a:prstGeom prst="round2Same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smtClean="0">
              <a:latin typeface="Times New Roman" pitchFamily="18" charset="0"/>
              <a:cs typeface="Times New Roman" pitchFamily="18" charset="0"/>
            </a:rPr>
            <a:t>Training sessions for the maintenance crew every now and then</a:t>
          </a:r>
          <a:endParaRPr lang="en-US" sz="2700" kern="1200" dirty="0">
            <a:latin typeface="Times New Roman" pitchFamily="18" charset="0"/>
            <a:cs typeface="Times New Roman" pitchFamily="18" charset="0"/>
          </a:endParaRPr>
        </a:p>
      </dsp:txBody>
      <dsp:txXfrm rot="-5400000">
        <a:off x="945021" y="1309237"/>
        <a:ext cx="10818925" cy="792782"/>
      </dsp:txXfrm>
    </dsp:sp>
    <dsp:sp modelId="{989D4119-93A9-4B0C-9FEF-1B92C9445A5E}">
      <dsp:nvSpPr>
        <dsp:cNvPr id="0" name=""/>
        <dsp:cNvSpPr/>
      </dsp:nvSpPr>
      <dsp:spPr>
        <a:xfrm>
          <a:off x="355" y="1156529"/>
          <a:ext cx="944665" cy="109819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2</a:t>
          </a:r>
          <a:endParaRPr lang="en-US" sz="5600" kern="1200" dirty="0"/>
        </a:p>
      </dsp:txBody>
      <dsp:txXfrm>
        <a:off x="46470" y="1202644"/>
        <a:ext cx="852435" cy="1005968"/>
      </dsp:txXfrm>
    </dsp:sp>
    <dsp:sp modelId="{FE4F638C-5B15-4CE6-BEF7-53EB480812B9}">
      <dsp:nvSpPr>
        <dsp:cNvPr id="0" name=""/>
        <dsp:cNvSpPr/>
      </dsp:nvSpPr>
      <dsp:spPr>
        <a:xfrm rot="5400000">
          <a:off x="5936648" y="-2572170"/>
          <a:ext cx="878558" cy="10861813"/>
        </a:xfrm>
        <a:prstGeom prst="round2Same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latin typeface="Times New Roman" pitchFamily="18" charset="0"/>
              <a:cs typeface="Times New Roman" pitchFamily="18" charset="0"/>
            </a:rPr>
            <a:t>Apply the 5S system to arrange the workshop and reduce the time taken in the maintenance</a:t>
          </a:r>
          <a:endParaRPr lang="en-US" sz="2800" kern="1200" dirty="0">
            <a:latin typeface="Times New Roman" pitchFamily="18" charset="0"/>
            <a:cs typeface="Times New Roman" pitchFamily="18" charset="0"/>
          </a:endParaRPr>
        </a:p>
      </dsp:txBody>
      <dsp:txXfrm rot="-5400000">
        <a:off x="945021" y="2462345"/>
        <a:ext cx="10818925" cy="792782"/>
      </dsp:txXfrm>
    </dsp:sp>
    <dsp:sp modelId="{15831243-85FF-4155-8D0E-F70EC14BBBC0}">
      <dsp:nvSpPr>
        <dsp:cNvPr id="0" name=""/>
        <dsp:cNvSpPr/>
      </dsp:nvSpPr>
      <dsp:spPr>
        <a:xfrm>
          <a:off x="355" y="2309637"/>
          <a:ext cx="944665" cy="1098198"/>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3</a:t>
          </a:r>
          <a:endParaRPr lang="en-US" sz="5600" kern="1200" dirty="0"/>
        </a:p>
      </dsp:txBody>
      <dsp:txXfrm>
        <a:off x="46470" y="2355752"/>
        <a:ext cx="852435" cy="1005968"/>
      </dsp:txXfrm>
    </dsp:sp>
    <dsp:sp modelId="{2E96A7C4-499D-4259-88D4-251A3156A896}">
      <dsp:nvSpPr>
        <dsp:cNvPr id="0" name=""/>
        <dsp:cNvSpPr/>
      </dsp:nvSpPr>
      <dsp:spPr>
        <a:xfrm rot="5400000">
          <a:off x="5936648" y="-1419061"/>
          <a:ext cx="878558" cy="10861813"/>
        </a:xfrm>
        <a:prstGeom prst="round2Same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latin typeface="Times New Roman" pitchFamily="18" charset="0"/>
              <a:cs typeface="Times New Roman" pitchFamily="18" charset="0"/>
            </a:rPr>
            <a:t>Modify the maintenance models and applying models that are clearer and easier to handle.</a:t>
          </a:r>
          <a:endParaRPr lang="en-US" sz="2800" kern="1200" dirty="0">
            <a:latin typeface="Times New Roman" pitchFamily="18" charset="0"/>
            <a:cs typeface="Times New Roman" pitchFamily="18" charset="0"/>
          </a:endParaRPr>
        </a:p>
      </dsp:txBody>
      <dsp:txXfrm rot="-5400000">
        <a:off x="945021" y="3615454"/>
        <a:ext cx="10818925" cy="792782"/>
      </dsp:txXfrm>
    </dsp:sp>
    <dsp:sp modelId="{61026947-03A3-49FF-AAC3-C4782647FB03}">
      <dsp:nvSpPr>
        <dsp:cNvPr id="0" name=""/>
        <dsp:cNvSpPr/>
      </dsp:nvSpPr>
      <dsp:spPr>
        <a:xfrm>
          <a:off x="355" y="3462746"/>
          <a:ext cx="944665" cy="1098198"/>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4</a:t>
          </a:r>
          <a:endParaRPr lang="en-US" sz="5600" kern="1200" dirty="0"/>
        </a:p>
      </dsp:txBody>
      <dsp:txXfrm>
        <a:off x="46470" y="3508861"/>
        <a:ext cx="852435" cy="100596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48CB0-126B-4FC3-B034-94897B476EE0}">
      <dsp:nvSpPr>
        <dsp:cNvPr id="0" name=""/>
        <dsp:cNvSpPr/>
      </dsp:nvSpPr>
      <dsp:spPr>
        <a:xfrm>
          <a:off x="1074304" y="125174"/>
          <a:ext cx="3404755" cy="68169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61736" tIns="106680" rIns="106680" bIns="106680" numCol="1" spcCol="1270" anchor="ctr" anchorCtr="0">
          <a:noAutofit/>
        </a:bodyPr>
        <a:lstStyle/>
        <a:p>
          <a:pPr lvl="0" algn="l" defTabSz="1244600">
            <a:lnSpc>
              <a:spcPct val="90000"/>
            </a:lnSpc>
            <a:spcBef>
              <a:spcPct val="0"/>
            </a:spcBef>
            <a:spcAft>
              <a:spcPct val="35000"/>
            </a:spcAft>
          </a:pPr>
          <a:r>
            <a:rPr lang="en-CA" sz="2800" i="1" kern="1200" dirty="0" err="1" smtClean="0">
              <a:latin typeface="Cooper Black" panose="0208090404030B020404" pitchFamily="18" charset="0"/>
            </a:rPr>
            <a:t>Abrar</a:t>
          </a:r>
          <a:r>
            <a:rPr lang="en-CA" sz="2800" i="1" kern="1200" dirty="0" smtClean="0">
              <a:latin typeface="Cooper Black" panose="0208090404030B020404" pitchFamily="18" charset="0"/>
            </a:rPr>
            <a:t> </a:t>
          </a:r>
          <a:r>
            <a:rPr lang="en-CA" sz="2800" i="1" kern="1200" dirty="0" err="1" smtClean="0">
              <a:latin typeface="Cooper Black" panose="0208090404030B020404" pitchFamily="18" charset="0"/>
            </a:rPr>
            <a:t>Abulail</a:t>
          </a:r>
          <a:endParaRPr lang="en-US" sz="2800" kern="1200" dirty="0"/>
        </a:p>
      </dsp:txBody>
      <dsp:txXfrm>
        <a:off x="1074304" y="125174"/>
        <a:ext cx="3404755" cy="681697"/>
      </dsp:txXfrm>
    </dsp:sp>
    <dsp:sp modelId="{F037C1FD-3A74-44CF-8C98-3F2AFE7B97E2}">
      <dsp:nvSpPr>
        <dsp:cNvPr id="0" name=""/>
        <dsp:cNvSpPr/>
      </dsp:nvSpPr>
      <dsp:spPr>
        <a:xfrm>
          <a:off x="795230" y="109164"/>
          <a:ext cx="477187" cy="715781"/>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4000" r="-2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DC01F6-AA78-41E1-9D75-FBCBB46458B8}">
      <dsp:nvSpPr>
        <dsp:cNvPr id="0" name=""/>
        <dsp:cNvSpPr/>
      </dsp:nvSpPr>
      <dsp:spPr>
        <a:xfrm>
          <a:off x="1074304" y="983355"/>
          <a:ext cx="3404755" cy="68169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61736" tIns="106680" rIns="106680" bIns="106680" numCol="1" spcCol="1270" anchor="ctr" anchorCtr="0">
          <a:noAutofit/>
        </a:bodyPr>
        <a:lstStyle/>
        <a:p>
          <a:pPr lvl="0" algn="l" defTabSz="1244600">
            <a:lnSpc>
              <a:spcPct val="90000"/>
            </a:lnSpc>
            <a:spcBef>
              <a:spcPct val="0"/>
            </a:spcBef>
            <a:spcAft>
              <a:spcPct val="35000"/>
            </a:spcAft>
          </a:pPr>
          <a:r>
            <a:rPr lang="en-CA" sz="2800" i="1" kern="1200" dirty="0" err="1" smtClean="0">
              <a:latin typeface="Cooper Black" panose="0208090404030B020404" pitchFamily="18" charset="0"/>
            </a:rPr>
            <a:t>Sabreen</a:t>
          </a:r>
          <a:r>
            <a:rPr lang="en-CA" sz="2800" i="1" kern="1200" dirty="0" smtClean="0">
              <a:latin typeface="Cooper Black" panose="0208090404030B020404" pitchFamily="18" charset="0"/>
            </a:rPr>
            <a:t> </a:t>
          </a:r>
          <a:r>
            <a:rPr lang="en-CA" sz="2800" i="1" kern="1200" dirty="0" err="1" smtClean="0">
              <a:latin typeface="Cooper Black" panose="0208090404030B020404" pitchFamily="18" charset="0"/>
            </a:rPr>
            <a:t>Eran</a:t>
          </a:r>
          <a:r>
            <a:rPr lang="ar-SA" sz="2800" i="1" kern="1200" dirty="0" smtClean="0">
              <a:latin typeface="Cooper Black" panose="0208090404030B020404" pitchFamily="18" charset="0"/>
            </a:rPr>
            <a:t> </a:t>
          </a:r>
          <a:endParaRPr lang="en-US" sz="2800" kern="1200" dirty="0"/>
        </a:p>
      </dsp:txBody>
      <dsp:txXfrm>
        <a:off x="1074304" y="983355"/>
        <a:ext cx="3404755" cy="681697"/>
      </dsp:txXfrm>
    </dsp:sp>
    <dsp:sp modelId="{B2EC2BC1-5BFF-4889-BC8B-DFFC47C894C9}">
      <dsp:nvSpPr>
        <dsp:cNvPr id="0" name=""/>
        <dsp:cNvSpPr/>
      </dsp:nvSpPr>
      <dsp:spPr>
        <a:xfrm>
          <a:off x="795230" y="967345"/>
          <a:ext cx="477187" cy="715781"/>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62BFC8-F923-40FF-92B6-8764F3EFFE30}">
      <dsp:nvSpPr>
        <dsp:cNvPr id="0" name=""/>
        <dsp:cNvSpPr/>
      </dsp:nvSpPr>
      <dsp:spPr>
        <a:xfrm>
          <a:off x="1074304" y="1841536"/>
          <a:ext cx="3404755" cy="68169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61736" tIns="106680" rIns="106680" bIns="106680" numCol="1" spcCol="1270" anchor="ctr" anchorCtr="0">
          <a:noAutofit/>
        </a:bodyPr>
        <a:lstStyle/>
        <a:p>
          <a:pPr lvl="0" algn="l" defTabSz="1244600">
            <a:lnSpc>
              <a:spcPct val="90000"/>
            </a:lnSpc>
            <a:spcBef>
              <a:spcPct val="0"/>
            </a:spcBef>
            <a:spcAft>
              <a:spcPct val="35000"/>
            </a:spcAft>
          </a:pPr>
          <a:r>
            <a:rPr lang="en-CA" sz="2800" i="1" kern="1200" dirty="0" err="1" smtClean="0">
              <a:latin typeface="Cooper Black" panose="0208090404030B020404" pitchFamily="18" charset="0"/>
            </a:rPr>
            <a:t>Zafer</a:t>
          </a:r>
          <a:r>
            <a:rPr lang="en-CA" sz="2800" i="1" kern="1200" dirty="0" smtClean="0">
              <a:latin typeface="Cooper Black" panose="0208090404030B020404" pitchFamily="18" charset="0"/>
            </a:rPr>
            <a:t> </a:t>
          </a:r>
          <a:r>
            <a:rPr lang="en-CA" sz="2800" i="1" kern="1200" dirty="0" err="1" smtClean="0">
              <a:latin typeface="Cooper Black" panose="0208090404030B020404" pitchFamily="18" charset="0"/>
            </a:rPr>
            <a:t>jwabreh</a:t>
          </a:r>
          <a:endParaRPr lang="en-US" sz="2800" kern="1200" dirty="0"/>
        </a:p>
      </dsp:txBody>
      <dsp:txXfrm>
        <a:off x="1074304" y="1841536"/>
        <a:ext cx="3404755" cy="681697"/>
      </dsp:txXfrm>
    </dsp:sp>
    <dsp:sp modelId="{5211B074-4F91-418A-8ECA-EBCDBD01EE2F}">
      <dsp:nvSpPr>
        <dsp:cNvPr id="0" name=""/>
        <dsp:cNvSpPr/>
      </dsp:nvSpPr>
      <dsp:spPr>
        <a:xfrm>
          <a:off x="795230" y="1825526"/>
          <a:ext cx="477187" cy="715781"/>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389027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137511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3477109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130766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3496474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3122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1152216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4046983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156473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14417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05C597-BC67-473C-97D6-366464EE6704}" type="datetimeFigureOut">
              <a:rPr lang="en-US" smtClean="0"/>
              <a:pPr/>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D9FCE-D938-419D-9AF6-C303F77455F5}" type="slidenum">
              <a:rPr lang="en-US" smtClean="0"/>
              <a:pPr/>
              <a:t>‹#›</a:t>
            </a:fld>
            <a:endParaRPr lang="en-US"/>
          </a:p>
        </p:txBody>
      </p:sp>
    </p:spTree>
    <p:extLst>
      <p:ext uri="{BB962C8B-B14F-4D97-AF65-F5344CB8AC3E}">
        <p14:creationId xmlns:p14="http://schemas.microsoft.com/office/powerpoint/2010/main" val="370000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5C597-BC67-473C-97D6-366464EE6704}" type="datetimeFigureOut">
              <a:rPr lang="en-US" smtClean="0"/>
              <a:pPr/>
              <a:t>12/18/2015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D9FCE-D938-419D-9AF6-C303F77455F5}" type="slidenum">
              <a:rPr lang="en-US" smtClean="0"/>
              <a:pPr/>
              <a:t>‹#›</a:t>
            </a:fld>
            <a:endParaRPr lang="en-US"/>
          </a:p>
        </p:txBody>
      </p:sp>
    </p:spTree>
    <p:extLst>
      <p:ext uri="{BB962C8B-B14F-4D97-AF65-F5344CB8AC3E}">
        <p14:creationId xmlns:p14="http://schemas.microsoft.com/office/powerpoint/2010/main" val="3593065246"/>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1220" cy="6857999"/>
          </a:xfrm>
          <a:prstGeom prst="rect">
            <a:avLst/>
          </a:prstGeom>
        </p:spPr>
      </p:pic>
      <p:sp>
        <p:nvSpPr>
          <p:cNvPr id="4" name="Rectangle 1"/>
          <p:cNvSpPr>
            <a:spLocks noGrp="1" noChangeArrowheads="1"/>
          </p:cNvSpPr>
          <p:nvPr>
            <p:ph type="title"/>
          </p:nvPr>
        </p:nvSpPr>
        <p:spPr bwMode="auto">
          <a:xfrm>
            <a:off x="1111829" y="-945559"/>
            <a:ext cx="10349344"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lnSpc>
                <a:spcPct val="100000"/>
              </a:lnSpc>
              <a:spcAft>
                <a:spcPct val="0"/>
              </a:spcAft>
            </a:pPr>
            <a:r>
              <a:rPr kumimoji="0" lang="en-CA" altLang="en-US" sz="3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kumimoji="0" lang="en-CA" altLang="en-US" sz="3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kumimoji="0" lang="en-CA" altLang="en-US" sz="3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kumimoji="0" lang="en-CA" altLang="en-US" sz="3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en-US"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t>
            </a:r>
            <a:r>
              <a:rPr lang="en-US" sz="2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Najah</a:t>
            </a:r>
            <a:r>
              <a:rPr lang="en-US"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National University</a:t>
            </a:r>
            <a: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CA" alt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lang="en-CA" alt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en-CA" altLang="en-US" sz="14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lang="en-CA" altLang="en-US" sz="14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en-CA" alt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lang="en-CA" alt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en-CA" altLang="en-US"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lang="en-CA" altLang="en-US"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kumimoji="0" lang="en-CA" altLang="en-US" sz="3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Graduation Project Report Improving the Maintenance Management System in Palestine Poultry Company</a:t>
            </a:r>
            <a:endParaRPr kumimoji="0" lang="en-CA" altLang="en-US" sz="4000" b="0"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bwMode="auto">
          <a:xfrm>
            <a:off x="1692326" y="3291367"/>
            <a:ext cx="8807347" cy="306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Presented in partial fulfillment of the requirements for Bachelor degree in Industrial Engineering </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ctr" eaLnBrk="0" fontAlgn="base" hangingPunct="0">
              <a:lnSpc>
                <a:spcPct val="100000"/>
              </a:lnSpc>
              <a:spcBef>
                <a:spcPct val="0"/>
              </a:spcBef>
              <a:spcAft>
                <a:spcPct val="0"/>
              </a:spcAft>
              <a:buNone/>
            </a:pPr>
            <a:r>
              <a:rPr lang="en-CA" sz="2400" b="1" u="sng" dirty="0" smtClean="0">
                <a:solidFill>
                  <a:srgbClr val="0070C0"/>
                </a:solidFill>
                <a:latin typeface="Times New Roman" panose="02020603050405020304" pitchFamily="18" charset="0"/>
                <a:cs typeface="Times New Roman" panose="02020603050405020304" pitchFamily="18" charset="0"/>
              </a:rPr>
              <a:t>Group Members :</a:t>
            </a:r>
          </a:p>
          <a:p>
            <a:pPr marL="0" lvl="0" indent="0" algn="ctr" eaLnBrk="0" fontAlgn="base" hangingPunct="0">
              <a:lnSpc>
                <a:spcPct val="100000"/>
              </a:lnSpc>
              <a:spcBef>
                <a:spcPct val="0"/>
              </a:spcBef>
              <a:spcAft>
                <a:spcPct val="0"/>
              </a:spcAft>
              <a:buNone/>
            </a:pPr>
            <a:endParaRPr lang="en-CA" sz="1050" b="1" u="sng" dirty="0" smtClean="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None/>
            </a:pPr>
            <a:r>
              <a:rPr lang="en-CA" sz="2000" b="1" dirty="0" err="1">
                <a:latin typeface="Times New Roman" panose="02020603050405020304" pitchFamily="18" charset="0"/>
                <a:cs typeface="Times New Roman" panose="02020603050405020304" pitchFamily="18" charset="0"/>
              </a:rPr>
              <a:t>Abrar</a:t>
            </a:r>
            <a:r>
              <a:rPr lang="en-CA" sz="2000" b="1" dirty="0">
                <a:latin typeface="Times New Roman" panose="02020603050405020304" pitchFamily="18" charset="0"/>
                <a:cs typeface="Times New Roman" panose="02020603050405020304" pitchFamily="18" charset="0"/>
              </a:rPr>
              <a:t> </a:t>
            </a:r>
            <a:r>
              <a:rPr lang="en-CA" sz="2000" b="1" dirty="0" err="1" smtClean="0">
                <a:latin typeface="Times New Roman" panose="02020603050405020304" pitchFamily="18" charset="0"/>
                <a:cs typeface="Times New Roman" panose="02020603050405020304" pitchFamily="18" charset="0"/>
              </a:rPr>
              <a:t>Abulail</a:t>
            </a:r>
            <a:endParaRPr lang="en-CA" sz="2000" b="1" dirty="0" smtClean="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None/>
            </a:pPr>
            <a:r>
              <a:rPr lang="en-CA" sz="2000" b="1" dirty="0" err="1" smtClean="0">
                <a:latin typeface="Times New Roman" panose="02020603050405020304" pitchFamily="18" charset="0"/>
                <a:cs typeface="Times New Roman" panose="02020603050405020304" pitchFamily="18" charset="0"/>
              </a:rPr>
              <a:t>Sabreen</a:t>
            </a:r>
            <a:r>
              <a:rPr lang="en-CA" sz="2000" b="1" dirty="0" smtClean="0">
                <a:latin typeface="Times New Roman" panose="02020603050405020304" pitchFamily="18" charset="0"/>
                <a:cs typeface="Times New Roman" panose="02020603050405020304" pitchFamily="18" charset="0"/>
              </a:rPr>
              <a:t> </a:t>
            </a:r>
            <a:r>
              <a:rPr lang="en-CA" sz="2000" b="1" dirty="0" err="1">
                <a:latin typeface="Times New Roman" panose="02020603050405020304" pitchFamily="18" charset="0"/>
                <a:cs typeface="Times New Roman" panose="02020603050405020304" pitchFamily="18" charset="0"/>
              </a:rPr>
              <a:t>Eran</a:t>
            </a:r>
            <a:r>
              <a:rPr lang="ar-SA" sz="2000" b="1" dirty="0">
                <a:latin typeface="Times New Roman" panose="02020603050405020304" pitchFamily="18" charset="0"/>
                <a:cs typeface="Times New Roman" panose="02020603050405020304" pitchFamily="18" charset="0"/>
              </a:rPr>
              <a:t> </a:t>
            </a:r>
            <a:endParaRPr lang="en-US" sz="2000" b="1" dirty="0" smtClean="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None/>
            </a:pPr>
            <a:r>
              <a:rPr lang="en-CA" sz="2000" b="1" dirty="0" err="1" smtClean="0">
                <a:latin typeface="Times New Roman" panose="02020603050405020304" pitchFamily="18" charset="0"/>
                <a:cs typeface="Times New Roman" panose="02020603050405020304" pitchFamily="18" charset="0"/>
              </a:rPr>
              <a:t>Zafer</a:t>
            </a:r>
            <a:r>
              <a:rPr lang="en-CA" sz="2000" b="1" dirty="0" smtClean="0">
                <a:latin typeface="Times New Roman" panose="02020603050405020304" pitchFamily="18" charset="0"/>
                <a:cs typeface="Times New Roman" panose="02020603050405020304" pitchFamily="18" charset="0"/>
              </a:rPr>
              <a:t> </a:t>
            </a:r>
            <a:r>
              <a:rPr lang="en-CA" sz="2000" b="1" dirty="0" err="1" smtClean="0">
                <a:latin typeface="Times New Roman" panose="02020603050405020304" pitchFamily="18" charset="0"/>
                <a:cs typeface="Times New Roman" panose="02020603050405020304" pitchFamily="18" charset="0"/>
              </a:rPr>
              <a:t>jwabreh</a:t>
            </a:r>
            <a:endParaRPr lang="en-CA" sz="2000" b="1" dirty="0" smtClean="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None/>
            </a:pPr>
            <a:endParaRPr kumimoji="0" lang="en-CA" altLang="en-US" sz="18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None/>
            </a:pPr>
            <a:r>
              <a:rPr lang="en-CA" sz="2400" b="1" u="sng" dirty="0" smtClean="0">
                <a:solidFill>
                  <a:srgbClr val="0070C0"/>
                </a:solidFill>
                <a:latin typeface="Times New Roman" panose="02020603050405020304" pitchFamily="18" charset="0"/>
                <a:cs typeface="Times New Roman" panose="02020603050405020304" pitchFamily="18" charset="0"/>
              </a:rPr>
              <a:t>Supervisor :</a:t>
            </a:r>
          </a:p>
          <a:p>
            <a:pPr marL="0" lvl="0" indent="0" algn="ctr" eaLnBrk="0" fontAlgn="base" hangingPunct="0">
              <a:lnSpc>
                <a:spcPct val="100000"/>
              </a:lnSpc>
              <a:spcBef>
                <a:spcPct val="0"/>
              </a:spcBef>
              <a:spcAft>
                <a:spcPct val="0"/>
              </a:spcAft>
              <a:buNone/>
            </a:pPr>
            <a:endParaRPr lang="en-CA" sz="1000" b="1" u="sng" dirty="0" smtClean="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None/>
            </a:pPr>
            <a:r>
              <a:rPr lang="en-CA" sz="2000" b="1" dirty="0">
                <a:latin typeface="Times New Roman" panose="02020603050405020304" pitchFamily="18" charset="0"/>
                <a:cs typeface="Times New Roman" panose="02020603050405020304" pitchFamily="18" charset="0"/>
              </a:rPr>
              <a:t>Dr. Mohammed Othman</a:t>
            </a:r>
            <a:endParaRPr kumimoji="0" lang="en-US" alt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 name="Picture 4"/>
          <p:cNvPicPr/>
          <p:nvPr/>
        </p:nvPicPr>
        <p:blipFill>
          <a:blip r:embed="rId3" cstate="print"/>
          <a:srcRect/>
          <a:stretch>
            <a:fillRect/>
          </a:stretch>
        </p:blipFill>
        <p:spPr bwMode="auto">
          <a:xfrm>
            <a:off x="5349853" y="390149"/>
            <a:ext cx="1695184" cy="1760770"/>
          </a:xfrm>
          <a:prstGeom prst="ellipse">
            <a:avLst/>
          </a:prstGeom>
          <a:ln>
            <a:noFill/>
          </a:ln>
          <a:effectLst>
            <a:softEdge rad="112500"/>
          </a:effectLst>
        </p:spPr>
      </p:pic>
    </p:spTree>
    <p:extLst>
      <p:ext uri="{BB962C8B-B14F-4D97-AF65-F5344CB8AC3E}">
        <p14:creationId xmlns:p14="http://schemas.microsoft.com/office/powerpoint/2010/main" val="4023115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Mechanical failure :</a:t>
            </a:r>
            <a:endParaRPr lang="ar-JO" dirty="0"/>
          </a:p>
        </p:txBody>
      </p:sp>
      <p:graphicFrame>
        <p:nvGraphicFramePr>
          <p:cNvPr id="5" name="عنصر نائب للمحتوى 4"/>
          <p:cNvGraphicFramePr>
            <a:graphicFrameLocks noGrp="1"/>
          </p:cNvGraphicFramePr>
          <p:nvPr>
            <p:ph idx="1"/>
          </p:nvPr>
        </p:nvGraphicFramePr>
        <p:xfrm>
          <a:off x="838200" y="1825625"/>
          <a:ext cx="10515600" cy="4572000"/>
        </p:xfrm>
        <a:graphic>
          <a:graphicData uri="http://schemas.openxmlformats.org/drawingml/2006/table">
            <a:tbl>
              <a:tblPr rtl="1" firstRow="1" bandRow="1">
                <a:tableStyleId>{5C22544A-7EE6-4342-B048-85BDC9FD1C3A}</a:tableStyleId>
              </a:tblPr>
              <a:tblGrid>
                <a:gridCol w="3505200"/>
                <a:gridCol w="3505200"/>
                <a:gridCol w="3505200"/>
              </a:tblGrid>
              <a:tr h="370840">
                <a:tc>
                  <a:txBody>
                    <a:bodyPr/>
                    <a:lstStyle/>
                    <a:p>
                      <a:pPr algn="ctr" rtl="1"/>
                      <a:r>
                        <a:rPr lang="ar-JO" sz="2400" dirty="0" smtClean="0">
                          <a:cs typeface="+mj-cs"/>
                        </a:rPr>
                        <a:t>اسم الماكينة</a:t>
                      </a:r>
                      <a:endParaRPr lang="ar-JO" sz="2400" dirty="0">
                        <a:cs typeface="+mj-cs"/>
                      </a:endParaRPr>
                    </a:p>
                  </a:txBody>
                  <a:tcPr/>
                </a:tc>
                <a:tc>
                  <a:txBody>
                    <a:bodyPr/>
                    <a:lstStyle/>
                    <a:p>
                      <a:pPr algn="ctr" rtl="1"/>
                      <a:r>
                        <a:rPr lang="ar-JO" sz="2400" dirty="0" smtClean="0"/>
                        <a:t>وصف الصيانة</a:t>
                      </a:r>
                      <a:endParaRPr lang="ar-JO" sz="2400" dirty="0"/>
                    </a:p>
                  </a:txBody>
                  <a:tcPr/>
                </a:tc>
                <a:tc>
                  <a:txBody>
                    <a:bodyPr/>
                    <a:lstStyle/>
                    <a:p>
                      <a:pPr algn="ctr" rtl="1"/>
                      <a:r>
                        <a:rPr lang="ar-JO" sz="2400" dirty="0" smtClean="0"/>
                        <a:t>استلام الطلب</a:t>
                      </a:r>
                      <a:endParaRPr lang="ar-JO" sz="2400" dirty="0"/>
                    </a:p>
                  </a:txBody>
                  <a:tcPr/>
                </a:tc>
              </a:tr>
              <a:tr h="370840">
                <a:tc>
                  <a:txBody>
                    <a:bodyPr/>
                    <a:lstStyle/>
                    <a:p>
                      <a:pPr algn="ctr" rtl="1"/>
                      <a:r>
                        <a:rPr lang="ar-JO" sz="2400" dirty="0" smtClean="0"/>
                        <a:t>مضخة</a:t>
                      </a:r>
                      <a:r>
                        <a:rPr lang="ar-JO" sz="2400" baseline="0" dirty="0" smtClean="0"/>
                        <a:t> الدم</a:t>
                      </a:r>
                      <a:endParaRPr lang="ar-JO" sz="2400" dirty="0"/>
                    </a:p>
                  </a:txBody>
                  <a:tcPr/>
                </a:tc>
                <a:tc>
                  <a:txBody>
                    <a:bodyPr/>
                    <a:lstStyle/>
                    <a:p>
                      <a:pPr algn="r">
                        <a:lnSpc>
                          <a:spcPct val="115000"/>
                        </a:lnSpc>
                        <a:spcAft>
                          <a:spcPts val="0"/>
                        </a:spcAft>
                      </a:pPr>
                      <a:r>
                        <a:rPr lang="ar-SA" sz="2400" dirty="0">
                          <a:latin typeface="Calibri"/>
                          <a:ea typeface="Calibri"/>
                          <a:cs typeface="+mj-cs"/>
                        </a:rPr>
                        <a:t>تنفيس عن الجوانب</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dirty="0">
                          <a:latin typeface="Arial"/>
                          <a:ea typeface="Calibri"/>
                          <a:cs typeface="+mj-cs"/>
                        </a:rPr>
                        <a:t>28/06/15</a:t>
                      </a:r>
                      <a:endParaRPr lang="en-US" sz="2400" dirty="0">
                        <a:latin typeface="Calibri"/>
                        <a:ea typeface="Calibri"/>
                        <a:cs typeface="+mj-cs"/>
                      </a:endParaRPr>
                    </a:p>
                  </a:txBody>
                  <a:tcPr marL="68580" marR="68580" marT="0" marB="0"/>
                </a:tc>
              </a:tr>
              <a:tr h="370840">
                <a:tc>
                  <a:txBody>
                    <a:bodyPr/>
                    <a:lstStyle/>
                    <a:p>
                      <a:pPr algn="ctr" rtl="1"/>
                      <a:r>
                        <a:rPr lang="ar-JO" sz="2400" dirty="0" smtClean="0"/>
                        <a:t>ماكينة التغليف</a:t>
                      </a:r>
                      <a:endParaRPr lang="ar-JO" sz="2400" dirty="0"/>
                    </a:p>
                  </a:txBody>
                  <a:tcPr/>
                </a:tc>
                <a:tc>
                  <a:txBody>
                    <a:bodyPr/>
                    <a:lstStyle/>
                    <a:p>
                      <a:pPr algn="r">
                        <a:lnSpc>
                          <a:spcPct val="115000"/>
                        </a:lnSpc>
                        <a:spcAft>
                          <a:spcPts val="0"/>
                        </a:spcAft>
                      </a:pPr>
                      <a:r>
                        <a:rPr lang="ar-SA" sz="2400" dirty="0">
                          <a:latin typeface="Calibri"/>
                          <a:ea typeface="Calibri"/>
                          <a:cs typeface="+mj-cs"/>
                        </a:rPr>
                        <a:t>المعايرة والغلاف غير مغلق</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a:latin typeface="Arial"/>
                          <a:ea typeface="Calibri"/>
                          <a:cs typeface="+mj-cs"/>
                        </a:rPr>
                        <a:t>17/06/15</a:t>
                      </a:r>
                      <a:endParaRPr lang="en-US" sz="2400">
                        <a:latin typeface="Calibri"/>
                        <a:ea typeface="Calibri"/>
                        <a:cs typeface="+mj-cs"/>
                      </a:endParaRPr>
                    </a:p>
                  </a:txBody>
                  <a:tcPr marL="68580" marR="68580" marT="0" marB="0"/>
                </a:tc>
              </a:tr>
              <a:tr h="370840">
                <a:tc>
                  <a:txBody>
                    <a:bodyPr/>
                    <a:lstStyle/>
                    <a:p>
                      <a:pPr algn="ctr" rtl="1"/>
                      <a:r>
                        <a:rPr lang="ar-JO" sz="2400" dirty="0" smtClean="0"/>
                        <a:t>ماكينة التغليف</a:t>
                      </a:r>
                      <a:endParaRPr lang="ar-JO" sz="2400" dirty="0"/>
                    </a:p>
                  </a:txBody>
                  <a:tcPr/>
                </a:tc>
                <a:tc>
                  <a:txBody>
                    <a:bodyPr/>
                    <a:lstStyle/>
                    <a:p>
                      <a:pPr algn="r">
                        <a:lnSpc>
                          <a:spcPct val="115000"/>
                        </a:lnSpc>
                        <a:spcAft>
                          <a:spcPts val="0"/>
                        </a:spcAft>
                      </a:pPr>
                      <a:r>
                        <a:rPr lang="ar-SA" sz="2400" dirty="0" err="1">
                          <a:latin typeface="Calibri"/>
                          <a:ea typeface="Calibri"/>
                          <a:cs typeface="+mj-cs"/>
                        </a:rPr>
                        <a:t>الرولات</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dirty="0">
                          <a:latin typeface="Arial"/>
                          <a:ea typeface="Calibri"/>
                          <a:cs typeface="+mj-cs"/>
                        </a:rPr>
                        <a:t> </a:t>
                      </a:r>
                      <a:r>
                        <a:rPr lang="en-US" sz="2400" dirty="0" smtClean="0">
                          <a:latin typeface="Arial"/>
                          <a:ea typeface="Calibri"/>
                          <a:cs typeface="+mj-cs"/>
                        </a:rPr>
                        <a:t>23/06/15</a:t>
                      </a:r>
                      <a:endParaRPr lang="en-US" sz="2400" dirty="0">
                        <a:latin typeface="Calibri"/>
                        <a:ea typeface="Calibri"/>
                        <a:cs typeface="+mj-cs"/>
                      </a:endParaRPr>
                    </a:p>
                  </a:txBody>
                  <a:tcPr marL="68580" marR="68580" marT="0" marB="0"/>
                </a:tc>
              </a:tr>
              <a:tr h="370840">
                <a:tc>
                  <a:txBody>
                    <a:bodyPr/>
                    <a:lstStyle/>
                    <a:p>
                      <a:pPr algn="ctr" rtl="1"/>
                      <a:r>
                        <a:rPr lang="ar-JO" sz="2400" dirty="0" smtClean="0"/>
                        <a:t>ماكينة التغليف</a:t>
                      </a:r>
                      <a:endParaRPr lang="ar-JO" sz="2400" dirty="0"/>
                    </a:p>
                  </a:txBody>
                  <a:tcPr/>
                </a:tc>
                <a:tc>
                  <a:txBody>
                    <a:bodyPr/>
                    <a:lstStyle/>
                    <a:p>
                      <a:pPr algn="r">
                        <a:lnSpc>
                          <a:spcPct val="115000"/>
                        </a:lnSpc>
                        <a:spcAft>
                          <a:spcPts val="0"/>
                        </a:spcAft>
                      </a:pPr>
                      <a:r>
                        <a:rPr lang="ar-SA" sz="2400" dirty="0">
                          <a:latin typeface="Calibri"/>
                          <a:ea typeface="Calibri"/>
                          <a:cs typeface="+mj-cs"/>
                        </a:rPr>
                        <a:t>القشط</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a:latin typeface="Arial"/>
                          <a:ea typeface="Calibri"/>
                          <a:cs typeface="+mj-cs"/>
                        </a:rPr>
                        <a:t>28/06/15</a:t>
                      </a:r>
                      <a:endParaRPr lang="en-US" sz="2400">
                        <a:latin typeface="Calibri"/>
                        <a:ea typeface="Calibri"/>
                        <a:cs typeface="+mj-cs"/>
                      </a:endParaRPr>
                    </a:p>
                  </a:txBody>
                  <a:tcPr marL="68580" marR="68580" marT="0" marB="0"/>
                </a:tc>
              </a:tr>
              <a:tr h="370840">
                <a:tc>
                  <a:txBody>
                    <a:bodyPr/>
                    <a:lstStyle/>
                    <a:p>
                      <a:pPr algn="ctr" rtl="1"/>
                      <a:r>
                        <a:rPr lang="ar-JO" sz="2400" dirty="0" err="1" smtClean="0"/>
                        <a:t>المعاطة</a:t>
                      </a:r>
                      <a:endParaRPr lang="ar-JO" sz="2400" dirty="0"/>
                    </a:p>
                  </a:txBody>
                  <a:tcPr/>
                </a:tc>
                <a:tc>
                  <a:txBody>
                    <a:bodyPr/>
                    <a:lstStyle/>
                    <a:p>
                      <a:pPr algn="r">
                        <a:lnSpc>
                          <a:spcPct val="115000"/>
                        </a:lnSpc>
                        <a:spcAft>
                          <a:spcPts val="0"/>
                        </a:spcAft>
                      </a:pPr>
                      <a:r>
                        <a:rPr lang="ar-JO" sz="2400" dirty="0" err="1">
                          <a:latin typeface="Calibri"/>
                          <a:ea typeface="Calibri"/>
                          <a:cs typeface="+mj-cs"/>
                        </a:rPr>
                        <a:t>بيليا</a:t>
                      </a:r>
                      <a:r>
                        <a:rPr lang="ar-JO" sz="2400" dirty="0">
                          <a:latin typeface="Calibri"/>
                          <a:ea typeface="Calibri"/>
                          <a:cs typeface="+mj-cs"/>
                        </a:rPr>
                        <a:t> لا تدور (جرم </a:t>
                      </a:r>
                      <a:r>
                        <a:rPr lang="ar-JO" sz="2400" dirty="0" err="1">
                          <a:latin typeface="Calibri"/>
                          <a:ea typeface="Calibri"/>
                          <a:cs typeface="+mj-cs"/>
                        </a:rPr>
                        <a:t>المعاطة</a:t>
                      </a:r>
                      <a:r>
                        <a:rPr lang="ar-JO" sz="2400" dirty="0">
                          <a:latin typeface="Calibri"/>
                          <a:ea typeface="Calibri"/>
                          <a:cs typeface="+mj-cs"/>
                        </a:rPr>
                        <a:t>)</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a:latin typeface="Arial"/>
                          <a:ea typeface="Calibri"/>
                          <a:cs typeface="+mj-cs"/>
                        </a:rPr>
                        <a:t>10/08/15</a:t>
                      </a:r>
                      <a:endParaRPr lang="en-US" sz="2400">
                        <a:latin typeface="Calibri"/>
                        <a:ea typeface="Calibri"/>
                        <a:cs typeface="+mj-cs"/>
                      </a:endParaRPr>
                    </a:p>
                  </a:txBody>
                  <a:tcPr marL="68580" marR="68580" marT="0" marB="0"/>
                </a:tc>
              </a:tr>
              <a:tr h="370840">
                <a:tc>
                  <a:txBody>
                    <a:bodyPr/>
                    <a:lstStyle/>
                    <a:p>
                      <a:pPr algn="ctr" rtl="1"/>
                      <a:r>
                        <a:rPr lang="ar-JO" sz="2400" dirty="0" smtClean="0"/>
                        <a:t>ماكينة التغليف</a:t>
                      </a:r>
                      <a:endParaRPr lang="ar-JO" sz="2400" dirty="0"/>
                    </a:p>
                  </a:txBody>
                  <a:tcPr/>
                </a:tc>
                <a:tc>
                  <a:txBody>
                    <a:bodyPr/>
                    <a:lstStyle/>
                    <a:p>
                      <a:pPr algn="r">
                        <a:lnSpc>
                          <a:spcPct val="115000"/>
                        </a:lnSpc>
                        <a:spcAft>
                          <a:spcPts val="0"/>
                        </a:spcAft>
                      </a:pPr>
                      <a:r>
                        <a:rPr lang="ar-JO" sz="2400" dirty="0" err="1">
                          <a:latin typeface="Calibri"/>
                          <a:ea typeface="Calibri"/>
                          <a:cs typeface="+mj-cs"/>
                        </a:rPr>
                        <a:t>قشاط</a:t>
                      </a:r>
                      <a:r>
                        <a:rPr lang="ar-JO" sz="2400" dirty="0">
                          <a:latin typeface="Calibri"/>
                          <a:ea typeface="Calibri"/>
                          <a:cs typeface="+mj-cs"/>
                        </a:rPr>
                        <a:t> فالت</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a:latin typeface="Arial"/>
                          <a:ea typeface="Calibri"/>
                          <a:cs typeface="+mj-cs"/>
                        </a:rPr>
                        <a:t>30/08/15</a:t>
                      </a:r>
                      <a:endParaRPr lang="en-US" sz="2400">
                        <a:latin typeface="Calibri"/>
                        <a:ea typeface="Calibri"/>
                        <a:cs typeface="+mj-cs"/>
                      </a:endParaRPr>
                    </a:p>
                  </a:txBody>
                  <a:tcPr marL="68580" marR="68580" marT="0" marB="0"/>
                </a:tc>
              </a:tr>
              <a:tr h="370840">
                <a:tc>
                  <a:txBody>
                    <a:bodyPr/>
                    <a:lstStyle/>
                    <a:p>
                      <a:pPr algn="ctr" rtl="1"/>
                      <a:r>
                        <a:rPr lang="ar-JO" sz="2400" dirty="0" err="1" smtClean="0"/>
                        <a:t>المعاطة</a:t>
                      </a:r>
                      <a:endParaRPr lang="ar-JO" sz="2400" dirty="0"/>
                    </a:p>
                  </a:txBody>
                  <a:tcPr/>
                </a:tc>
                <a:tc>
                  <a:txBody>
                    <a:bodyPr/>
                    <a:lstStyle/>
                    <a:p>
                      <a:pPr algn="r">
                        <a:lnSpc>
                          <a:spcPct val="115000"/>
                        </a:lnSpc>
                        <a:spcAft>
                          <a:spcPts val="0"/>
                        </a:spcAft>
                      </a:pPr>
                      <a:r>
                        <a:rPr lang="ar-JO" sz="2400" dirty="0">
                          <a:latin typeface="Calibri"/>
                          <a:ea typeface="Calibri"/>
                          <a:cs typeface="+mj-cs"/>
                        </a:rPr>
                        <a:t>صيانة دورية</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a:latin typeface="Arial"/>
                          <a:ea typeface="Calibri"/>
                          <a:cs typeface="+mj-cs"/>
                        </a:rPr>
                        <a:t>15/08/15</a:t>
                      </a:r>
                      <a:endParaRPr lang="en-US" sz="2400">
                        <a:latin typeface="Calibri"/>
                        <a:ea typeface="Calibri"/>
                        <a:cs typeface="+mj-cs"/>
                      </a:endParaRPr>
                    </a:p>
                  </a:txBody>
                  <a:tcPr marL="68580" marR="68580" marT="0" marB="0"/>
                </a:tc>
              </a:tr>
              <a:tr h="370840">
                <a:tc>
                  <a:txBody>
                    <a:bodyPr/>
                    <a:lstStyle/>
                    <a:p>
                      <a:pPr algn="ctr" rtl="1"/>
                      <a:r>
                        <a:rPr lang="ar-JO" sz="2400" dirty="0" smtClean="0"/>
                        <a:t>علاقات الأحشاء</a:t>
                      </a:r>
                      <a:endParaRPr lang="ar-JO" sz="2400" dirty="0"/>
                    </a:p>
                  </a:txBody>
                  <a:tcPr/>
                </a:tc>
                <a:tc>
                  <a:txBody>
                    <a:bodyPr/>
                    <a:lstStyle/>
                    <a:p>
                      <a:pPr algn="r">
                        <a:lnSpc>
                          <a:spcPct val="115000"/>
                        </a:lnSpc>
                        <a:spcAft>
                          <a:spcPts val="0"/>
                        </a:spcAft>
                      </a:pPr>
                      <a:r>
                        <a:rPr lang="ar-JO" sz="2400" dirty="0">
                          <a:latin typeface="Calibri"/>
                          <a:ea typeface="Calibri"/>
                          <a:cs typeface="+mj-cs"/>
                        </a:rPr>
                        <a:t>تسريب </a:t>
                      </a:r>
                      <a:r>
                        <a:rPr lang="ar-JO" sz="2400" dirty="0" err="1" smtClean="0">
                          <a:latin typeface="Calibri"/>
                          <a:ea typeface="Calibri"/>
                          <a:cs typeface="+mj-cs"/>
                        </a:rPr>
                        <a:t>بربيش</a:t>
                      </a:r>
                      <a:r>
                        <a:rPr lang="ar-JO" sz="2400" dirty="0" smtClean="0">
                          <a:latin typeface="Calibri"/>
                          <a:ea typeface="Calibri"/>
                          <a:cs typeface="+mj-cs"/>
                        </a:rPr>
                        <a:t> </a:t>
                      </a:r>
                      <a:r>
                        <a:rPr lang="ar-JO" sz="2400" dirty="0">
                          <a:latin typeface="Calibri"/>
                          <a:ea typeface="Calibri"/>
                          <a:cs typeface="+mj-cs"/>
                        </a:rPr>
                        <a:t>ماء الغسيل</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a:latin typeface="Arial"/>
                          <a:ea typeface="Calibri"/>
                          <a:cs typeface="+mj-cs"/>
                        </a:rPr>
                        <a:t>02/08/15</a:t>
                      </a:r>
                      <a:endParaRPr lang="en-US" sz="2400">
                        <a:latin typeface="Calibri"/>
                        <a:ea typeface="Calibri"/>
                        <a:cs typeface="+mj-cs"/>
                      </a:endParaRPr>
                    </a:p>
                  </a:txBody>
                  <a:tcPr marL="68580" marR="68580" marT="0" marB="0"/>
                </a:tc>
              </a:tr>
              <a:tr h="370840">
                <a:tc>
                  <a:txBody>
                    <a:bodyPr/>
                    <a:lstStyle/>
                    <a:p>
                      <a:pPr algn="ctr" rtl="1"/>
                      <a:r>
                        <a:rPr lang="ar-JO" sz="2400" dirty="0" err="1" smtClean="0"/>
                        <a:t>بويلر</a:t>
                      </a:r>
                      <a:r>
                        <a:rPr lang="ar-JO" sz="2400" dirty="0" smtClean="0"/>
                        <a:t> البخار</a:t>
                      </a:r>
                      <a:endParaRPr lang="ar-JO" sz="2400" dirty="0"/>
                    </a:p>
                  </a:txBody>
                  <a:tcPr/>
                </a:tc>
                <a:tc>
                  <a:txBody>
                    <a:bodyPr/>
                    <a:lstStyle/>
                    <a:p>
                      <a:pPr algn="r">
                        <a:lnSpc>
                          <a:spcPct val="115000"/>
                        </a:lnSpc>
                        <a:spcAft>
                          <a:spcPts val="0"/>
                        </a:spcAft>
                      </a:pPr>
                      <a:r>
                        <a:rPr lang="ar-JO" sz="2400" dirty="0">
                          <a:latin typeface="Calibri"/>
                          <a:ea typeface="Calibri"/>
                          <a:cs typeface="+mj-cs"/>
                        </a:rPr>
                        <a:t>عطل في مضخة المازوت </a:t>
                      </a:r>
                      <a:endParaRPr lang="en-US" sz="2400" dirty="0">
                        <a:latin typeface="Calibri"/>
                        <a:ea typeface="Calibri"/>
                        <a:cs typeface="+mj-cs"/>
                      </a:endParaRPr>
                    </a:p>
                  </a:txBody>
                  <a:tcPr marL="68580" marR="68580" marT="0" marB="0"/>
                </a:tc>
                <a:tc>
                  <a:txBody>
                    <a:bodyPr/>
                    <a:lstStyle/>
                    <a:p>
                      <a:pPr algn="r">
                        <a:lnSpc>
                          <a:spcPct val="115000"/>
                        </a:lnSpc>
                        <a:spcAft>
                          <a:spcPts val="0"/>
                        </a:spcAft>
                      </a:pPr>
                      <a:r>
                        <a:rPr lang="en-US" sz="2400" dirty="0">
                          <a:latin typeface="Arial"/>
                          <a:ea typeface="Calibri"/>
                          <a:cs typeface="+mj-cs"/>
                        </a:rPr>
                        <a:t>24/08/15</a:t>
                      </a:r>
                      <a:endParaRPr lang="en-US" sz="2400" dirty="0">
                        <a:latin typeface="Calibri"/>
                        <a:ea typeface="Calibri"/>
                        <a:cs typeface="+mj-cs"/>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Electrical failure :</a:t>
            </a:r>
            <a:endParaRPr lang="ar-JO" dirty="0"/>
          </a:p>
        </p:txBody>
      </p:sp>
      <p:graphicFrame>
        <p:nvGraphicFramePr>
          <p:cNvPr id="5" name="عنصر نائب للمحتوى 4"/>
          <p:cNvGraphicFramePr>
            <a:graphicFrameLocks noGrp="1"/>
          </p:cNvGraphicFramePr>
          <p:nvPr>
            <p:ph idx="1"/>
          </p:nvPr>
        </p:nvGraphicFramePr>
        <p:xfrm>
          <a:off x="799011" y="1655808"/>
          <a:ext cx="10515600" cy="4663440"/>
        </p:xfrm>
        <a:graphic>
          <a:graphicData uri="http://schemas.openxmlformats.org/drawingml/2006/table">
            <a:tbl>
              <a:tblPr rtl="1" firstRow="1" bandRow="1">
                <a:tableStyleId>{5C22544A-7EE6-4342-B048-85BDC9FD1C3A}</a:tableStyleId>
              </a:tblPr>
              <a:tblGrid>
                <a:gridCol w="3505200"/>
                <a:gridCol w="3505200"/>
                <a:gridCol w="3505200"/>
              </a:tblGrid>
              <a:tr h="370840">
                <a:tc>
                  <a:txBody>
                    <a:bodyPr/>
                    <a:lstStyle/>
                    <a:p>
                      <a:pPr algn="ctr" rtl="1"/>
                      <a:r>
                        <a:rPr lang="ar-JO" sz="2400" dirty="0" smtClean="0">
                          <a:cs typeface="+mj-cs"/>
                        </a:rPr>
                        <a:t>اسم الماكينة</a:t>
                      </a:r>
                      <a:endParaRPr lang="ar-JO" sz="2400" dirty="0">
                        <a:cs typeface="+mj-cs"/>
                      </a:endParaRPr>
                    </a:p>
                  </a:txBody>
                  <a:tcPr/>
                </a:tc>
                <a:tc>
                  <a:txBody>
                    <a:bodyPr/>
                    <a:lstStyle/>
                    <a:p>
                      <a:pPr algn="ctr" rtl="1"/>
                      <a:r>
                        <a:rPr lang="ar-JO" sz="2400" dirty="0" smtClean="0"/>
                        <a:t>وصف الصيانة</a:t>
                      </a:r>
                      <a:endParaRPr lang="ar-JO" sz="2400" dirty="0"/>
                    </a:p>
                  </a:txBody>
                  <a:tcPr/>
                </a:tc>
                <a:tc>
                  <a:txBody>
                    <a:bodyPr/>
                    <a:lstStyle/>
                    <a:p>
                      <a:pPr algn="ctr" rtl="1"/>
                      <a:r>
                        <a:rPr lang="ar-JO" sz="2400" dirty="0" smtClean="0"/>
                        <a:t>استلام الطلب</a:t>
                      </a:r>
                      <a:endParaRPr lang="ar-JO" sz="2400" dirty="0"/>
                    </a:p>
                  </a:txBody>
                  <a:tcPr/>
                </a:tc>
              </a:tr>
              <a:tr h="370840">
                <a:tc>
                  <a:txBody>
                    <a:bodyPr/>
                    <a:lstStyle/>
                    <a:p>
                      <a:pPr algn="r">
                        <a:lnSpc>
                          <a:spcPct val="115000"/>
                        </a:lnSpc>
                        <a:spcAft>
                          <a:spcPts val="0"/>
                        </a:spcAft>
                      </a:pPr>
                      <a:r>
                        <a:rPr lang="ar-JO" sz="2400">
                          <a:latin typeface="Times New Roman" pitchFamily="18" charset="0"/>
                          <a:ea typeface="Calibri"/>
                          <a:cs typeface="Times New Roman" pitchFamily="18" charset="0"/>
                        </a:rPr>
                        <a:t>كيتور الاحشاء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a:latin typeface="Times New Roman" pitchFamily="18" charset="0"/>
                          <a:ea typeface="Calibri"/>
                          <a:cs typeface="Times New Roman" pitchFamily="18" charset="0"/>
                        </a:rPr>
                        <a:t>مفتاح التشغيل</a:t>
                      </a:r>
                      <a:endParaRPr lang="en-US" sz="2000">
                        <a:latin typeface="Times New Roman" pitchFamily="18" charset="0"/>
                        <a:ea typeface="Calibri"/>
                        <a:cs typeface="Times New Roman" pitchFamily="18" charset="0"/>
                      </a:endParaRPr>
                    </a:p>
                    <a:p>
                      <a:pPr algn="r">
                        <a:lnSpc>
                          <a:spcPct val="115000"/>
                        </a:lnSpc>
                        <a:spcAft>
                          <a:spcPts val="0"/>
                        </a:spcAft>
                      </a:pPr>
                      <a:r>
                        <a:rPr lang="en-US" sz="2000">
                          <a:latin typeface="Times New Roman" pitchFamily="18" charset="0"/>
                          <a:ea typeface="Calibri"/>
                          <a:cs typeface="Times New Roman" pitchFamily="18" charset="0"/>
                        </a:rPr>
                        <a:t>Flow switch</a:t>
                      </a: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11/04/15</a:t>
                      </a:r>
                    </a:p>
                  </a:txBody>
                  <a:tcPr marL="68580" marR="68580" marT="0" marB="0"/>
                </a:tc>
              </a:tr>
              <a:tr h="370840">
                <a:tc>
                  <a:txBody>
                    <a:bodyPr/>
                    <a:lstStyle/>
                    <a:p>
                      <a:pPr algn="r">
                        <a:lnSpc>
                          <a:spcPct val="115000"/>
                        </a:lnSpc>
                        <a:spcAft>
                          <a:spcPts val="0"/>
                        </a:spcAft>
                      </a:pPr>
                      <a:r>
                        <a:rPr lang="ar-JO" sz="2400">
                          <a:latin typeface="Times New Roman" pitchFamily="18" charset="0"/>
                          <a:ea typeface="Calibri"/>
                          <a:cs typeface="Times New Roman" pitchFamily="18" charset="0"/>
                        </a:rPr>
                        <a:t>كيتور الاحشاء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a:latin typeface="Times New Roman" pitchFamily="18" charset="0"/>
                          <a:ea typeface="Calibri"/>
                          <a:cs typeface="Times New Roman" pitchFamily="18" charset="0"/>
                        </a:rPr>
                        <a:t>المفتاح الرئيسي</a:t>
                      </a:r>
                      <a:endParaRPr lang="en-US" sz="20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11/04/15</a:t>
                      </a:r>
                      <a:endParaRPr lang="en-US" sz="2400" dirty="0">
                        <a:latin typeface="Times New Roman" pitchFamily="18" charset="0"/>
                        <a:ea typeface="Calibri"/>
                        <a:cs typeface="Times New Roman" pitchFamily="18" charset="0"/>
                      </a:endParaRPr>
                    </a:p>
                  </a:txBody>
                  <a:tcPr marL="68580" marR="68580" marT="0" marB="0"/>
                </a:tc>
              </a:tr>
              <a:tr h="540494">
                <a:tc>
                  <a:txBody>
                    <a:bodyPr/>
                    <a:lstStyle/>
                    <a:p>
                      <a:pPr algn="r">
                        <a:lnSpc>
                          <a:spcPct val="115000"/>
                        </a:lnSpc>
                        <a:spcAft>
                          <a:spcPts val="0"/>
                        </a:spcAft>
                      </a:pPr>
                      <a:r>
                        <a:rPr lang="ar-JO" sz="2400">
                          <a:latin typeface="Times New Roman" pitchFamily="18" charset="0"/>
                          <a:ea typeface="Calibri"/>
                          <a:cs typeface="Times New Roman" pitchFamily="18" charset="0"/>
                        </a:rPr>
                        <a:t>كيتور الاحشاء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dirty="0" smtClean="0">
                          <a:latin typeface="Times New Roman" pitchFamily="18" charset="0"/>
                          <a:ea typeface="Calibri"/>
                          <a:cs typeface="Times New Roman" pitchFamily="18" charset="0"/>
                        </a:rPr>
                        <a:t>مفتاح التشغيل الرئيسي </a:t>
                      </a:r>
                      <a:r>
                        <a:rPr lang="ar-JO" sz="2000" dirty="0" err="1" smtClean="0">
                          <a:latin typeface="Times New Roman" pitchFamily="18" charset="0"/>
                          <a:ea typeface="Calibri"/>
                          <a:cs typeface="Times New Roman" pitchFamily="18" charset="0"/>
                        </a:rPr>
                        <a:t>و</a:t>
                      </a:r>
                      <a:r>
                        <a:rPr lang="ar-JO" sz="2000" dirty="0" smtClean="0">
                          <a:latin typeface="Times New Roman" pitchFamily="18" charset="0"/>
                          <a:ea typeface="Calibri"/>
                          <a:cs typeface="Times New Roman" pitchFamily="18" charset="0"/>
                        </a:rPr>
                        <a:t> </a:t>
                      </a:r>
                      <a:r>
                        <a:rPr lang="ar-JO" sz="2000" dirty="0" err="1" smtClean="0">
                          <a:latin typeface="Times New Roman" pitchFamily="18" charset="0"/>
                          <a:ea typeface="Calibri"/>
                          <a:cs typeface="Times New Roman" pitchFamily="18" charset="0"/>
                        </a:rPr>
                        <a:t>ال</a:t>
                      </a:r>
                      <a:endParaRPr lang="ar-JO" sz="2000" dirty="0" smtClean="0">
                        <a:latin typeface="Times New Roman" pitchFamily="18" charset="0"/>
                        <a:ea typeface="Calibri"/>
                        <a:cs typeface="Times New Roman" pitchFamily="18" charset="0"/>
                      </a:endParaRPr>
                    </a:p>
                    <a:p>
                      <a:pPr algn="r">
                        <a:lnSpc>
                          <a:spcPct val="115000"/>
                        </a:lnSpc>
                        <a:spcAft>
                          <a:spcPts val="0"/>
                        </a:spcAft>
                      </a:pPr>
                      <a:r>
                        <a:rPr lang="en-US" sz="2000" dirty="0" smtClean="0">
                          <a:latin typeface="Times New Roman" pitchFamily="18" charset="0"/>
                          <a:ea typeface="Calibri"/>
                          <a:cs typeface="Times New Roman" pitchFamily="18" charset="0"/>
                        </a:rPr>
                        <a:t> flow switch</a:t>
                      </a:r>
                      <a:endParaRPr lang="en-US" sz="20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12/04/15</a:t>
                      </a:r>
                      <a:endParaRPr lang="en-US" sz="2400" dirty="0">
                        <a:latin typeface="Times New Roman" pitchFamily="18" charset="0"/>
                        <a:ea typeface="Calibri"/>
                        <a:cs typeface="Times New Roman" pitchFamily="18" charset="0"/>
                      </a:endParaRPr>
                    </a:p>
                  </a:txBody>
                  <a:tcPr marL="68580" marR="68580" marT="0" marB="0"/>
                </a:tc>
              </a:tr>
              <a:tr h="370840">
                <a:tc>
                  <a:txBody>
                    <a:bodyPr/>
                    <a:lstStyle/>
                    <a:p>
                      <a:pPr algn="r">
                        <a:lnSpc>
                          <a:spcPct val="115000"/>
                        </a:lnSpc>
                        <a:spcAft>
                          <a:spcPts val="0"/>
                        </a:spcAft>
                      </a:pPr>
                      <a:r>
                        <a:rPr lang="ar-JO" sz="2400">
                          <a:latin typeface="Times New Roman" pitchFamily="18" charset="0"/>
                          <a:ea typeface="Calibri"/>
                          <a:cs typeface="Times New Roman" pitchFamily="18" charset="0"/>
                        </a:rPr>
                        <a:t>كيتور الاحشاء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dirty="0">
                          <a:latin typeface="Times New Roman" pitchFamily="18" charset="0"/>
                          <a:ea typeface="Calibri"/>
                          <a:cs typeface="Times New Roman" pitchFamily="18" charset="0"/>
                        </a:rPr>
                        <a:t>مفتاح التشغيل الرئيسي </a:t>
                      </a:r>
                      <a:r>
                        <a:rPr lang="ar-JO" sz="2000" dirty="0" err="1">
                          <a:latin typeface="Times New Roman" pitchFamily="18" charset="0"/>
                          <a:ea typeface="Calibri"/>
                          <a:cs typeface="Times New Roman" pitchFamily="18" charset="0"/>
                        </a:rPr>
                        <a:t>و</a:t>
                      </a:r>
                      <a:r>
                        <a:rPr lang="ar-JO" sz="2000" dirty="0">
                          <a:latin typeface="Times New Roman" pitchFamily="18" charset="0"/>
                          <a:ea typeface="Calibri"/>
                          <a:cs typeface="Times New Roman" pitchFamily="18" charset="0"/>
                        </a:rPr>
                        <a:t> </a:t>
                      </a:r>
                      <a:r>
                        <a:rPr lang="ar-JO" sz="2000" dirty="0" err="1" smtClean="0">
                          <a:latin typeface="Times New Roman" pitchFamily="18" charset="0"/>
                          <a:ea typeface="Calibri"/>
                          <a:cs typeface="Times New Roman" pitchFamily="18" charset="0"/>
                        </a:rPr>
                        <a:t>ال</a:t>
                      </a:r>
                      <a:endParaRPr lang="ar-JO" sz="2000" dirty="0" smtClean="0">
                        <a:latin typeface="Times New Roman" pitchFamily="18" charset="0"/>
                        <a:ea typeface="Calibri"/>
                        <a:cs typeface="Times New Roman" pitchFamily="18" charset="0"/>
                      </a:endParaRPr>
                    </a:p>
                    <a:p>
                      <a:pPr algn="r">
                        <a:lnSpc>
                          <a:spcPct val="115000"/>
                        </a:lnSpc>
                        <a:spcAft>
                          <a:spcPts val="0"/>
                        </a:spcAft>
                      </a:pPr>
                      <a:r>
                        <a:rPr lang="en-US" sz="2000" dirty="0" smtClean="0">
                          <a:latin typeface="Times New Roman" pitchFamily="18" charset="0"/>
                          <a:ea typeface="Calibri"/>
                          <a:cs typeface="Times New Roman" pitchFamily="18" charset="0"/>
                        </a:rPr>
                        <a:t> </a:t>
                      </a:r>
                      <a:r>
                        <a:rPr lang="en-US" sz="2000" dirty="0">
                          <a:latin typeface="Times New Roman" pitchFamily="18" charset="0"/>
                          <a:ea typeface="Calibri"/>
                          <a:cs typeface="Times New Roman" pitchFamily="18" charset="0"/>
                        </a:rPr>
                        <a:t>flow switch</a:t>
                      </a: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12/04/15</a:t>
                      </a:r>
                      <a:endParaRPr lang="en-US" sz="2400" dirty="0">
                        <a:latin typeface="Times New Roman" pitchFamily="18" charset="0"/>
                        <a:ea typeface="Calibri"/>
                        <a:cs typeface="Times New Roman" pitchFamily="18" charset="0"/>
                      </a:endParaRPr>
                    </a:p>
                  </a:txBody>
                  <a:tcPr marL="68580" marR="68580" marT="0" marB="0"/>
                </a:tc>
              </a:tr>
              <a:tr h="370840">
                <a:tc>
                  <a:txBody>
                    <a:bodyPr/>
                    <a:lstStyle/>
                    <a:p>
                      <a:pPr algn="r">
                        <a:lnSpc>
                          <a:spcPct val="115000"/>
                        </a:lnSpc>
                        <a:spcAft>
                          <a:spcPts val="0"/>
                        </a:spcAft>
                      </a:pPr>
                      <a:r>
                        <a:rPr lang="ar-JO" sz="2400">
                          <a:latin typeface="Times New Roman" pitchFamily="18" charset="0"/>
                          <a:ea typeface="Calibri"/>
                          <a:cs typeface="Times New Roman" pitchFamily="18" charset="0"/>
                        </a:rPr>
                        <a:t>ثلاجة -40</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a:latin typeface="Times New Roman" pitchFamily="18" charset="0"/>
                          <a:ea typeface="Calibri"/>
                          <a:cs typeface="Times New Roman" pitchFamily="18" charset="0"/>
                        </a:rPr>
                        <a:t>المراوح</a:t>
                      </a:r>
                      <a:endParaRPr lang="en-US" sz="20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22/04/15</a:t>
                      </a:r>
                    </a:p>
                  </a:txBody>
                  <a:tcPr marL="68580" marR="68580" marT="0" marB="0"/>
                </a:tc>
              </a:tr>
              <a:tr h="370840">
                <a:tc>
                  <a:txBody>
                    <a:bodyPr/>
                    <a:lstStyle/>
                    <a:p>
                      <a:pPr algn="r">
                        <a:lnSpc>
                          <a:spcPct val="115000"/>
                        </a:lnSpc>
                        <a:spcAft>
                          <a:spcPts val="0"/>
                        </a:spcAft>
                      </a:pPr>
                      <a:r>
                        <a:rPr lang="ar-JO" sz="2400">
                          <a:latin typeface="Times New Roman" pitchFamily="18" charset="0"/>
                          <a:ea typeface="Calibri"/>
                          <a:cs typeface="Times New Roman" pitchFamily="18" charset="0"/>
                        </a:rPr>
                        <a:t>مكيف مكتب مدير المسلخ</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a:latin typeface="Times New Roman" pitchFamily="18" charset="0"/>
                          <a:ea typeface="Calibri"/>
                          <a:cs typeface="Times New Roman" pitchFamily="18" charset="0"/>
                        </a:rPr>
                        <a:t>الكنتاكتر</a:t>
                      </a:r>
                      <a:endParaRPr lang="en-US" sz="20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29/04/15</a:t>
                      </a:r>
                    </a:p>
                  </a:txBody>
                  <a:tcPr marL="68580" marR="68580" marT="0" marB="0"/>
                </a:tc>
              </a:tr>
              <a:tr h="370840">
                <a:tc>
                  <a:txBody>
                    <a:bodyPr/>
                    <a:lstStyle/>
                    <a:p>
                      <a:pPr algn="r">
                        <a:lnSpc>
                          <a:spcPct val="115000"/>
                        </a:lnSpc>
                        <a:spcAft>
                          <a:spcPts val="0"/>
                        </a:spcAft>
                      </a:pPr>
                      <a:r>
                        <a:rPr lang="ar-JO" sz="2400">
                          <a:latin typeface="Times New Roman" pitchFamily="18" charset="0"/>
                          <a:ea typeface="Calibri"/>
                          <a:cs typeface="Times New Roman" pitchFamily="18" charset="0"/>
                        </a:rPr>
                        <a:t>بطيشات الكهرباء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a:latin typeface="Times New Roman" pitchFamily="18" charset="0"/>
                          <a:ea typeface="Calibri"/>
                          <a:cs typeface="Times New Roman" pitchFamily="18" charset="0"/>
                        </a:rPr>
                        <a:t>لا تعمل</a:t>
                      </a:r>
                      <a:endParaRPr lang="en-US" sz="20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28/07/15</a:t>
                      </a:r>
                    </a:p>
                  </a:txBody>
                  <a:tcPr marL="68580" marR="68580" marT="0" marB="0"/>
                </a:tc>
              </a:tr>
              <a:tr h="370840">
                <a:tc>
                  <a:txBody>
                    <a:bodyPr/>
                    <a:lstStyle/>
                    <a:p>
                      <a:pPr algn="r">
                        <a:lnSpc>
                          <a:spcPct val="115000"/>
                        </a:lnSpc>
                        <a:spcAft>
                          <a:spcPts val="0"/>
                        </a:spcAft>
                      </a:pPr>
                      <a:r>
                        <a:rPr lang="ar-JO" sz="2400" dirty="0">
                          <a:latin typeface="Times New Roman" pitchFamily="18" charset="0"/>
                          <a:ea typeface="Calibri"/>
                          <a:cs typeface="Times New Roman" pitchFamily="18" charset="0"/>
                        </a:rPr>
                        <a:t> كشافات الاستقبال</a:t>
                      </a:r>
                      <a:endParaRPr lang="en-US" sz="24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ar-JO" sz="2000" dirty="0" smtClean="0">
                          <a:latin typeface="Times New Roman" pitchFamily="18" charset="0"/>
                          <a:ea typeface="Calibri"/>
                          <a:cs typeface="Times New Roman" pitchFamily="18" charset="0"/>
                        </a:rPr>
                        <a:t>إنارة </a:t>
                      </a:r>
                      <a:r>
                        <a:rPr lang="ar-JO" sz="2000" dirty="0">
                          <a:latin typeface="Times New Roman" pitchFamily="18" charset="0"/>
                          <a:ea typeface="Calibri"/>
                          <a:cs typeface="Times New Roman" pitchFamily="18" charset="0"/>
                        </a:rPr>
                        <a:t>الكشافات لا تعمل</a:t>
                      </a:r>
                      <a:endParaRPr lang="en-US" sz="20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28/08/15</a:t>
                      </a: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Air conditioning failure :</a:t>
            </a:r>
            <a:endParaRPr lang="ar-JO" dirty="0"/>
          </a:p>
        </p:txBody>
      </p:sp>
      <p:graphicFrame>
        <p:nvGraphicFramePr>
          <p:cNvPr id="5" name="عنصر نائب للمحتوى 4"/>
          <p:cNvGraphicFramePr>
            <a:graphicFrameLocks noGrp="1"/>
          </p:cNvGraphicFramePr>
          <p:nvPr>
            <p:ph idx="1"/>
          </p:nvPr>
        </p:nvGraphicFramePr>
        <p:xfrm>
          <a:off x="799011" y="1655808"/>
          <a:ext cx="10515600" cy="4222480"/>
        </p:xfrm>
        <a:graphic>
          <a:graphicData uri="http://schemas.openxmlformats.org/drawingml/2006/table">
            <a:tbl>
              <a:tblPr rtl="1" firstRow="1" bandRow="1">
                <a:tableStyleId>{5C22544A-7EE6-4342-B048-85BDC9FD1C3A}</a:tableStyleId>
              </a:tblPr>
              <a:tblGrid>
                <a:gridCol w="3505200"/>
                <a:gridCol w="3505200"/>
                <a:gridCol w="3505200"/>
              </a:tblGrid>
              <a:tr h="489723">
                <a:tc>
                  <a:txBody>
                    <a:bodyPr/>
                    <a:lstStyle/>
                    <a:p>
                      <a:pPr algn="ctr" rtl="1"/>
                      <a:r>
                        <a:rPr lang="ar-JO" sz="2400" dirty="0" smtClean="0">
                          <a:cs typeface="+mj-cs"/>
                        </a:rPr>
                        <a:t>اسم الماكينة</a:t>
                      </a:r>
                      <a:endParaRPr lang="ar-JO" sz="2400" dirty="0">
                        <a:cs typeface="+mj-cs"/>
                      </a:endParaRPr>
                    </a:p>
                  </a:txBody>
                  <a:tcPr/>
                </a:tc>
                <a:tc>
                  <a:txBody>
                    <a:bodyPr/>
                    <a:lstStyle/>
                    <a:p>
                      <a:pPr algn="r" rtl="0">
                        <a:lnSpc>
                          <a:spcPct val="115000"/>
                        </a:lnSpc>
                        <a:spcAft>
                          <a:spcPts val="0"/>
                        </a:spcAft>
                      </a:pPr>
                      <a:r>
                        <a:rPr lang="ar-JO" sz="2400">
                          <a:latin typeface="Times New Roman" pitchFamily="18" charset="0"/>
                          <a:ea typeface="Calibri"/>
                          <a:cs typeface="Times New Roman" pitchFamily="18" charset="0"/>
                        </a:rPr>
                        <a:t>شحن غاز</a:t>
                      </a:r>
                      <a:endParaRPr lang="en-US" sz="2400">
                        <a:latin typeface="Times New Roman" pitchFamily="18" charset="0"/>
                        <a:ea typeface="Calibri"/>
                        <a:cs typeface="Times New Roman" pitchFamily="18" charset="0"/>
                      </a:endParaRPr>
                    </a:p>
                  </a:txBody>
                  <a:tcPr marL="68580" marR="68580" marT="0" marB="0"/>
                </a:tc>
                <a:tc>
                  <a:txBody>
                    <a:bodyPr/>
                    <a:lstStyle/>
                    <a:p>
                      <a:pPr algn="ctr" rtl="1"/>
                      <a:r>
                        <a:rPr lang="ar-JO" sz="2400" dirty="0" smtClean="0"/>
                        <a:t>استلام الطلب</a:t>
                      </a:r>
                      <a:endParaRPr lang="ar-JO" sz="2400" dirty="0"/>
                    </a:p>
                  </a:txBody>
                  <a:tcPr/>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D</a:t>
                      </a:r>
                      <a:r>
                        <a:rPr lang="ar-JO" sz="2400" dirty="0" smtClean="0">
                          <a:latin typeface="Times New Roman" pitchFamily="18" charset="0"/>
                          <a:ea typeface="Calibri"/>
                          <a:cs typeface="Times New Roman" pitchFamily="18" charset="0"/>
                        </a:rPr>
                        <a:t>نظام</a:t>
                      </a:r>
                      <a:r>
                        <a:rPr lang="ar-JO" sz="2400" baseline="0" dirty="0" smtClean="0">
                          <a:latin typeface="Times New Roman" pitchFamily="18" charset="0"/>
                          <a:ea typeface="Calibri"/>
                          <a:cs typeface="Times New Roman" pitchFamily="18" charset="0"/>
                        </a:rPr>
                        <a:t> التبريد </a:t>
                      </a:r>
                      <a:r>
                        <a:rPr lang="en-US" sz="2400" dirty="0" smtClean="0">
                          <a:latin typeface="Times New Roman" pitchFamily="18" charset="0"/>
                          <a:ea typeface="Calibri"/>
                          <a:cs typeface="Times New Roman" pitchFamily="18" charset="0"/>
                        </a:rPr>
                        <a:t> </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SA" sz="2400">
                          <a:latin typeface="Times New Roman" pitchFamily="18" charset="0"/>
                          <a:ea typeface="Calibri"/>
                          <a:cs typeface="Times New Roman" pitchFamily="18" charset="0"/>
                        </a:rPr>
                        <a:t>ساعات التبريد</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09/04/15</a:t>
                      </a:r>
                      <a:endParaRPr lang="en-US" sz="2400" dirty="0">
                        <a:latin typeface="Times New Roman" pitchFamily="18" charset="0"/>
                        <a:ea typeface="Calibri"/>
                        <a:cs typeface="Times New Roman" pitchFamily="18" charset="0"/>
                      </a:endParaRPr>
                    </a:p>
                  </a:txBody>
                  <a:tcPr marL="68580" marR="68580" marT="0" marB="0"/>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D</a:t>
                      </a:r>
                      <a:r>
                        <a:rPr lang="ar-JO" sz="2400" dirty="0" smtClean="0">
                          <a:latin typeface="Times New Roman" pitchFamily="18" charset="0"/>
                          <a:ea typeface="Calibri"/>
                          <a:cs typeface="Times New Roman" pitchFamily="18" charset="0"/>
                        </a:rPr>
                        <a:t>نظام</a:t>
                      </a:r>
                      <a:r>
                        <a:rPr lang="ar-JO" sz="2400" baseline="0" dirty="0" smtClean="0">
                          <a:latin typeface="Times New Roman" pitchFamily="18" charset="0"/>
                          <a:ea typeface="Calibri"/>
                          <a:cs typeface="Times New Roman" pitchFamily="18" charset="0"/>
                        </a:rPr>
                        <a:t> </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SA" sz="2400">
                          <a:latin typeface="Times New Roman" pitchFamily="18" charset="0"/>
                          <a:ea typeface="Calibri"/>
                          <a:cs typeface="Times New Roman" pitchFamily="18" charset="0"/>
                        </a:rPr>
                        <a:t>ساعات التبريد</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09/04/15</a:t>
                      </a:r>
                      <a:endParaRPr lang="en-US" sz="2400" dirty="0">
                        <a:latin typeface="Times New Roman" pitchFamily="18" charset="0"/>
                        <a:ea typeface="Calibri"/>
                        <a:cs typeface="Times New Roman" pitchFamily="18" charset="0"/>
                      </a:endParaRPr>
                    </a:p>
                  </a:txBody>
                  <a:tcPr marL="68580" marR="68580" marT="0" marB="0"/>
                </a:tc>
              </a:tr>
              <a:tr h="578942">
                <a:tc>
                  <a:txBody>
                    <a:bodyPr/>
                    <a:lstStyle/>
                    <a:p>
                      <a:pPr marL="0" marR="0" indent="0" algn="r" defTabSz="914400" rtl="0" eaLnBrk="1" fontAlgn="auto" latinLnBrk="0" hangingPunct="1">
                        <a:lnSpc>
                          <a:spcPct val="115000"/>
                        </a:lnSpc>
                        <a:spcBef>
                          <a:spcPts val="0"/>
                        </a:spcBef>
                        <a:spcAft>
                          <a:spcPts val="0"/>
                        </a:spcAft>
                        <a:buClrTx/>
                        <a:buSzTx/>
                        <a:buFontTx/>
                        <a:buNone/>
                        <a:tabLst/>
                        <a:defRPr/>
                      </a:pPr>
                      <a:r>
                        <a:rPr lang="en-US" sz="2400" dirty="0" smtClean="0">
                          <a:latin typeface="Times New Roman" pitchFamily="18" charset="0"/>
                          <a:ea typeface="Calibri"/>
                          <a:cs typeface="Times New Roman" pitchFamily="18" charset="0"/>
                        </a:rPr>
                        <a:t>F </a:t>
                      </a:r>
                      <a:r>
                        <a:rPr lang="ar-SA" sz="2400" dirty="0" smtClean="0">
                          <a:latin typeface="Times New Roman" pitchFamily="18" charset="0"/>
                          <a:ea typeface="Calibri"/>
                          <a:cs typeface="Times New Roman" pitchFamily="18" charset="0"/>
                        </a:rPr>
                        <a:t>نظام</a:t>
                      </a:r>
                      <a:endParaRPr lang="en-US" sz="2400" dirty="0" smtClean="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JO" sz="2400">
                          <a:latin typeface="Times New Roman" pitchFamily="18" charset="0"/>
                          <a:ea typeface="Calibri"/>
                          <a:cs typeface="Times New Roman" pitchFamily="18" charset="0"/>
                        </a:rPr>
                        <a:t>تنظيف</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a:latin typeface="Times New Roman" pitchFamily="18" charset="0"/>
                          <a:ea typeface="Calibri"/>
                          <a:cs typeface="Times New Roman" pitchFamily="18" charset="0"/>
                        </a:rPr>
                        <a:t>09/04/15</a:t>
                      </a:r>
                    </a:p>
                  </a:txBody>
                  <a:tcPr marL="68580" marR="68580" marT="0" marB="0"/>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C</a:t>
                      </a:r>
                      <a:r>
                        <a:rPr lang="en-US" sz="2400" baseline="0" dirty="0" smtClean="0">
                          <a:latin typeface="Times New Roman" pitchFamily="18" charset="0"/>
                          <a:ea typeface="Calibri"/>
                          <a:cs typeface="Times New Roman" pitchFamily="18" charset="0"/>
                        </a:rPr>
                        <a:t> </a:t>
                      </a:r>
                      <a:r>
                        <a:rPr lang="ar-SA" sz="2400" dirty="0" smtClean="0">
                          <a:latin typeface="Times New Roman" pitchFamily="18" charset="0"/>
                          <a:ea typeface="Calibri"/>
                          <a:cs typeface="Times New Roman" pitchFamily="18" charset="0"/>
                        </a:rPr>
                        <a:t>نظام التكييف</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JO" sz="2400">
                          <a:latin typeface="Times New Roman" pitchFamily="18" charset="0"/>
                          <a:ea typeface="Calibri"/>
                          <a:cs typeface="Times New Roman" pitchFamily="18" charset="0"/>
                        </a:rPr>
                        <a:t>معايرة وتشغيل النظام </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a:latin typeface="Times New Roman" pitchFamily="18" charset="0"/>
                          <a:ea typeface="Calibri"/>
                          <a:cs typeface="Times New Roman" pitchFamily="18" charset="0"/>
                        </a:rPr>
                        <a:t>26/05/15</a:t>
                      </a:r>
                    </a:p>
                  </a:txBody>
                  <a:tcPr marL="68580" marR="68580" marT="0" marB="0"/>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A</a:t>
                      </a:r>
                      <a:r>
                        <a:rPr lang="ar-SA" sz="2400" dirty="0" smtClean="0">
                          <a:latin typeface="Times New Roman" pitchFamily="18" charset="0"/>
                          <a:ea typeface="Calibri"/>
                          <a:cs typeface="Times New Roman" pitchFamily="18" charset="0"/>
                        </a:rPr>
                        <a:t>نظام </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JO" sz="2400">
                          <a:latin typeface="Times New Roman" pitchFamily="18" charset="0"/>
                          <a:ea typeface="Calibri"/>
                          <a:cs typeface="Times New Roman" pitchFamily="18" charset="0"/>
                        </a:rPr>
                        <a:t>معايرة غاز </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a:latin typeface="Times New Roman" pitchFamily="18" charset="0"/>
                          <a:ea typeface="Calibri"/>
                          <a:cs typeface="Times New Roman" pitchFamily="18" charset="0"/>
                        </a:rPr>
                        <a:t>02/07/15</a:t>
                      </a:r>
                    </a:p>
                  </a:txBody>
                  <a:tcPr marL="68580" marR="68580" marT="0" marB="0"/>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A</a:t>
                      </a:r>
                      <a:r>
                        <a:rPr lang="ar-SA" sz="2400" dirty="0" smtClean="0">
                          <a:latin typeface="Times New Roman" pitchFamily="18" charset="0"/>
                          <a:ea typeface="Calibri"/>
                          <a:cs typeface="Times New Roman" pitchFamily="18" charset="0"/>
                        </a:rPr>
                        <a:t>نظام </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SA" sz="2400">
                          <a:latin typeface="Times New Roman" pitchFamily="18" charset="0"/>
                          <a:ea typeface="Calibri"/>
                          <a:cs typeface="Times New Roman" pitchFamily="18" charset="0"/>
                        </a:rPr>
                        <a:t> دائم النزول </a:t>
                      </a:r>
                      <a:r>
                        <a:rPr lang="en-US" sz="2400">
                          <a:latin typeface="Times New Roman" pitchFamily="18" charset="0"/>
                          <a:ea typeface="Calibri"/>
                          <a:cs typeface="Times New Roman" pitchFamily="18" charset="0"/>
                        </a:rPr>
                        <a:t>over load </a:t>
                      </a:r>
                    </a:p>
                  </a:txBody>
                  <a:tcPr marL="68580" marR="68580" marT="0" marB="0"/>
                </a:tc>
                <a:tc>
                  <a:txBody>
                    <a:bodyPr/>
                    <a:lstStyle/>
                    <a:p>
                      <a:pPr algn="r" rtl="0">
                        <a:lnSpc>
                          <a:spcPct val="115000"/>
                        </a:lnSpc>
                        <a:spcAft>
                          <a:spcPts val="0"/>
                        </a:spcAft>
                      </a:pPr>
                      <a:r>
                        <a:rPr lang="en-US" sz="2400">
                          <a:latin typeface="Times New Roman" pitchFamily="18" charset="0"/>
                          <a:ea typeface="Calibri"/>
                          <a:cs typeface="Times New Roman" pitchFamily="18" charset="0"/>
                        </a:rPr>
                        <a:t>06/07/15</a:t>
                      </a:r>
                    </a:p>
                  </a:txBody>
                  <a:tcPr marL="68580" marR="68580" marT="0" marB="0"/>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-40 </a:t>
                      </a:r>
                      <a:r>
                        <a:rPr lang="ar-SA" sz="2400" dirty="0" smtClean="0">
                          <a:latin typeface="Times New Roman" pitchFamily="18" charset="0"/>
                          <a:ea typeface="Calibri"/>
                          <a:cs typeface="Times New Roman" pitchFamily="18" charset="0"/>
                        </a:rPr>
                        <a:t>ثلاجة</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JO" sz="2400">
                          <a:latin typeface="Times New Roman" pitchFamily="18" charset="0"/>
                          <a:ea typeface="Calibri"/>
                          <a:cs typeface="Times New Roman" pitchFamily="18" charset="0"/>
                        </a:rPr>
                        <a:t>تسريب غاز في ثلاجة الانتاج</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a:latin typeface="Times New Roman" pitchFamily="18" charset="0"/>
                          <a:ea typeface="Calibri"/>
                          <a:cs typeface="Times New Roman" pitchFamily="18" charset="0"/>
                        </a:rPr>
                        <a:t>08/07/15</a:t>
                      </a:r>
                    </a:p>
                  </a:txBody>
                  <a:tcPr marL="68580" marR="68580" marT="0" marB="0"/>
                </a:tc>
              </a:tr>
              <a:tr h="450545">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F </a:t>
                      </a:r>
                      <a:r>
                        <a:rPr lang="ar-SA" sz="2400" dirty="0" smtClean="0">
                          <a:latin typeface="Times New Roman" pitchFamily="18" charset="0"/>
                          <a:ea typeface="Calibri"/>
                          <a:cs typeface="Times New Roman" pitchFamily="18" charset="0"/>
                        </a:rPr>
                        <a:t>نظام</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JO" sz="2400" dirty="0">
                          <a:latin typeface="Times New Roman" pitchFamily="18" charset="0"/>
                          <a:ea typeface="Calibri"/>
                          <a:cs typeface="Times New Roman" pitchFamily="18" charset="0"/>
                        </a:rPr>
                        <a:t>شحن غاز</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dirty="0">
                          <a:latin typeface="Times New Roman" pitchFamily="18" charset="0"/>
                          <a:ea typeface="Calibri"/>
                          <a:cs typeface="Times New Roman" pitchFamily="18" charset="0"/>
                        </a:rPr>
                        <a:t>20/07/15</a:t>
                      </a: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General maintenance services failure :</a:t>
            </a:r>
            <a:endParaRPr lang="ar-JO" dirty="0"/>
          </a:p>
        </p:txBody>
      </p:sp>
      <p:graphicFrame>
        <p:nvGraphicFramePr>
          <p:cNvPr id="5" name="عنصر نائب للمحتوى 4"/>
          <p:cNvGraphicFramePr>
            <a:graphicFrameLocks noGrp="1"/>
          </p:cNvGraphicFramePr>
          <p:nvPr>
            <p:ph idx="1"/>
          </p:nvPr>
        </p:nvGraphicFramePr>
        <p:xfrm>
          <a:off x="431075" y="2243637"/>
          <a:ext cx="10583091" cy="3334203"/>
        </p:xfrm>
        <a:graphic>
          <a:graphicData uri="http://schemas.openxmlformats.org/drawingml/2006/table">
            <a:tbl>
              <a:tblPr rtl="1" firstRow="1" bandRow="1">
                <a:tableStyleId>{5C22544A-7EE6-4342-B048-85BDC9FD1C3A}</a:tableStyleId>
              </a:tblPr>
              <a:tblGrid>
                <a:gridCol w="3505200"/>
                <a:gridCol w="3505200"/>
                <a:gridCol w="3572691"/>
              </a:tblGrid>
              <a:tr h="828954">
                <a:tc>
                  <a:txBody>
                    <a:bodyPr/>
                    <a:lstStyle/>
                    <a:p>
                      <a:pPr algn="ctr" rtl="1"/>
                      <a:r>
                        <a:rPr lang="ar-JO" sz="2400" dirty="0" smtClean="0">
                          <a:cs typeface="+mj-cs"/>
                        </a:rPr>
                        <a:t>اسم الماكينة</a:t>
                      </a:r>
                      <a:endParaRPr lang="ar-JO" sz="2400" dirty="0">
                        <a:cs typeface="+mj-cs"/>
                      </a:endParaRPr>
                    </a:p>
                  </a:txBody>
                  <a:tcPr/>
                </a:tc>
                <a:tc>
                  <a:txBody>
                    <a:bodyPr/>
                    <a:lstStyle/>
                    <a:p>
                      <a:pPr algn="r" rtl="0">
                        <a:lnSpc>
                          <a:spcPct val="115000"/>
                        </a:lnSpc>
                        <a:spcAft>
                          <a:spcPts val="0"/>
                        </a:spcAft>
                      </a:pPr>
                      <a:r>
                        <a:rPr lang="ar-JO" sz="2400" dirty="0">
                          <a:latin typeface="Times New Roman" pitchFamily="18" charset="0"/>
                          <a:ea typeface="Calibri"/>
                          <a:cs typeface="Times New Roman" pitchFamily="18" charset="0"/>
                        </a:rPr>
                        <a:t>شحن غاز</a:t>
                      </a:r>
                      <a:endParaRPr lang="en-US" sz="2400" dirty="0">
                        <a:latin typeface="Times New Roman" pitchFamily="18" charset="0"/>
                        <a:ea typeface="Calibri"/>
                        <a:cs typeface="Times New Roman" pitchFamily="18" charset="0"/>
                      </a:endParaRPr>
                    </a:p>
                  </a:txBody>
                  <a:tcPr marL="68580" marR="68580" marT="0" marB="0"/>
                </a:tc>
                <a:tc>
                  <a:txBody>
                    <a:bodyPr/>
                    <a:lstStyle/>
                    <a:p>
                      <a:pPr algn="ctr" rtl="1"/>
                      <a:r>
                        <a:rPr lang="ar-JO" sz="2400" dirty="0" smtClean="0"/>
                        <a:t>استلام الطلب</a:t>
                      </a:r>
                      <a:endParaRPr lang="ar-JO" sz="2400" dirty="0"/>
                    </a:p>
                  </a:txBody>
                  <a:tcPr/>
                </a:tc>
              </a:tr>
              <a:tr h="762637">
                <a:tc>
                  <a:txBody>
                    <a:bodyPr/>
                    <a:lstStyle/>
                    <a:p>
                      <a:pPr algn="r" rtl="0">
                        <a:lnSpc>
                          <a:spcPct val="115000"/>
                        </a:lnSpc>
                        <a:spcAft>
                          <a:spcPts val="0"/>
                        </a:spcAft>
                      </a:pPr>
                      <a:r>
                        <a:rPr lang="ar-SA" sz="2400">
                          <a:latin typeface="Times New Roman" pitchFamily="18" charset="0"/>
                          <a:ea typeface="Calibri"/>
                          <a:cs typeface="Times New Roman" pitchFamily="18" charset="0"/>
                        </a:rPr>
                        <a:t>البوابة الرئيسية</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JO" sz="2400">
                          <a:latin typeface="Times New Roman" pitchFamily="18" charset="0"/>
                          <a:ea typeface="Calibri"/>
                          <a:cs typeface="Times New Roman" pitchFamily="18" charset="0"/>
                        </a:rPr>
                        <a:t>لا تفتح عند اغلاقها اغلاق تام</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a:latin typeface="Times New Roman" pitchFamily="18" charset="0"/>
                          <a:ea typeface="Calibri"/>
                          <a:cs typeface="Times New Roman" pitchFamily="18" charset="0"/>
                        </a:rPr>
                        <a:t>16/04/15</a:t>
                      </a:r>
                    </a:p>
                  </a:txBody>
                  <a:tcPr marL="68580" marR="68580" marT="0" marB="0"/>
                </a:tc>
              </a:tr>
              <a:tr h="762637">
                <a:tc>
                  <a:txBody>
                    <a:bodyPr/>
                    <a:lstStyle/>
                    <a:p>
                      <a:pPr algn="r" rtl="0">
                        <a:lnSpc>
                          <a:spcPct val="115000"/>
                        </a:lnSpc>
                        <a:spcAft>
                          <a:spcPts val="0"/>
                        </a:spcAft>
                      </a:pPr>
                      <a:r>
                        <a:rPr lang="ar-SA" sz="2400">
                          <a:latin typeface="Times New Roman" pitchFamily="18" charset="0"/>
                          <a:ea typeface="Calibri"/>
                          <a:cs typeface="Times New Roman" pitchFamily="18" charset="0"/>
                        </a:rPr>
                        <a:t>البوابة الرئيسية</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SA" sz="2400">
                          <a:latin typeface="Times New Roman" pitchFamily="18" charset="0"/>
                          <a:ea typeface="Calibri"/>
                          <a:cs typeface="Times New Roman" pitchFamily="18" charset="0"/>
                        </a:rPr>
                        <a:t>لا تفتح دائما</a:t>
                      </a:r>
                      <a:endParaRPr lang="en-US" sz="240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dirty="0" smtClean="0">
                          <a:latin typeface="Times New Roman" pitchFamily="18" charset="0"/>
                          <a:ea typeface="Calibri"/>
                          <a:cs typeface="Times New Roman" pitchFamily="18" charset="0"/>
                        </a:rPr>
                        <a:t>25/4/15</a:t>
                      </a:r>
                      <a:endParaRPr lang="en-US" sz="2400" dirty="0">
                        <a:latin typeface="Times New Roman" pitchFamily="18" charset="0"/>
                        <a:ea typeface="Calibri"/>
                        <a:cs typeface="Times New Roman" pitchFamily="18" charset="0"/>
                      </a:endParaRPr>
                    </a:p>
                  </a:txBody>
                  <a:tcPr marL="68580" marR="68580" marT="0" marB="0"/>
                </a:tc>
              </a:tr>
              <a:tr h="979975">
                <a:tc>
                  <a:txBody>
                    <a:bodyPr/>
                    <a:lstStyle/>
                    <a:p>
                      <a:pPr algn="r" rtl="0">
                        <a:lnSpc>
                          <a:spcPct val="115000"/>
                        </a:lnSpc>
                        <a:spcAft>
                          <a:spcPts val="0"/>
                        </a:spcAft>
                      </a:pPr>
                      <a:r>
                        <a:rPr lang="ar-SA" sz="2400" dirty="0">
                          <a:latin typeface="Times New Roman" pitchFamily="18" charset="0"/>
                          <a:ea typeface="Calibri"/>
                          <a:cs typeface="Times New Roman" pitchFamily="18" charset="0"/>
                        </a:rPr>
                        <a:t>مصرف الاستقبال</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ar-SA" sz="2400" dirty="0">
                          <a:latin typeface="Times New Roman" pitchFamily="18" charset="0"/>
                          <a:ea typeface="Calibri"/>
                          <a:cs typeface="Times New Roman" pitchFamily="18" charset="0"/>
                        </a:rPr>
                        <a:t>غطاء المصرف</a:t>
                      </a:r>
                      <a:endParaRPr lang="en-US" sz="2400" dirty="0">
                        <a:latin typeface="Times New Roman" pitchFamily="18" charset="0"/>
                        <a:ea typeface="Calibri"/>
                        <a:cs typeface="Times New Roman" pitchFamily="18" charset="0"/>
                      </a:endParaRPr>
                    </a:p>
                  </a:txBody>
                  <a:tcPr marL="68580" marR="68580" marT="0" marB="0"/>
                </a:tc>
                <a:tc>
                  <a:txBody>
                    <a:bodyPr/>
                    <a:lstStyle/>
                    <a:p>
                      <a:pPr algn="r" rtl="0">
                        <a:lnSpc>
                          <a:spcPct val="115000"/>
                        </a:lnSpc>
                        <a:spcAft>
                          <a:spcPts val="0"/>
                        </a:spcAft>
                      </a:pPr>
                      <a:r>
                        <a:rPr lang="en-US" sz="2400" dirty="0">
                          <a:latin typeface="Times New Roman" pitchFamily="18" charset="0"/>
                          <a:ea typeface="Calibri"/>
                          <a:cs typeface="Times New Roman" pitchFamily="18" charset="0"/>
                        </a:rPr>
                        <a:t>02/05/15</a:t>
                      </a: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Type of failure with frequency :</a:t>
            </a:r>
            <a:r>
              <a:rPr lang="en-US" dirty="0" smtClean="0"/>
              <a:t/>
            </a:r>
            <a:br>
              <a:rPr lang="en-US" dirty="0" smtClean="0"/>
            </a:br>
            <a:endParaRPr lang="ar-JO" dirty="0"/>
          </a:p>
        </p:txBody>
      </p:sp>
      <p:graphicFrame>
        <p:nvGraphicFramePr>
          <p:cNvPr id="4" name="عنصر نائب للمحتوى 3"/>
          <p:cNvGraphicFramePr>
            <a:graphicFrameLocks noGrp="1"/>
          </p:cNvGraphicFramePr>
          <p:nvPr>
            <p:ph idx="1"/>
          </p:nvPr>
        </p:nvGraphicFramePr>
        <p:xfrm>
          <a:off x="838200" y="1825625"/>
          <a:ext cx="539278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شكل بيضاوي 4"/>
          <p:cNvSpPr/>
          <p:nvPr/>
        </p:nvSpPr>
        <p:spPr>
          <a:xfrm flipV="1">
            <a:off x="1149532" y="4883766"/>
            <a:ext cx="130628" cy="93181"/>
          </a:xfrm>
          <a:prstGeom prst="ellipse">
            <a:avLst/>
          </a:prstGeom>
          <a:blipFill rotWithShape="0">
            <a:blip r:embed="rId7"/>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مربع نص 5"/>
          <p:cNvSpPr txBox="1"/>
          <p:nvPr/>
        </p:nvSpPr>
        <p:spPr>
          <a:xfrm>
            <a:off x="1293222" y="4794069"/>
            <a:ext cx="4545874" cy="923330"/>
          </a:xfrm>
          <a:prstGeom prst="rect">
            <a:avLst/>
          </a:prstGeom>
          <a:noFill/>
        </p:spPr>
        <p:txBody>
          <a:bodyPr wrap="square" rtlCol="1">
            <a:spAutoFit/>
          </a:bodyPr>
          <a:lstStyle/>
          <a:p>
            <a:r>
              <a:rPr lang="en-US" b="1" dirty="0" smtClean="0">
                <a:latin typeface="Times New Roman" pitchFamily="18" charset="0"/>
                <a:cs typeface="Times New Roman" pitchFamily="18" charset="0"/>
              </a:rPr>
              <a:t>General </a:t>
            </a:r>
          </a:p>
          <a:p>
            <a:r>
              <a:rPr lang="en-US" b="1" dirty="0" smtClean="0">
                <a:latin typeface="Times New Roman" pitchFamily="18" charset="0"/>
                <a:cs typeface="Times New Roman" pitchFamily="18" charset="0"/>
              </a:rPr>
              <a:t>maintenance </a:t>
            </a:r>
          </a:p>
          <a:p>
            <a:r>
              <a:rPr lang="en-US" b="1" dirty="0" smtClean="0">
                <a:latin typeface="Times New Roman" pitchFamily="18" charset="0"/>
                <a:cs typeface="Times New Roman" pitchFamily="18" charset="0"/>
              </a:rPr>
              <a:t>Services :3</a:t>
            </a:r>
            <a:endParaRPr lang="ar-JO" b="1" dirty="0">
              <a:latin typeface="Times New Roman" pitchFamily="18" charset="0"/>
              <a:cs typeface="Times New Roman" pitchFamily="18" charset="0"/>
            </a:endParaRPr>
          </a:p>
        </p:txBody>
      </p:sp>
      <p:pic>
        <p:nvPicPr>
          <p:cNvPr id="8" name="صورة 7"/>
          <p:cNvPicPr/>
          <p:nvPr/>
        </p:nvPicPr>
        <p:blipFill>
          <a:blip r:embed="rId8"/>
          <a:srcRect/>
          <a:stretch>
            <a:fillRect/>
          </a:stretch>
        </p:blipFill>
        <p:spPr bwMode="auto">
          <a:xfrm>
            <a:off x="6426925" y="1750423"/>
            <a:ext cx="5590903" cy="45981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Machine failure :</a:t>
            </a:r>
            <a:endParaRPr lang="ar-JO" dirty="0"/>
          </a:p>
        </p:txBody>
      </p:sp>
      <p:pic>
        <p:nvPicPr>
          <p:cNvPr id="1026" name="Picture 2" descr="C:\Users\HP350\Downloads\تنزيل.jpg"/>
          <p:cNvPicPr>
            <a:picLocks noGrp="1" noChangeAspect="1" noChangeArrowheads="1"/>
          </p:cNvPicPr>
          <p:nvPr>
            <p:ph idx="1"/>
          </p:nvPr>
        </p:nvPicPr>
        <p:blipFill>
          <a:blip r:embed="rId2"/>
          <a:srcRect/>
          <a:stretch>
            <a:fillRect/>
          </a:stretch>
        </p:blipFill>
        <p:spPr bwMode="auto">
          <a:xfrm>
            <a:off x="1282745" y="1436914"/>
            <a:ext cx="10317072" cy="5029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Machine failure :</a:t>
            </a:r>
            <a:endParaRPr lang="ar-JO" dirty="0"/>
          </a:p>
        </p:txBody>
      </p:sp>
      <p:pic>
        <p:nvPicPr>
          <p:cNvPr id="4" name="عنصر نائب للمحتوى 3"/>
          <p:cNvPicPr>
            <a:picLocks noGrp="1"/>
          </p:cNvPicPr>
          <p:nvPr>
            <p:ph idx="1"/>
          </p:nvPr>
        </p:nvPicPr>
        <p:blipFill>
          <a:blip r:embed="rId2"/>
          <a:srcRect/>
          <a:stretch>
            <a:fillRect/>
          </a:stretch>
        </p:blipFill>
        <p:spPr bwMode="auto">
          <a:xfrm>
            <a:off x="3171260" y="1679415"/>
            <a:ext cx="5852159" cy="463731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JO"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المعاطة</a:t>
            </a:r>
            <a:r>
              <a:rPr lang="ar-JO"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ar-JO" dirty="0"/>
          </a:p>
        </p:txBody>
      </p:sp>
      <p:graphicFrame>
        <p:nvGraphicFramePr>
          <p:cNvPr id="5" name="عنصر نائب للمحتوى 4"/>
          <p:cNvGraphicFramePr>
            <a:graphicFrameLocks noGrp="1"/>
          </p:cNvGraphicFramePr>
          <p:nvPr>
            <p:ph idx="1"/>
          </p:nvPr>
        </p:nvGraphicFramePr>
        <p:xfrm>
          <a:off x="838200" y="1476101"/>
          <a:ext cx="10515600" cy="5026831"/>
        </p:xfrm>
        <a:graphic>
          <a:graphicData uri="http://schemas.openxmlformats.org/drawingml/2006/table">
            <a:tbl>
              <a:tblPr rtl="1" firstRow="1" bandRow="1">
                <a:tableStyleId>{5C22544A-7EE6-4342-B048-85BDC9FD1C3A}</a:tableStyleId>
              </a:tblPr>
              <a:tblGrid>
                <a:gridCol w="5257800"/>
                <a:gridCol w="5257800"/>
              </a:tblGrid>
              <a:tr h="399967">
                <a:tc>
                  <a:txBody>
                    <a:bodyPr/>
                    <a:lstStyle/>
                    <a:p>
                      <a:pPr algn="ctr" rtl="1"/>
                      <a:r>
                        <a:rPr lang="ar-JO" sz="2000" dirty="0" smtClean="0">
                          <a:latin typeface="Times New Roman" pitchFamily="18" charset="0"/>
                          <a:cs typeface="Times New Roman" pitchFamily="18" charset="0"/>
                        </a:rPr>
                        <a:t>نوع العطل</a:t>
                      </a:r>
                      <a:endParaRPr lang="ar-JO" sz="2000" dirty="0">
                        <a:latin typeface="Times New Roman" pitchFamily="18" charset="0"/>
                        <a:cs typeface="Times New Roman" pitchFamily="18" charset="0"/>
                      </a:endParaRPr>
                    </a:p>
                  </a:txBody>
                  <a:tcPr/>
                </a:tc>
                <a:tc>
                  <a:txBody>
                    <a:bodyPr/>
                    <a:lstStyle/>
                    <a:p>
                      <a:pPr algn="ctr" rtl="1"/>
                      <a:r>
                        <a:rPr lang="ar-JO" sz="2000" dirty="0" smtClean="0">
                          <a:latin typeface="Times New Roman" pitchFamily="18" charset="0"/>
                          <a:cs typeface="Times New Roman" pitchFamily="18" charset="0"/>
                        </a:rPr>
                        <a:t>تاريخ حدوث العطل</a:t>
                      </a:r>
                      <a:endParaRPr lang="ar-JO" sz="2000" dirty="0">
                        <a:latin typeface="Times New Roman" pitchFamily="18" charset="0"/>
                        <a:cs typeface="Times New Roman" pitchFamily="18" charset="0"/>
                      </a:endParaRPr>
                    </a:p>
                  </a:txBody>
                  <a:tcPr/>
                </a:tc>
              </a:tr>
              <a:tr h="399967">
                <a:tc>
                  <a:txBody>
                    <a:bodyPr/>
                    <a:lstStyle/>
                    <a:p>
                      <a:pPr algn="r">
                        <a:lnSpc>
                          <a:spcPct val="115000"/>
                        </a:lnSpc>
                        <a:spcAft>
                          <a:spcPts val="0"/>
                        </a:spcAft>
                      </a:pPr>
                      <a:r>
                        <a:rPr lang="ar-SA" sz="2400" dirty="0">
                          <a:latin typeface="Times New Roman" pitchFamily="18" charset="0"/>
                          <a:ea typeface="Calibri"/>
                          <a:cs typeface="Times New Roman" pitchFamily="18" charset="0"/>
                        </a:rPr>
                        <a:t>صيانة دورية</a:t>
                      </a:r>
                      <a:endParaRPr lang="en-US" sz="24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11/05/15</a:t>
                      </a: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القشط والبيل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24/05/15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الاصابع</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25/05/15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صوت غير طبيعي للماكينة</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23/06/15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ريش على الدجاج</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29/06/15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اهتراء الجلدة وتبديلها</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25/07/15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قشاط فالت</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26/07/15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قشاط فالت</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30/07/15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قشاط فالت</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03/08/15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بيليا لا تدور</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10/08/15</a:t>
                      </a:r>
                    </a:p>
                  </a:txBody>
                  <a:tcPr marL="68580" marR="68580" marT="0" marB="0"/>
                </a:tc>
              </a:tr>
              <a:tr h="399967">
                <a:tc>
                  <a:txBody>
                    <a:bodyPr/>
                    <a:lstStyle/>
                    <a:p>
                      <a:pPr algn="r">
                        <a:lnSpc>
                          <a:spcPct val="115000"/>
                        </a:lnSpc>
                        <a:spcAft>
                          <a:spcPts val="0"/>
                        </a:spcAft>
                      </a:pPr>
                      <a:r>
                        <a:rPr lang="ar-JO" sz="2400" dirty="0">
                          <a:latin typeface="Times New Roman" pitchFamily="18" charset="0"/>
                          <a:ea typeface="Calibri"/>
                          <a:cs typeface="Times New Roman" pitchFamily="18" charset="0"/>
                        </a:rPr>
                        <a:t>صيانة دورية</a:t>
                      </a:r>
                      <a:endParaRPr lang="en-US" sz="24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15/08/15</a:t>
                      </a: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JO"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ماكينة التغليف :</a:t>
            </a:r>
            <a:endParaRPr lang="ar-JO" dirty="0"/>
          </a:p>
        </p:txBody>
      </p:sp>
      <p:graphicFrame>
        <p:nvGraphicFramePr>
          <p:cNvPr id="5" name="عنصر نائب للمحتوى 4"/>
          <p:cNvGraphicFramePr>
            <a:graphicFrameLocks noGrp="1"/>
          </p:cNvGraphicFramePr>
          <p:nvPr>
            <p:ph idx="1"/>
          </p:nvPr>
        </p:nvGraphicFramePr>
        <p:xfrm>
          <a:off x="838200" y="1476101"/>
          <a:ext cx="10515600" cy="5026831"/>
        </p:xfrm>
        <a:graphic>
          <a:graphicData uri="http://schemas.openxmlformats.org/drawingml/2006/table">
            <a:tbl>
              <a:tblPr rtl="1" firstRow="1" bandRow="1">
                <a:tableStyleId>{5C22544A-7EE6-4342-B048-85BDC9FD1C3A}</a:tableStyleId>
              </a:tblPr>
              <a:tblGrid>
                <a:gridCol w="5257800"/>
                <a:gridCol w="5257800"/>
              </a:tblGrid>
              <a:tr h="399967">
                <a:tc>
                  <a:txBody>
                    <a:bodyPr/>
                    <a:lstStyle/>
                    <a:p>
                      <a:pPr algn="ctr" rtl="1"/>
                      <a:r>
                        <a:rPr lang="ar-JO" sz="2000" dirty="0" smtClean="0">
                          <a:latin typeface="Times New Roman" pitchFamily="18" charset="0"/>
                          <a:cs typeface="Times New Roman" pitchFamily="18" charset="0"/>
                        </a:rPr>
                        <a:t>نوع العطل</a:t>
                      </a:r>
                      <a:endParaRPr lang="ar-JO" sz="2000" dirty="0">
                        <a:latin typeface="Times New Roman" pitchFamily="18" charset="0"/>
                        <a:cs typeface="Times New Roman" pitchFamily="18" charset="0"/>
                      </a:endParaRPr>
                    </a:p>
                  </a:txBody>
                  <a:tcPr/>
                </a:tc>
                <a:tc>
                  <a:txBody>
                    <a:bodyPr/>
                    <a:lstStyle/>
                    <a:p>
                      <a:pPr algn="ctr" rtl="1"/>
                      <a:r>
                        <a:rPr lang="ar-JO" sz="2000" dirty="0" smtClean="0">
                          <a:latin typeface="Times New Roman" pitchFamily="18" charset="0"/>
                          <a:cs typeface="Times New Roman" pitchFamily="18" charset="0"/>
                        </a:rPr>
                        <a:t>تاريخ حدوث العطل</a:t>
                      </a:r>
                      <a:endParaRPr lang="ar-JO" sz="2000" dirty="0">
                        <a:latin typeface="Times New Roman" pitchFamily="18" charset="0"/>
                        <a:cs typeface="Times New Roman" pitchFamily="18" charset="0"/>
                      </a:endParaRPr>
                    </a:p>
                  </a:txBody>
                  <a:tcPr/>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البيل</a:t>
                      </a:r>
                      <a:endParaRPr lang="en-US" sz="2400">
                        <a:latin typeface="Times New Roman" pitchFamily="18" charset="0"/>
                        <a:ea typeface="Calibri"/>
                        <a:cs typeface="Times New Roman" pitchFamily="18" charset="0"/>
                      </a:endParaRPr>
                    </a:p>
                  </a:txBody>
                  <a:tcPr marL="68580" marR="68580" marT="0" marB="0"/>
                </a:tc>
                <a:tc>
                  <a:txBody>
                    <a:bodyPr/>
                    <a:lstStyle/>
                    <a:p>
                      <a:pPr algn="r" rtl="1">
                        <a:lnSpc>
                          <a:spcPct val="115000"/>
                        </a:lnSpc>
                        <a:spcAft>
                          <a:spcPts val="0"/>
                        </a:spcAft>
                      </a:pPr>
                      <a:r>
                        <a:rPr lang="en-US" sz="2400" dirty="0" smtClean="0">
                          <a:latin typeface="Times New Roman" pitchFamily="18" charset="0"/>
                          <a:ea typeface="Calibri"/>
                          <a:cs typeface="Times New Roman" pitchFamily="18" charset="0"/>
                        </a:rPr>
                        <a:t>23/05/15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توقف متكرر</a:t>
                      </a:r>
                      <a:endParaRPr lang="en-US" sz="2400">
                        <a:latin typeface="Times New Roman" pitchFamily="18" charset="0"/>
                        <a:ea typeface="Calibri"/>
                        <a:cs typeface="Times New Roman" pitchFamily="18" charset="0"/>
                      </a:endParaRPr>
                    </a:p>
                  </a:txBody>
                  <a:tcPr marL="68580" marR="68580" marT="0" marB="0"/>
                </a:tc>
                <a:tc>
                  <a:txBody>
                    <a:bodyPr/>
                    <a:lstStyle/>
                    <a:p>
                      <a:pPr algn="r" rtl="1">
                        <a:lnSpc>
                          <a:spcPct val="115000"/>
                        </a:lnSpc>
                        <a:spcAft>
                          <a:spcPts val="0"/>
                        </a:spcAft>
                      </a:pPr>
                      <a:r>
                        <a:rPr lang="en-US" sz="2400" dirty="0" smtClean="0">
                          <a:latin typeface="Times New Roman" pitchFamily="18" charset="0"/>
                          <a:ea typeface="Calibri"/>
                          <a:cs typeface="Times New Roman" pitchFamily="18" charset="0"/>
                        </a:rPr>
                        <a:t>21/06/15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الناقل الطويل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22/06/15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الكلاتش</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22/06/15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الرولات</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23/06/15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SA" sz="2400">
                          <a:latin typeface="Times New Roman" pitchFamily="18" charset="0"/>
                          <a:ea typeface="Calibri"/>
                          <a:cs typeface="Times New Roman" pitchFamily="18" charset="0"/>
                        </a:rPr>
                        <a:t>القشط</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28/06/15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قشاط فالت</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03/07/15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تغيير البيل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22/07/15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خط الشرشيرة لا يعمل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28/07/15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تثبيت القواعد</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28/07/15</a:t>
                      </a:r>
                    </a:p>
                  </a:txBody>
                  <a:tcPr marL="68580" marR="68580" marT="0" marB="0"/>
                </a:tc>
              </a:tr>
              <a:tr h="399967">
                <a:tc>
                  <a:txBody>
                    <a:bodyPr/>
                    <a:lstStyle/>
                    <a:p>
                      <a:pPr algn="r">
                        <a:lnSpc>
                          <a:spcPct val="115000"/>
                        </a:lnSpc>
                        <a:spcAft>
                          <a:spcPts val="0"/>
                        </a:spcAft>
                      </a:pPr>
                      <a:r>
                        <a:rPr lang="ar-JO" sz="2400" dirty="0" err="1">
                          <a:latin typeface="Times New Roman" pitchFamily="18" charset="0"/>
                          <a:ea typeface="Calibri"/>
                          <a:cs typeface="Times New Roman" pitchFamily="18" charset="0"/>
                        </a:rPr>
                        <a:t>قشاط</a:t>
                      </a:r>
                      <a:r>
                        <a:rPr lang="ar-JO" sz="2400" dirty="0">
                          <a:latin typeface="Times New Roman" pitchFamily="18" charset="0"/>
                          <a:ea typeface="Calibri"/>
                          <a:cs typeface="Times New Roman" pitchFamily="18" charset="0"/>
                        </a:rPr>
                        <a:t> فالت</a:t>
                      </a:r>
                      <a:endParaRPr lang="en-US" sz="24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19/08/15</a:t>
                      </a: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JO"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كيتور</a:t>
            </a:r>
            <a:r>
              <a:rPr lang="ar-JO"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الأحشاء :</a:t>
            </a:r>
            <a:endParaRPr lang="ar-JO" dirty="0"/>
          </a:p>
        </p:txBody>
      </p:sp>
      <p:graphicFrame>
        <p:nvGraphicFramePr>
          <p:cNvPr id="5" name="عنصر نائب للمحتوى 4"/>
          <p:cNvGraphicFramePr>
            <a:graphicFrameLocks noGrp="1"/>
          </p:cNvGraphicFramePr>
          <p:nvPr>
            <p:ph idx="1"/>
          </p:nvPr>
        </p:nvGraphicFramePr>
        <p:xfrm>
          <a:off x="733696" y="1476101"/>
          <a:ext cx="10515600" cy="4606207"/>
        </p:xfrm>
        <a:graphic>
          <a:graphicData uri="http://schemas.openxmlformats.org/drawingml/2006/table">
            <a:tbl>
              <a:tblPr rtl="1" firstRow="1" bandRow="1">
                <a:tableStyleId>{5C22544A-7EE6-4342-B048-85BDC9FD1C3A}</a:tableStyleId>
              </a:tblPr>
              <a:tblGrid>
                <a:gridCol w="5257800"/>
                <a:gridCol w="5257800"/>
              </a:tblGrid>
              <a:tr h="399967">
                <a:tc>
                  <a:txBody>
                    <a:bodyPr/>
                    <a:lstStyle/>
                    <a:p>
                      <a:pPr algn="ctr" rtl="1"/>
                      <a:r>
                        <a:rPr lang="ar-JO" sz="2000" dirty="0" smtClean="0">
                          <a:latin typeface="Times New Roman" pitchFamily="18" charset="0"/>
                          <a:cs typeface="Times New Roman" pitchFamily="18" charset="0"/>
                        </a:rPr>
                        <a:t>نوع العطل</a:t>
                      </a:r>
                      <a:endParaRPr lang="ar-JO" sz="2000" dirty="0">
                        <a:latin typeface="Times New Roman" pitchFamily="18" charset="0"/>
                        <a:cs typeface="Times New Roman" pitchFamily="18" charset="0"/>
                      </a:endParaRPr>
                    </a:p>
                  </a:txBody>
                  <a:tcPr/>
                </a:tc>
                <a:tc>
                  <a:txBody>
                    <a:bodyPr/>
                    <a:lstStyle/>
                    <a:p>
                      <a:pPr algn="ctr" rtl="1"/>
                      <a:r>
                        <a:rPr lang="ar-JO" sz="2000" dirty="0" smtClean="0">
                          <a:latin typeface="Times New Roman" pitchFamily="18" charset="0"/>
                          <a:cs typeface="Times New Roman" pitchFamily="18" charset="0"/>
                        </a:rPr>
                        <a:t>تاريخ حدوث العطل</a:t>
                      </a:r>
                      <a:endParaRPr lang="ar-JO" sz="2000" dirty="0">
                        <a:latin typeface="Times New Roman" pitchFamily="18" charset="0"/>
                        <a:cs typeface="Times New Roman" pitchFamily="18" charset="0"/>
                      </a:endParaRPr>
                    </a:p>
                  </a:txBody>
                  <a:tcPr/>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تسرب من بربيش ماء الغسيل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10/07/15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تسرب بفرد الماء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27/07/15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المضخة لا تعمل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28/07/15</a:t>
                      </a:r>
                    </a:p>
                  </a:txBody>
                  <a:tcPr marL="68580" marR="68580" marT="0" marB="0"/>
                </a:tc>
              </a:tr>
              <a:tr h="399967">
                <a:tc>
                  <a:txBody>
                    <a:bodyPr/>
                    <a:lstStyle/>
                    <a:p>
                      <a:pPr algn="r">
                        <a:lnSpc>
                          <a:spcPct val="115000"/>
                        </a:lnSpc>
                        <a:spcAft>
                          <a:spcPts val="0"/>
                        </a:spcAft>
                      </a:pPr>
                      <a:r>
                        <a:rPr lang="ar-JO" sz="2400" dirty="0" smtClean="0">
                          <a:latin typeface="Times New Roman" pitchFamily="18" charset="0"/>
                          <a:ea typeface="Calibri"/>
                          <a:cs typeface="Times New Roman" pitchFamily="18" charset="0"/>
                        </a:rPr>
                        <a:t> و مفتاح </a:t>
                      </a:r>
                      <a:r>
                        <a:rPr lang="ar-JO" sz="2400" dirty="0">
                          <a:latin typeface="Times New Roman" pitchFamily="18" charset="0"/>
                          <a:ea typeface="Calibri"/>
                          <a:cs typeface="Times New Roman" pitchFamily="18" charset="0"/>
                        </a:rPr>
                        <a:t>التشغيل</a:t>
                      </a:r>
                      <a:r>
                        <a:rPr lang="en-US" sz="2400" dirty="0">
                          <a:latin typeface="Times New Roman" pitchFamily="18" charset="0"/>
                          <a:ea typeface="Calibri"/>
                          <a:cs typeface="Times New Roman" pitchFamily="18" charset="0"/>
                        </a:rPr>
                        <a:t>Flow switch</a:t>
                      </a: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11/04/15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المفتاح الرئيسي</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smtClean="0">
                          <a:latin typeface="Times New Roman" pitchFamily="18" charset="0"/>
                          <a:ea typeface="Calibri"/>
                          <a:cs typeface="Times New Roman" pitchFamily="18" charset="0"/>
                        </a:rPr>
                        <a:t>11/04/15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JO" sz="2400" dirty="0">
                          <a:latin typeface="Times New Roman" pitchFamily="18" charset="0"/>
                          <a:ea typeface="Calibri"/>
                          <a:cs typeface="Times New Roman" pitchFamily="18" charset="0"/>
                        </a:rPr>
                        <a:t>مفتاح </a:t>
                      </a:r>
                      <a:r>
                        <a:rPr lang="ar-JO" sz="2400" dirty="0" smtClean="0">
                          <a:latin typeface="Times New Roman" pitchFamily="18" charset="0"/>
                          <a:ea typeface="Calibri"/>
                          <a:cs typeface="Times New Roman" pitchFamily="18" charset="0"/>
                        </a:rPr>
                        <a:t>التشغيل الرئيسي </a:t>
                      </a:r>
                      <a:r>
                        <a:rPr lang="ar-JO" sz="2400" dirty="0" err="1" smtClean="0">
                          <a:latin typeface="Times New Roman" pitchFamily="18" charset="0"/>
                          <a:ea typeface="Calibri"/>
                          <a:cs typeface="Times New Roman" pitchFamily="18" charset="0"/>
                        </a:rPr>
                        <a:t>و</a:t>
                      </a:r>
                      <a:r>
                        <a:rPr lang="ar-JO" sz="2400" dirty="0" smtClean="0">
                          <a:latin typeface="Times New Roman" pitchFamily="18" charset="0"/>
                          <a:ea typeface="Calibri"/>
                          <a:cs typeface="Times New Roman" pitchFamily="18" charset="0"/>
                        </a:rPr>
                        <a:t> </a:t>
                      </a:r>
                      <a:r>
                        <a:rPr lang="ar-JO" sz="2400" dirty="0" err="1" smtClean="0">
                          <a:latin typeface="Times New Roman" pitchFamily="18" charset="0"/>
                          <a:ea typeface="Calibri"/>
                          <a:cs typeface="Times New Roman" pitchFamily="18" charset="0"/>
                        </a:rPr>
                        <a:t>ال</a:t>
                      </a:r>
                      <a:endParaRPr lang="ar-JO" sz="2400" dirty="0" smtClean="0">
                        <a:latin typeface="Times New Roman" pitchFamily="18" charset="0"/>
                        <a:ea typeface="Calibri"/>
                        <a:cs typeface="Times New Roman" pitchFamily="18" charset="0"/>
                      </a:endParaRPr>
                    </a:p>
                    <a:p>
                      <a:pPr algn="r">
                        <a:lnSpc>
                          <a:spcPct val="115000"/>
                        </a:lnSpc>
                        <a:spcAft>
                          <a:spcPts val="0"/>
                        </a:spcAft>
                      </a:pPr>
                      <a:r>
                        <a:rPr lang="en-US" sz="2400" dirty="0" smtClean="0">
                          <a:latin typeface="Times New Roman" pitchFamily="18" charset="0"/>
                          <a:ea typeface="Calibri"/>
                          <a:cs typeface="Times New Roman" pitchFamily="18" charset="0"/>
                        </a:rPr>
                        <a:t> flow switch</a:t>
                      </a:r>
                      <a:endParaRPr lang="en-US" sz="2400" dirty="0">
                        <a:latin typeface="Times New Roman" pitchFamily="18" charset="0"/>
                        <a:ea typeface="Calibri"/>
                        <a:cs typeface="Times New Roman" pitchFamily="18" charset="0"/>
                      </a:endParaRPr>
                    </a:p>
                  </a:txBody>
                  <a:tcPr marL="68580" marR="68580" marT="0" marB="0"/>
                </a:tc>
                <a:tc>
                  <a:txBody>
                    <a:bodyPr/>
                    <a:lstStyle/>
                    <a:p>
                      <a:pPr algn="r" rtl="1">
                        <a:lnSpc>
                          <a:spcPct val="115000"/>
                        </a:lnSpc>
                        <a:spcAft>
                          <a:spcPts val="0"/>
                        </a:spcAft>
                      </a:pPr>
                      <a:r>
                        <a:rPr lang="en-US" sz="2400" dirty="0" smtClean="0">
                          <a:latin typeface="Times New Roman" pitchFamily="18" charset="0"/>
                          <a:ea typeface="Calibri"/>
                          <a:cs typeface="Times New Roman" pitchFamily="18" charset="0"/>
                        </a:rPr>
                        <a:t>12/04/15</a:t>
                      </a:r>
                      <a:endParaRPr lang="en-US" sz="2400" dirty="0">
                        <a:latin typeface="Times New Roman" pitchFamily="18" charset="0"/>
                        <a:ea typeface="Calibri"/>
                        <a:cs typeface="Times New Roman" pitchFamily="18" charset="0"/>
                      </a:endParaRP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تسرب من بربيش مائ الغسيل</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10/07/15</a:t>
                      </a:r>
                    </a:p>
                  </a:txBody>
                  <a:tcPr marL="68580" marR="68580" marT="0" marB="0"/>
                </a:tc>
              </a:tr>
              <a:tr h="399967">
                <a:tc>
                  <a:txBody>
                    <a:bodyPr/>
                    <a:lstStyle/>
                    <a:p>
                      <a:pPr algn="r">
                        <a:lnSpc>
                          <a:spcPct val="115000"/>
                        </a:lnSpc>
                        <a:spcAft>
                          <a:spcPts val="0"/>
                        </a:spcAft>
                      </a:pPr>
                      <a:r>
                        <a:rPr lang="ar-JO" sz="2400">
                          <a:latin typeface="Times New Roman" pitchFamily="18" charset="0"/>
                          <a:ea typeface="Calibri"/>
                          <a:cs typeface="Times New Roman" pitchFamily="18" charset="0"/>
                        </a:rPr>
                        <a:t>تسرب بفرد الماء</a:t>
                      </a:r>
                      <a:endParaRPr lang="en-US" sz="240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a:latin typeface="Times New Roman" pitchFamily="18" charset="0"/>
                          <a:ea typeface="Calibri"/>
                          <a:cs typeface="Times New Roman" pitchFamily="18" charset="0"/>
                        </a:rPr>
                        <a:t>27/07/15</a:t>
                      </a:r>
                    </a:p>
                  </a:txBody>
                  <a:tcPr marL="68580" marR="68580" marT="0" marB="0"/>
                </a:tc>
              </a:tr>
              <a:tr h="399967">
                <a:tc>
                  <a:txBody>
                    <a:bodyPr/>
                    <a:lstStyle/>
                    <a:p>
                      <a:pPr algn="r">
                        <a:lnSpc>
                          <a:spcPct val="115000"/>
                        </a:lnSpc>
                        <a:spcAft>
                          <a:spcPts val="0"/>
                        </a:spcAft>
                      </a:pPr>
                      <a:r>
                        <a:rPr lang="ar-JO" sz="2400" dirty="0">
                          <a:latin typeface="Times New Roman" pitchFamily="18" charset="0"/>
                          <a:ea typeface="Calibri"/>
                          <a:cs typeface="Times New Roman" pitchFamily="18" charset="0"/>
                        </a:rPr>
                        <a:t>المضخة لا تعمل</a:t>
                      </a:r>
                      <a:endParaRPr lang="en-US" sz="2400" dirty="0">
                        <a:latin typeface="Times New Roman" pitchFamily="18" charset="0"/>
                        <a:ea typeface="Calibri"/>
                        <a:cs typeface="Times New Roman" pitchFamily="18" charset="0"/>
                      </a:endParaRPr>
                    </a:p>
                  </a:txBody>
                  <a:tcPr marL="68580" marR="68580" marT="0" marB="0"/>
                </a:tc>
                <a:tc>
                  <a:txBody>
                    <a:bodyPr/>
                    <a:lstStyle/>
                    <a:p>
                      <a:pPr algn="r">
                        <a:lnSpc>
                          <a:spcPct val="115000"/>
                        </a:lnSpc>
                        <a:spcAft>
                          <a:spcPts val="0"/>
                        </a:spcAft>
                      </a:pPr>
                      <a:r>
                        <a:rPr lang="en-US" sz="2400" dirty="0">
                          <a:latin typeface="Times New Roman" pitchFamily="18" charset="0"/>
                          <a:ea typeface="Calibri"/>
                          <a:cs typeface="Times New Roman" pitchFamily="18" charset="0"/>
                        </a:rPr>
                        <a:t>28/07/15</a:t>
                      </a: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882294" y="777318"/>
          <a:ext cx="9166034" cy="5400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مجموعة 2"/>
          <p:cNvGrpSpPr/>
          <p:nvPr/>
        </p:nvGrpSpPr>
        <p:grpSpPr>
          <a:xfrm>
            <a:off x="2207624" y="1815736"/>
            <a:ext cx="2877498" cy="1014019"/>
            <a:chOff x="3473590" y="203354"/>
            <a:chExt cx="2132233" cy="1126699"/>
          </a:xfrm>
        </p:grpSpPr>
        <p:sp>
          <p:nvSpPr>
            <p:cNvPr id="4" name="شكل بيضاوي 3"/>
            <p:cNvSpPr/>
            <p:nvPr/>
          </p:nvSpPr>
          <p:spPr>
            <a:xfrm>
              <a:off x="3473590" y="203354"/>
              <a:ext cx="2132233" cy="1126699"/>
            </a:xfrm>
            <a:prstGeom prst="ellipse">
              <a:avLst/>
            </a:prstGeom>
            <a:solidFill>
              <a:srgbClr val="FF0066">
                <a:alpha val="49804"/>
              </a:srgb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sp>
        <p:sp>
          <p:nvSpPr>
            <p:cNvPr id="5" name="شكل بيضاوي 4"/>
            <p:cNvSpPr/>
            <p:nvPr/>
          </p:nvSpPr>
          <p:spPr>
            <a:xfrm>
              <a:off x="3785849" y="609757"/>
              <a:ext cx="1507715" cy="555293"/>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dirty="0" smtClean="0">
                  <a:effectLst>
                    <a:outerShdw blurRad="38100" dist="38100" dir="2700000" algn="tl">
                      <a:srgbClr val="000000">
                        <a:alpha val="43137"/>
                      </a:srgbClr>
                    </a:outerShdw>
                  </a:effectLst>
                </a:rPr>
                <a:t>Conclusion and Recommendations</a:t>
              </a:r>
              <a:r>
                <a:rPr lang="en-US" sz="2000" dirty="0" smtClean="0">
                  <a:effectLst>
                    <a:outerShdw blurRad="38100" dist="38100" dir="2700000" algn="tl">
                      <a:srgbClr val="000000">
                        <a:alpha val="43137"/>
                      </a:srgbClr>
                    </a:outerShdw>
                  </a:effectLst>
                </a:rPr>
                <a:t/>
              </a:r>
              <a:br>
                <a:rPr lang="en-US" sz="2000" dirty="0" smtClean="0">
                  <a:effectLst>
                    <a:outerShdw blurRad="38100" dist="38100" dir="2700000" algn="tl">
                      <a:srgbClr val="000000">
                        <a:alpha val="43137"/>
                      </a:srgbClr>
                    </a:outerShdw>
                  </a:effectLst>
                </a:rPr>
              </a:br>
              <a:endParaRPr lang="en-US" sz="2000" b="1" kern="12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87829" y="521879"/>
            <a:ext cx="10765971" cy="1325563"/>
          </a:xfrm>
        </p:spPr>
        <p:txBody>
          <a:bodyPr>
            <a:normAutofit fontScale="90000"/>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Kind of failure for each machine with frequency:</a:t>
            </a:r>
            <a:r>
              <a:rPr lang="en-US" dirty="0" smtClean="0"/>
              <a:t/>
            </a:r>
            <a:br>
              <a:rPr lang="en-US" dirty="0" smtClean="0"/>
            </a:br>
            <a:endParaRPr lang="ar-JO" dirty="0"/>
          </a:p>
        </p:txBody>
      </p:sp>
      <p:sp>
        <p:nvSpPr>
          <p:cNvPr id="3" name="عنصر نائب للمحتوى 2"/>
          <p:cNvSpPr>
            <a:spLocks noGrp="1"/>
          </p:cNvSpPr>
          <p:nvPr>
            <p:ph idx="1"/>
          </p:nvPr>
        </p:nvSpPr>
        <p:spPr>
          <a:xfrm>
            <a:off x="838200" y="1410789"/>
            <a:ext cx="10515600" cy="4766174"/>
          </a:xfrm>
        </p:spPr>
        <p:txBody>
          <a:bodyPr/>
          <a:lstStyle/>
          <a:p>
            <a:pPr algn="r">
              <a:buNone/>
            </a:pPr>
            <a:r>
              <a:rPr lang="ar-JO"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المعاطة</a:t>
            </a:r>
            <a:r>
              <a:rPr lang="ar-JO"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ar-SA"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ar-JO" b="1" dirty="0"/>
          </a:p>
        </p:txBody>
      </p:sp>
      <p:graphicFrame>
        <p:nvGraphicFramePr>
          <p:cNvPr id="5" name="مخطط 4"/>
          <p:cNvGraphicFramePr/>
          <p:nvPr>
            <p:extLst>
              <p:ext uri="{D42A27DB-BD31-4B8C-83A1-F6EECF244321}">
                <p14:modId xmlns:p14="http://schemas.microsoft.com/office/powerpoint/2010/main" val="465397123"/>
              </p:ext>
            </p:extLst>
          </p:nvPr>
        </p:nvGraphicFramePr>
        <p:xfrm>
          <a:off x="3273083" y="2133432"/>
          <a:ext cx="5155474" cy="414745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87829" y="521879"/>
            <a:ext cx="10765971" cy="1325563"/>
          </a:xfrm>
        </p:spPr>
        <p:txBody>
          <a:bodyPr>
            <a:normAutofit fontScale="90000"/>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Kind of failure for each machine with frequency:</a:t>
            </a:r>
            <a:r>
              <a:rPr lang="en-US" dirty="0" smtClean="0"/>
              <a:t/>
            </a:r>
            <a:br>
              <a:rPr lang="en-US" dirty="0" smtClean="0"/>
            </a:br>
            <a:endParaRPr lang="ar-JO" dirty="0"/>
          </a:p>
        </p:txBody>
      </p:sp>
      <p:sp>
        <p:nvSpPr>
          <p:cNvPr id="3" name="عنصر نائب للمحتوى 2"/>
          <p:cNvSpPr>
            <a:spLocks noGrp="1"/>
          </p:cNvSpPr>
          <p:nvPr>
            <p:ph idx="1"/>
          </p:nvPr>
        </p:nvSpPr>
        <p:spPr>
          <a:xfrm>
            <a:off x="968828" y="1110343"/>
            <a:ext cx="10515600" cy="4766174"/>
          </a:xfrm>
        </p:spPr>
        <p:txBody>
          <a:bodyPr/>
          <a:lstStyle/>
          <a:p>
            <a:pPr algn="r">
              <a:buNone/>
            </a:pPr>
            <a:r>
              <a:rPr lang="ar-JO"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ماكينة </a:t>
            </a:r>
            <a:r>
              <a:rPr lang="ar-JO"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التغليف</a:t>
            </a:r>
            <a:r>
              <a:rPr lang="ar-SA"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ar-JO"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ar-JO" dirty="0"/>
          </a:p>
        </p:txBody>
      </p:sp>
      <p:graphicFrame>
        <p:nvGraphicFramePr>
          <p:cNvPr id="7" name="مخطط 6"/>
          <p:cNvGraphicFramePr/>
          <p:nvPr>
            <p:extLst>
              <p:ext uri="{D42A27DB-BD31-4B8C-83A1-F6EECF244321}">
                <p14:modId xmlns:p14="http://schemas.microsoft.com/office/powerpoint/2010/main" val="2467803931"/>
              </p:ext>
            </p:extLst>
          </p:nvPr>
        </p:nvGraphicFramePr>
        <p:xfrm>
          <a:off x="2733488" y="1964621"/>
          <a:ext cx="5695406" cy="45654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87829" y="521879"/>
            <a:ext cx="10765971" cy="1325563"/>
          </a:xfrm>
        </p:spPr>
        <p:txBody>
          <a:bodyPr>
            <a:normAutofit fontScale="90000"/>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Kind of failure for each machine with frequency:</a:t>
            </a:r>
            <a:r>
              <a:rPr lang="en-US" dirty="0" smtClean="0"/>
              <a:t/>
            </a:r>
            <a:br>
              <a:rPr lang="en-US" dirty="0" smtClean="0"/>
            </a:br>
            <a:endParaRPr lang="ar-JO" dirty="0"/>
          </a:p>
        </p:txBody>
      </p:sp>
      <p:sp>
        <p:nvSpPr>
          <p:cNvPr id="3" name="عنصر نائب للمحتوى 2"/>
          <p:cNvSpPr>
            <a:spLocks noGrp="1"/>
          </p:cNvSpPr>
          <p:nvPr>
            <p:ph idx="1"/>
          </p:nvPr>
        </p:nvSpPr>
        <p:spPr>
          <a:xfrm>
            <a:off x="968828" y="1593669"/>
            <a:ext cx="10515600" cy="4282848"/>
          </a:xfrm>
        </p:spPr>
        <p:txBody>
          <a:bodyPr/>
          <a:lstStyle/>
          <a:p>
            <a:pPr algn="r">
              <a:buNone/>
            </a:pPr>
            <a:r>
              <a:rPr lang="en-US"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ar-JO"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كيتور </a:t>
            </a:r>
            <a:r>
              <a:rPr lang="ar-JO"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الاحشاء</a:t>
            </a:r>
            <a:endParaRPr lang="ar-JO" dirty="0"/>
          </a:p>
        </p:txBody>
      </p:sp>
      <p:graphicFrame>
        <p:nvGraphicFramePr>
          <p:cNvPr id="8" name="مخطط 7"/>
          <p:cNvGraphicFramePr/>
          <p:nvPr>
            <p:extLst>
              <p:ext uri="{D42A27DB-BD31-4B8C-83A1-F6EECF244321}">
                <p14:modId xmlns:p14="http://schemas.microsoft.com/office/powerpoint/2010/main" val="1101812614"/>
              </p:ext>
            </p:extLst>
          </p:nvPr>
        </p:nvGraphicFramePr>
        <p:xfrm>
          <a:off x="3278107" y="2517112"/>
          <a:ext cx="5394960" cy="35661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818" y="-93518"/>
            <a:ext cx="10515600" cy="1325563"/>
          </a:xfrm>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Summary :</a:t>
            </a:r>
            <a:endParaRPr 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5636" y="942397"/>
            <a:ext cx="11315700" cy="5171019"/>
          </a:xfrm>
        </p:spPr>
        <p:txBody>
          <a:bodyPr>
            <a:noAutofit/>
          </a:bodyPr>
          <a:lstStyle/>
          <a:p>
            <a:pPr>
              <a:buNone/>
            </a:pPr>
            <a:endParaRPr lang="en-US" sz="4000" dirty="0" smtClean="0">
              <a:latin typeface="Times New Roman" pitchFamily="18" charset="0"/>
              <a:cs typeface="Times New Roman" pitchFamily="18" charset="0"/>
            </a:endParaRPr>
          </a:p>
          <a:p>
            <a:pPr>
              <a:buNone/>
            </a:pPr>
            <a:r>
              <a:rPr lang="en-US" sz="4000" dirty="0" smtClean="0">
                <a:latin typeface="Times New Roman" pitchFamily="18" charset="0"/>
                <a:cs typeface="Times New Roman" pitchFamily="18" charset="0"/>
              </a:rPr>
              <a:t>We have discussed all maintenance reports that have been taken from </a:t>
            </a:r>
            <a:r>
              <a:rPr lang="en-US" sz="4000" b="1" dirty="0" smtClean="0">
                <a:latin typeface="Times New Roman" pitchFamily="18" charset="0"/>
                <a:cs typeface="Times New Roman" pitchFamily="18" charset="0"/>
              </a:rPr>
              <a:t>AZIZA Slaughterhouse </a:t>
            </a:r>
            <a:r>
              <a:rPr lang="en-US" sz="4000" dirty="0" smtClean="0">
                <a:latin typeface="Times New Roman" pitchFamily="18" charset="0"/>
                <a:cs typeface="Times New Roman" pitchFamily="18" charset="0"/>
              </a:rPr>
              <a:t>and show the relations between periods of time with their frequency, and types of failure with their frequency to show the natural of maintenance in this company, and in the next chapter will talk about the result of this analysis. </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711590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Suggested Maintenance System:</a:t>
            </a:r>
            <a:r>
              <a:rPr lang="en-US" dirty="0" smtClean="0"/>
              <a:t/>
            </a:r>
            <a:br>
              <a:rPr lang="en-US" dirty="0" smtClean="0"/>
            </a:br>
            <a:endParaRPr lang="ar-JO" dirty="0"/>
          </a:p>
        </p:txBody>
      </p:sp>
      <p:pic>
        <p:nvPicPr>
          <p:cNvPr id="68610" name="Picture 2" descr="C:\Users\HP350\Downloads\dd815e96f23f.original.jpeg"/>
          <p:cNvPicPr>
            <a:picLocks noGrp="1" noChangeAspect="1" noChangeArrowheads="1"/>
          </p:cNvPicPr>
          <p:nvPr>
            <p:ph idx="1"/>
          </p:nvPr>
        </p:nvPicPr>
        <p:blipFill>
          <a:blip r:embed="rId2"/>
          <a:srcRect/>
          <a:stretch>
            <a:fillRect/>
          </a:stretch>
        </p:blipFill>
        <p:spPr bwMode="auto">
          <a:xfrm>
            <a:off x="666206" y="1763487"/>
            <a:ext cx="10789919" cy="478100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Overview:</a:t>
            </a:r>
            <a:endParaRPr lang="ar-JO" dirty="0"/>
          </a:p>
        </p:txBody>
      </p:sp>
      <p:sp>
        <p:nvSpPr>
          <p:cNvPr id="3" name="عنصر نائب للمحتوى 2"/>
          <p:cNvSpPr>
            <a:spLocks noGrp="1"/>
          </p:cNvSpPr>
          <p:nvPr>
            <p:ph idx="1"/>
          </p:nvPr>
        </p:nvSpPr>
        <p:spPr/>
        <p:txBody>
          <a:bodyPr>
            <a:normAutofit/>
          </a:bodyPr>
          <a:lstStyle/>
          <a:p>
            <a:pPr>
              <a:buNone/>
            </a:pPr>
            <a:r>
              <a:rPr lang="en-US" sz="3600" dirty="0" smtClean="0">
                <a:latin typeface="Times New Roman" pitchFamily="18" charset="0"/>
                <a:cs typeface="Times New Roman" pitchFamily="18" charset="0"/>
              </a:rPr>
              <a:t>The maintenance system in </a:t>
            </a:r>
            <a:r>
              <a:rPr lang="en-US" sz="3600" b="1" dirty="0" smtClean="0">
                <a:latin typeface="Times New Roman" pitchFamily="18" charset="0"/>
                <a:cs typeface="Times New Roman" pitchFamily="18" charset="0"/>
              </a:rPr>
              <a:t>AZIZA Slaughterhouse </a:t>
            </a:r>
            <a:r>
              <a:rPr lang="en-US" sz="3600" dirty="0" smtClean="0">
                <a:latin typeface="Times New Roman" pitchFamily="18" charset="0"/>
                <a:cs typeface="Times New Roman" pitchFamily="18" charset="0"/>
              </a:rPr>
              <a:t>is neither managed nor efficient so this chapter aims to enhance the current maintenance system by introducing wide solutions to the problems of the system through restructuring and rearrangement of the overall maintenance process from the beginning of the failure until to maintain it.</a:t>
            </a:r>
            <a:endParaRPr lang="en-US" sz="3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0371" y="0"/>
            <a:ext cx="10515600" cy="1325563"/>
          </a:xfrm>
        </p:spPr>
        <p:txBody>
          <a:bodyPr>
            <a:normAutofit fontScale="90000"/>
          </a:bodyPr>
          <a:lstStyle/>
          <a:p>
            <a:r>
              <a:rPr lang="en-US" dirty="0" smtClean="0"/>
              <a:t/>
            </a:r>
            <a:br>
              <a:rPr lang="en-US" dirty="0" smtClean="0"/>
            </a:br>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Suggested flow chart:  </a:t>
            </a:r>
            <a:b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dirty="0" smtClean="0"/>
              <a:t/>
            </a:r>
            <a:br>
              <a:rPr lang="en-US" dirty="0" smtClean="0"/>
            </a:br>
            <a:r>
              <a:rPr lang="en-US" sz="2700" b="1" dirty="0" smtClean="0"/>
              <a:t>Preventive maintenance process</a:t>
            </a:r>
            <a:r>
              <a:rPr lang="en-US" sz="2700" dirty="0" smtClean="0"/>
              <a:t/>
            </a:r>
            <a:br>
              <a:rPr lang="en-US" sz="2700" dirty="0" smtClean="0"/>
            </a:br>
            <a:endParaRPr lang="ar-JO" sz="2700" dirty="0"/>
          </a:p>
        </p:txBody>
      </p:sp>
      <p:pic>
        <p:nvPicPr>
          <p:cNvPr id="69634" name="Picture 2"/>
          <p:cNvPicPr>
            <a:picLocks noGrp="1" noChangeAspect="1" noChangeArrowheads="1"/>
          </p:cNvPicPr>
          <p:nvPr>
            <p:ph idx="1"/>
          </p:nvPr>
        </p:nvPicPr>
        <p:blipFill>
          <a:blip r:embed="rId2"/>
          <a:srcRect/>
          <a:stretch>
            <a:fillRect/>
          </a:stretch>
        </p:blipFill>
        <p:spPr bwMode="auto">
          <a:xfrm>
            <a:off x="1698171" y="1515291"/>
            <a:ext cx="8830492" cy="5342708"/>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0371" y="0"/>
            <a:ext cx="10515600" cy="1325563"/>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Suggested report templates:</a:t>
            </a:r>
            <a:r>
              <a:rPr lang="en-US" dirty="0" smtClean="0"/>
              <a:t>  </a:t>
            </a:r>
            <a:br>
              <a:rPr lang="en-US" dirty="0" smtClean="0"/>
            </a:br>
            <a:r>
              <a:rPr lang="en-US" dirty="0" smtClean="0"/>
              <a:t/>
            </a:r>
            <a:br>
              <a:rPr lang="en-US" dirty="0" smtClean="0"/>
            </a:br>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dirty="0" smtClean="0"/>
              <a:t/>
            </a:r>
            <a:br>
              <a:rPr lang="en-US" dirty="0" smtClean="0"/>
            </a:br>
            <a:r>
              <a:rPr lang="en-US" sz="2700" dirty="0" smtClean="0"/>
              <a:t/>
            </a:r>
            <a:br>
              <a:rPr lang="en-US" sz="2700" dirty="0" smtClean="0"/>
            </a:br>
            <a:endParaRPr lang="ar-JO" sz="2700" dirty="0"/>
          </a:p>
        </p:txBody>
      </p:sp>
      <p:sp>
        <p:nvSpPr>
          <p:cNvPr id="4" name="عنصر نائب للمحتوى 3"/>
          <p:cNvSpPr>
            <a:spLocks noGrp="1"/>
          </p:cNvSpPr>
          <p:nvPr>
            <p:ph idx="1"/>
          </p:nvPr>
        </p:nvSpPr>
        <p:spPr>
          <a:xfrm>
            <a:off x="838200" y="1410789"/>
            <a:ext cx="10515600" cy="4766174"/>
          </a:xfrm>
        </p:spPr>
        <p:txBody>
          <a:bodyPr/>
          <a:lstStyle/>
          <a:p>
            <a:pPr lvl="0">
              <a:buNone/>
            </a:pP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 machine list :</a:t>
            </a:r>
            <a:endPar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ar-JO" dirty="0">
              <a:solidFill>
                <a:srgbClr val="FF0000"/>
              </a:solidFill>
              <a:effectLst>
                <a:outerShdw blurRad="38100" dist="38100" dir="2700000" algn="tl">
                  <a:srgbClr val="000000">
                    <a:alpha val="43137"/>
                  </a:srgbClr>
                </a:outerShdw>
              </a:effectLst>
            </a:endParaRPr>
          </a:p>
        </p:txBody>
      </p:sp>
      <p:graphicFrame>
        <p:nvGraphicFramePr>
          <p:cNvPr id="5" name="جدول 4"/>
          <p:cNvGraphicFramePr>
            <a:graphicFrameLocks noGrp="1"/>
          </p:cNvGraphicFramePr>
          <p:nvPr/>
        </p:nvGraphicFramePr>
        <p:xfrm>
          <a:off x="574764" y="2535401"/>
          <a:ext cx="10946676" cy="2467672"/>
        </p:xfrm>
        <a:graphic>
          <a:graphicData uri="http://schemas.openxmlformats.org/drawingml/2006/table">
            <a:tbl>
              <a:tblPr rtl="1" firstRow="1" bandRow="1">
                <a:tableStyleId>{5C22544A-7EE6-4342-B048-85BDC9FD1C3A}</a:tableStyleId>
              </a:tblPr>
              <a:tblGrid>
                <a:gridCol w="2736669"/>
                <a:gridCol w="2736669"/>
                <a:gridCol w="2736669"/>
                <a:gridCol w="2736669"/>
              </a:tblGrid>
              <a:tr h="616918">
                <a:tc>
                  <a:txBody>
                    <a:bodyPr/>
                    <a:lstStyle/>
                    <a:p>
                      <a:pPr>
                        <a:lnSpc>
                          <a:spcPct val="115000"/>
                        </a:lnSpc>
                        <a:spcAft>
                          <a:spcPts val="0"/>
                        </a:spcAft>
                      </a:pPr>
                      <a:r>
                        <a:rPr lang="en-US" sz="2000" b="1" dirty="0" smtClean="0">
                          <a:latin typeface="Times New Roman" pitchFamily="18" charset="0"/>
                          <a:ea typeface="Times New Roman"/>
                          <a:cs typeface="Times New Roman" pitchFamily="18" charset="0"/>
                        </a:rPr>
                        <a:t>Model</a:t>
                      </a:r>
                      <a:endParaRPr lang="en-US" sz="20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2000" b="1" dirty="0" smtClean="0">
                          <a:latin typeface="Times New Roman" pitchFamily="18" charset="0"/>
                          <a:ea typeface="Times New Roman"/>
                          <a:cs typeface="Times New Roman" pitchFamily="18" charset="0"/>
                        </a:rPr>
                        <a:t>Serial #</a:t>
                      </a:r>
                      <a:endParaRPr lang="en-US" sz="20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2000" b="1" dirty="0" smtClean="0">
                          <a:latin typeface="Times New Roman" pitchFamily="18" charset="0"/>
                          <a:ea typeface="Times New Roman"/>
                          <a:cs typeface="Times New Roman" pitchFamily="18" charset="0"/>
                        </a:rPr>
                        <a:t>Machine name </a:t>
                      </a:r>
                      <a:endParaRPr lang="en-US" sz="2000" dirty="0">
                        <a:latin typeface="Times New Roman" pitchFamily="18" charset="0"/>
                        <a:ea typeface="Calibri"/>
                        <a:cs typeface="Times New Roman" pitchFamily="18"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000" b="1" dirty="0" smtClean="0">
                          <a:latin typeface="Times New Roman" pitchFamily="18" charset="0"/>
                          <a:ea typeface="Times New Roman"/>
                          <a:cs typeface="Times New Roman" pitchFamily="18" charset="0"/>
                        </a:rPr>
                        <a:t>Machine #</a:t>
                      </a:r>
                      <a:endParaRPr lang="en-US" sz="2000" dirty="0" smtClean="0">
                        <a:latin typeface="Times New Roman" pitchFamily="18" charset="0"/>
                        <a:ea typeface="Calibri"/>
                        <a:cs typeface="Times New Roman" pitchFamily="18" charset="0"/>
                      </a:endParaRPr>
                    </a:p>
                  </a:txBody>
                  <a:tcPr marL="68580" marR="68580" marT="0" marB="0"/>
                </a:tc>
              </a:tr>
              <a:tr h="616918">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r>
              <a:tr h="616918">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r>
              <a:tr h="616918">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endParaRPr lang="en-US" sz="2000" dirty="0">
                        <a:latin typeface="Times New Roman" pitchFamily="18" charset="0"/>
                        <a:ea typeface="Calibri"/>
                        <a:cs typeface="Times New Roman" pitchFamily="18" charset="0"/>
                      </a:endParaRPr>
                    </a:p>
                  </a:txBody>
                  <a:tcPr marL="68580" marR="68580" marT="0" marB="0"/>
                </a:tc>
              </a:tr>
            </a:tbl>
          </a:graphicData>
        </a:graphic>
      </p:graphicFrame>
      <p:sp>
        <p:nvSpPr>
          <p:cNvPr id="70657" name="Rectangle 1"/>
          <p:cNvSpPr>
            <a:spLocks noChangeArrowheads="1"/>
          </p:cNvSpPr>
          <p:nvPr/>
        </p:nvSpPr>
        <p:spPr bwMode="auto">
          <a:xfrm>
            <a:off x="704596" y="5682343"/>
            <a:ext cx="1017637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52673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Head of the maintenance department signature:                                                The date:    /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0515600" cy="1214845"/>
          </a:xfrm>
        </p:spPr>
        <p:txBody>
          <a:bodyPr>
            <a:normAutofit/>
          </a:bodyPr>
          <a:lstStyle/>
          <a:p>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Annual Preventive Maintenance Plan:</a:t>
            </a: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ar-JO" sz="27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عنصر نائب للمحتوى 6"/>
          <p:cNvGraphicFramePr>
            <a:graphicFrameLocks noGrp="1"/>
          </p:cNvGraphicFramePr>
          <p:nvPr>
            <p:ph idx="1"/>
          </p:nvPr>
        </p:nvGraphicFramePr>
        <p:xfrm>
          <a:off x="235131" y="1502226"/>
          <a:ext cx="11482251" cy="4898572"/>
        </p:xfrm>
        <a:graphic>
          <a:graphicData uri="http://schemas.openxmlformats.org/drawingml/2006/table">
            <a:tbl>
              <a:tblPr/>
              <a:tblGrid>
                <a:gridCol w="352493"/>
                <a:gridCol w="1694964"/>
                <a:gridCol w="1277472"/>
                <a:gridCol w="1062477"/>
                <a:gridCol w="1241223"/>
                <a:gridCol w="1424969"/>
                <a:gridCol w="1893709"/>
                <a:gridCol w="1472467"/>
                <a:gridCol w="1062477"/>
              </a:tblGrid>
              <a:tr h="816430">
                <a:tc gridSpan="3">
                  <a:txBody>
                    <a:bodyPr/>
                    <a:lstStyle/>
                    <a:p>
                      <a:pPr algn="just">
                        <a:lnSpc>
                          <a:spcPct val="115000"/>
                        </a:lnSpc>
                        <a:spcAft>
                          <a:spcPts val="0"/>
                        </a:spcAft>
                      </a:pPr>
                      <a:r>
                        <a:rPr lang="en-US" sz="1400" b="1" dirty="0">
                          <a:latin typeface="Arial"/>
                          <a:ea typeface="Calibri"/>
                          <a:cs typeface="Arial"/>
                        </a:rPr>
                        <a:t>Department name :</a:t>
                      </a:r>
                      <a:endParaRPr lang="en-US" sz="1100" dirty="0">
                        <a:latin typeface="Calibri"/>
                        <a:ea typeface="Calibri"/>
                        <a:cs typeface="Arial"/>
                      </a:endParaRPr>
                    </a:p>
                    <a:p>
                      <a:pPr algn="just">
                        <a:lnSpc>
                          <a:spcPct val="115000"/>
                        </a:lnSpc>
                        <a:spcAft>
                          <a:spcPts val="0"/>
                        </a:spcAft>
                      </a:pPr>
                      <a:r>
                        <a:rPr lang="en-US" sz="1400" b="1" dirty="0">
                          <a:latin typeface="Arial"/>
                          <a:ea typeface="Calibri"/>
                          <a:cs typeface="Arial"/>
                        </a:rPr>
                        <a:t>Slaughterhouse</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c hMerge="1">
                  <a:txBody>
                    <a:bodyPr/>
                    <a:lstStyle/>
                    <a:p>
                      <a:pPr rtl="1"/>
                      <a:endParaRPr lang="ar-JO"/>
                    </a:p>
                  </a:txBody>
                  <a:tcPr/>
                </a:tc>
                <a:tc gridSpan="6">
                  <a:txBody>
                    <a:bodyPr/>
                    <a:lstStyle/>
                    <a:p>
                      <a:pPr algn="just">
                        <a:lnSpc>
                          <a:spcPct val="115000"/>
                        </a:lnSpc>
                        <a:spcAft>
                          <a:spcPts val="0"/>
                        </a:spcAft>
                      </a:pPr>
                      <a:endParaRPr lang="en-US" sz="14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ar-JO"/>
                    </a:p>
                  </a:txBody>
                  <a:tcPr/>
                </a:tc>
                <a:tc hMerge="1">
                  <a:txBody>
                    <a:bodyPr/>
                    <a:lstStyle/>
                    <a:p>
                      <a:pPr rtl="1"/>
                      <a:endParaRPr lang="ar-JO"/>
                    </a:p>
                  </a:txBody>
                  <a:tcPr/>
                </a:tc>
                <a:tc hMerge="1">
                  <a:txBody>
                    <a:bodyPr/>
                    <a:lstStyle/>
                    <a:p>
                      <a:pPr rtl="1"/>
                      <a:endParaRPr lang="ar-JO"/>
                    </a:p>
                  </a:txBody>
                  <a:tcPr/>
                </a:tc>
                <a:tc hMerge="1">
                  <a:txBody>
                    <a:bodyPr/>
                    <a:lstStyle/>
                    <a:p>
                      <a:pPr rtl="1"/>
                      <a:endParaRPr lang="ar-JO"/>
                    </a:p>
                  </a:txBody>
                  <a:tcPr/>
                </a:tc>
                <a:tc hMerge="1">
                  <a:txBody>
                    <a:bodyPr/>
                    <a:lstStyle/>
                    <a:p>
                      <a:pPr rtl="1"/>
                      <a:endParaRPr lang="ar-JO"/>
                    </a:p>
                  </a:txBody>
                  <a:tcPr/>
                </a:tc>
              </a:tr>
              <a:tr h="408214">
                <a:tc gridSpan="3">
                  <a:txBody>
                    <a:bodyPr/>
                    <a:lstStyle/>
                    <a:p>
                      <a:pPr algn="just">
                        <a:lnSpc>
                          <a:spcPct val="115000"/>
                        </a:lnSpc>
                        <a:spcAft>
                          <a:spcPts val="0"/>
                        </a:spcAft>
                      </a:pPr>
                      <a:r>
                        <a:rPr lang="en-US" sz="1400" b="1">
                          <a:latin typeface="Arial"/>
                          <a:ea typeface="Calibri"/>
                          <a:cs typeface="Arial"/>
                        </a:rPr>
                        <a:t>Year: 2015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c hMerge="1">
                  <a:txBody>
                    <a:bodyPr/>
                    <a:lstStyle/>
                    <a:p>
                      <a:pPr rtl="1"/>
                      <a:endParaRPr lang="ar-JO"/>
                    </a:p>
                  </a:txBody>
                  <a:tcPr/>
                </a:tc>
                <a:tc gridSpan="6">
                  <a:txBody>
                    <a:bodyPr/>
                    <a:lstStyle/>
                    <a:p>
                      <a:pPr algn="ctr">
                        <a:lnSpc>
                          <a:spcPct val="115000"/>
                        </a:lnSpc>
                        <a:spcAft>
                          <a:spcPts val="0"/>
                        </a:spcAft>
                      </a:pPr>
                      <a:r>
                        <a:rPr lang="en-US" sz="1400" b="1">
                          <a:latin typeface="Arial"/>
                          <a:ea typeface="Calibri"/>
                          <a:cs typeface="Arial"/>
                        </a:rPr>
                        <a:t>Maintenance Frequency</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c hMerge="1">
                  <a:txBody>
                    <a:bodyPr/>
                    <a:lstStyle/>
                    <a:p>
                      <a:pPr rtl="1"/>
                      <a:endParaRPr lang="ar-JO"/>
                    </a:p>
                  </a:txBody>
                  <a:tcPr/>
                </a:tc>
                <a:tc hMerge="1">
                  <a:txBody>
                    <a:bodyPr/>
                    <a:lstStyle/>
                    <a:p>
                      <a:pPr rtl="1"/>
                      <a:endParaRPr lang="ar-JO"/>
                    </a:p>
                  </a:txBody>
                  <a:tcPr/>
                </a:tc>
                <a:tc hMerge="1">
                  <a:txBody>
                    <a:bodyPr/>
                    <a:lstStyle/>
                    <a:p>
                      <a:pPr rtl="1"/>
                      <a:endParaRPr lang="ar-JO"/>
                    </a:p>
                  </a:txBody>
                  <a:tcPr/>
                </a:tc>
                <a:tc hMerge="1">
                  <a:txBody>
                    <a:bodyPr/>
                    <a:lstStyle/>
                    <a:p>
                      <a:pPr rtl="1"/>
                      <a:endParaRPr lang="ar-JO"/>
                    </a:p>
                  </a:txBody>
                  <a:tcPr/>
                </a:tc>
              </a:tr>
              <a:tr h="816430">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Arial"/>
                          <a:ea typeface="Calibri"/>
                          <a:cs typeface="Arial"/>
                        </a:rPr>
                        <a:t>Machine name</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Arial"/>
                          <a:ea typeface="Calibri"/>
                          <a:cs typeface="Arial"/>
                        </a:rPr>
                        <a:t>Serial #</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Arial"/>
                          <a:ea typeface="Calibri"/>
                          <a:cs typeface="Arial"/>
                        </a:rPr>
                        <a:t>Daily</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Arial"/>
                          <a:ea typeface="Calibri"/>
                          <a:cs typeface="Arial"/>
                        </a:rPr>
                        <a:t>Weekly</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a:latin typeface="Arial"/>
                          <a:ea typeface="Calibri"/>
                          <a:cs typeface="Arial"/>
                        </a:rPr>
                        <a:t>Monthly</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a:latin typeface="Arial"/>
                          <a:ea typeface="Calibri"/>
                          <a:cs typeface="Arial"/>
                        </a:rPr>
                        <a:t>Semi-Annual</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a:latin typeface="Arial"/>
                          <a:ea typeface="Calibri"/>
                          <a:cs typeface="Arial"/>
                        </a:rPr>
                        <a:t>Annually</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a:latin typeface="Arial"/>
                          <a:ea typeface="Calibri"/>
                          <a:cs typeface="Arial"/>
                        </a:rPr>
                        <a:t>Other</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214">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4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0515600" cy="1045029"/>
          </a:xfrm>
        </p:spPr>
        <p:txBody>
          <a:bodyPr>
            <a:normAutofit/>
          </a:bodyPr>
          <a:lstStyle/>
          <a:p>
            <a:r>
              <a:rPr lang="en-US" sz="2800" b="1" dirty="0" smtClean="0">
                <a:solidFill>
                  <a:srgbClr val="FF0000"/>
                </a:solidFill>
                <a:effectLst>
                  <a:outerShdw blurRad="38100" dist="38100" dir="2700000" algn="tl">
                    <a:srgbClr val="000000">
                      <a:alpha val="43137"/>
                    </a:srgbClr>
                  </a:outerShdw>
                </a:effectLst>
              </a:rPr>
              <a:t>3. Preventive Maintenance card "PMC".</a:t>
            </a:r>
            <a:endParaRPr lang="en-US" sz="2800" dirty="0">
              <a:solidFill>
                <a:srgbClr val="FF0000"/>
              </a:solidFill>
              <a:effectLst>
                <a:outerShdw blurRad="38100" dist="38100" dir="2700000" algn="tl">
                  <a:srgbClr val="000000">
                    <a:alpha val="43137"/>
                  </a:srgbClr>
                </a:outerShdw>
              </a:effectLst>
            </a:endParaRPr>
          </a:p>
        </p:txBody>
      </p:sp>
      <p:graphicFrame>
        <p:nvGraphicFramePr>
          <p:cNvPr id="5" name="عنصر نائب للمحتوى 4"/>
          <p:cNvGraphicFramePr>
            <a:graphicFrameLocks noGrp="1"/>
          </p:cNvGraphicFramePr>
          <p:nvPr>
            <p:ph idx="1"/>
          </p:nvPr>
        </p:nvGraphicFramePr>
        <p:xfrm>
          <a:off x="326568" y="953590"/>
          <a:ext cx="11338562" cy="5950958"/>
        </p:xfrm>
        <a:graphic>
          <a:graphicData uri="http://schemas.openxmlformats.org/drawingml/2006/table">
            <a:tbl>
              <a:tblPr/>
              <a:tblGrid>
                <a:gridCol w="5669281"/>
                <a:gridCol w="5669281"/>
              </a:tblGrid>
              <a:tr h="180082">
                <a:tc gridSpan="2">
                  <a:txBody>
                    <a:bodyPr/>
                    <a:lstStyle/>
                    <a:p>
                      <a:pPr algn="ctr">
                        <a:lnSpc>
                          <a:spcPct val="115000"/>
                        </a:lnSpc>
                        <a:spcAft>
                          <a:spcPts val="0"/>
                        </a:spcAft>
                      </a:pPr>
                      <a:r>
                        <a:rPr lang="en-US" sz="1100" b="1" dirty="0">
                          <a:latin typeface="Times New Roman" pitchFamily="18" charset="0"/>
                          <a:ea typeface="Calibri"/>
                          <a:cs typeface="Times New Roman" pitchFamily="18" charset="0"/>
                        </a:rPr>
                        <a:t>PM card</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180082">
                <a:tc gridSpan="2">
                  <a:txBody>
                    <a:bodyPr/>
                    <a:lstStyle/>
                    <a:p>
                      <a:pPr>
                        <a:lnSpc>
                          <a:spcPct val="115000"/>
                        </a:lnSpc>
                        <a:spcAft>
                          <a:spcPts val="0"/>
                        </a:spcAft>
                      </a:pPr>
                      <a:r>
                        <a:rPr lang="en-US" sz="1100" b="1" dirty="0">
                          <a:latin typeface="Times New Roman" pitchFamily="18" charset="0"/>
                          <a:ea typeface="Calibri"/>
                          <a:cs typeface="Times New Roman" pitchFamily="18" charset="0"/>
                        </a:rPr>
                        <a:t>Department name :</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180082">
                <a:tc>
                  <a:txBody>
                    <a:bodyPr/>
                    <a:lstStyle/>
                    <a:p>
                      <a:pPr>
                        <a:lnSpc>
                          <a:spcPct val="115000"/>
                        </a:lnSpc>
                        <a:spcAft>
                          <a:spcPts val="0"/>
                        </a:spcAft>
                      </a:pPr>
                      <a:r>
                        <a:rPr lang="en-US" sz="1100" b="1">
                          <a:latin typeface="Times New Roman" pitchFamily="18" charset="0"/>
                          <a:ea typeface="Calibri"/>
                          <a:cs typeface="Times New Roman" pitchFamily="18" charset="0"/>
                        </a:rPr>
                        <a:t>Machine name:</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b="1">
                          <a:latin typeface="Times New Roman" pitchFamily="18" charset="0"/>
                          <a:ea typeface="Calibri"/>
                          <a:cs typeface="Times New Roman" pitchFamily="18" charset="0"/>
                        </a:rPr>
                        <a:t>PM code:</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1410">
                <a:tc gridSpan="2">
                  <a:txBody>
                    <a:bodyPr/>
                    <a:lstStyle/>
                    <a:p>
                      <a:pPr>
                        <a:lnSpc>
                          <a:spcPct val="115000"/>
                        </a:lnSpc>
                        <a:spcAft>
                          <a:spcPts val="0"/>
                        </a:spcAft>
                      </a:pPr>
                      <a:endParaRPr lang="en-US" sz="1100" b="1" dirty="0">
                        <a:latin typeface="Times New Roman" pitchFamily="18" charset="0"/>
                        <a:ea typeface="Calibri"/>
                        <a:cs typeface="Times New Roman" pitchFamily="18" charset="0"/>
                      </a:endParaRPr>
                    </a:p>
                    <a:p>
                      <a:pPr>
                        <a:lnSpc>
                          <a:spcPct val="115000"/>
                        </a:lnSpc>
                        <a:spcAft>
                          <a:spcPts val="0"/>
                        </a:spcAft>
                      </a:pPr>
                      <a:r>
                        <a:rPr lang="en-US" sz="1100" b="1" dirty="0">
                          <a:latin typeface="Times New Roman" pitchFamily="18" charset="0"/>
                          <a:ea typeface="Calibri"/>
                          <a:cs typeface="Times New Roman" pitchFamily="18" charset="0"/>
                        </a:rPr>
                        <a:t>Maintenance frequency :</a:t>
                      </a:r>
                    </a:p>
                    <a:p>
                      <a:pPr marL="342900" lvl="0" indent="-342900">
                        <a:lnSpc>
                          <a:spcPct val="115000"/>
                        </a:lnSpc>
                        <a:spcAft>
                          <a:spcPts val="0"/>
                        </a:spcAft>
                        <a:buFont typeface="Symbol"/>
                        <a:buChar char=""/>
                      </a:pPr>
                      <a:r>
                        <a:rPr lang="en-US" sz="1100" b="1" dirty="0">
                          <a:latin typeface="Times New Roman" pitchFamily="18" charset="0"/>
                          <a:ea typeface="Calibri"/>
                          <a:cs typeface="Times New Roman" pitchFamily="18" charset="0"/>
                        </a:rPr>
                        <a:t>Daily</a:t>
                      </a:r>
                    </a:p>
                    <a:p>
                      <a:pPr marL="342900" lvl="0" indent="-342900">
                        <a:lnSpc>
                          <a:spcPct val="115000"/>
                        </a:lnSpc>
                        <a:spcAft>
                          <a:spcPts val="0"/>
                        </a:spcAft>
                        <a:buFont typeface="Symbol"/>
                        <a:buChar char=""/>
                      </a:pPr>
                      <a:r>
                        <a:rPr lang="en-US" sz="1100" b="1" dirty="0">
                          <a:latin typeface="Times New Roman" pitchFamily="18" charset="0"/>
                          <a:ea typeface="Calibri"/>
                          <a:cs typeface="Times New Roman" pitchFamily="18" charset="0"/>
                        </a:rPr>
                        <a:t>Weekly</a:t>
                      </a:r>
                    </a:p>
                    <a:p>
                      <a:pPr marL="342900" lvl="0" indent="-342900">
                        <a:lnSpc>
                          <a:spcPct val="115000"/>
                        </a:lnSpc>
                        <a:spcAft>
                          <a:spcPts val="0"/>
                        </a:spcAft>
                        <a:buFont typeface="Symbol"/>
                        <a:buChar char=""/>
                      </a:pPr>
                      <a:r>
                        <a:rPr lang="en-US" sz="1100" b="1" dirty="0">
                          <a:latin typeface="Times New Roman" pitchFamily="18" charset="0"/>
                          <a:ea typeface="Calibri"/>
                          <a:cs typeface="Times New Roman" pitchFamily="18" charset="0"/>
                        </a:rPr>
                        <a:t>Monthly</a:t>
                      </a:r>
                    </a:p>
                    <a:p>
                      <a:pPr marL="342900" lvl="0" indent="-342900">
                        <a:lnSpc>
                          <a:spcPct val="115000"/>
                        </a:lnSpc>
                        <a:spcAft>
                          <a:spcPts val="0"/>
                        </a:spcAft>
                        <a:buFont typeface="Symbol"/>
                        <a:buChar char=""/>
                      </a:pPr>
                      <a:r>
                        <a:rPr lang="en-US" sz="1100" b="1" dirty="0">
                          <a:latin typeface="Times New Roman" pitchFamily="18" charset="0"/>
                          <a:ea typeface="Calibri"/>
                          <a:cs typeface="Times New Roman" pitchFamily="18" charset="0"/>
                        </a:rPr>
                        <a:t>Semi annually</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362419">
                <a:tc gridSpan="2">
                  <a:txBody>
                    <a:bodyPr/>
                    <a:lstStyle/>
                    <a:p>
                      <a:pPr>
                        <a:lnSpc>
                          <a:spcPct val="115000"/>
                        </a:lnSpc>
                        <a:spcAft>
                          <a:spcPts val="0"/>
                        </a:spcAft>
                      </a:pPr>
                      <a:endParaRPr lang="en-US" sz="1100" b="1">
                        <a:latin typeface="Times New Roman" pitchFamily="18" charset="0"/>
                        <a:ea typeface="Calibri"/>
                        <a:cs typeface="Times New Roman" pitchFamily="18" charset="0"/>
                      </a:endParaRPr>
                    </a:p>
                    <a:p>
                      <a:pPr>
                        <a:lnSpc>
                          <a:spcPct val="115000"/>
                        </a:lnSpc>
                        <a:spcAft>
                          <a:spcPts val="0"/>
                        </a:spcAft>
                      </a:pPr>
                      <a:r>
                        <a:rPr lang="en-US" sz="1100" b="1">
                          <a:latin typeface="Times New Roman" pitchFamily="18" charset="0"/>
                          <a:ea typeface="Calibri"/>
                          <a:cs typeface="Times New Roman" pitchFamily="18" charset="0"/>
                        </a:rPr>
                        <a:t>Task responsibility:</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1111410">
                <a:tc gridSpan="2">
                  <a:txBody>
                    <a:bodyPr/>
                    <a:lstStyle/>
                    <a:p>
                      <a:pPr>
                        <a:lnSpc>
                          <a:spcPct val="115000"/>
                        </a:lnSpc>
                        <a:spcAft>
                          <a:spcPts val="0"/>
                        </a:spcAft>
                      </a:pPr>
                      <a:endParaRPr lang="en-US" sz="1100" b="1" dirty="0">
                        <a:latin typeface="Times New Roman" pitchFamily="18" charset="0"/>
                        <a:ea typeface="Calibri"/>
                        <a:cs typeface="Times New Roman" pitchFamily="18" charset="0"/>
                      </a:endParaRPr>
                    </a:p>
                    <a:p>
                      <a:pPr>
                        <a:lnSpc>
                          <a:spcPct val="115000"/>
                        </a:lnSpc>
                        <a:spcAft>
                          <a:spcPts val="0"/>
                        </a:spcAft>
                      </a:pPr>
                      <a:r>
                        <a:rPr lang="en-US" sz="1100" b="1" dirty="0">
                          <a:latin typeface="Times New Roman" pitchFamily="18" charset="0"/>
                          <a:ea typeface="Calibri"/>
                          <a:cs typeface="Times New Roman" pitchFamily="18" charset="0"/>
                        </a:rPr>
                        <a:t>Required equipment/tool(s):</a:t>
                      </a:r>
                    </a:p>
                    <a:p>
                      <a:pPr>
                        <a:lnSpc>
                          <a:spcPct val="115000"/>
                        </a:lnSpc>
                        <a:spcAft>
                          <a:spcPts val="0"/>
                        </a:spcAft>
                      </a:pPr>
                      <a:r>
                        <a:rPr lang="en-US" sz="1100" b="1" dirty="0">
                          <a:latin typeface="Times New Roman" pitchFamily="18" charset="0"/>
                          <a:ea typeface="Calibri"/>
                          <a:cs typeface="Times New Roman" pitchFamily="18" charset="0"/>
                        </a:rPr>
                        <a:t>1……………………..</a:t>
                      </a:r>
                    </a:p>
                    <a:p>
                      <a:pPr>
                        <a:lnSpc>
                          <a:spcPct val="115000"/>
                        </a:lnSpc>
                        <a:spcAft>
                          <a:spcPts val="0"/>
                        </a:spcAft>
                      </a:pPr>
                      <a:r>
                        <a:rPr lang="en-US" sz="1100" b="1" dirty="0">
                          <a:latin typeface="Times New Roman" pitchFamily="18" charset="0"/>
                          <a:ea typeface="Calibri"/>
                          <a:cs typeface="Times New Roman" pitchFamily="18" charset="0"/>
                        </a:rPr>
                        <a:t>2……………………..</a:t>
                      </a:r>
                    </a:p>
                    <a:p>
                      <a:pPr>
                        <a:lnSpc>
                          <a:spcPct val="115000"/>
                        </a:lnSpc>
                        <a:spcAft>
                          <a:spcPts val="0"/>
                        </a:spcAft>
                      </a:pPr>
                      <a:r>
                        <a:rPr lang="en-US" sz="1100" b="1" dirty="0">
                          <a:latin typeface="Times New Roman" pitchFamily="18" charset="0"/>
                          <a:ea typeface="Calibri"/>
                          <a:cs typeface="Times New Roman" pitchFamily="18" charset="0"/>
                        </a:rPr>
                        <a:t>3……………………..</a:t>
                      </a:r>
                    </a:p>
                    <a:p>
                      <a:pPr>
                        <a:lnSpc>
                          <a:spcPct val="115000"/>
                        </a:lnSpc>
                        <a:spcAft>
                          <a:spcPts val="0"/>
                        </a:spcAft>
                      </a:pPr>
                      <a:r>
                        <a:rPr lang="en-US" sz="1100" b="1" dirty="0">
                          <a:latin typeface="Times New Roman" pitchFamily="18" charset="0"/>
                          <a:ea typeface="Calibri"/>
                          <a:cs typeface="Times New Roman" pitchFamily="18" charset="0"/>
                        </a:rPr>
                        <a:t>4……………………..</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1298657">
                <a:tc gridSpan="2">
                  <a:txBody>
                    <a:bodyPr/>
                    <a:lstStyle/>
                    <a:p>
                      <a:pPr>
                        <a:lnSpc>
                          <a:spcPct val="115000"/>
                        </a:lnSpc>
                        <a:spcAft>
                          <a:spcPts val="0"/>
                        </a:spcAft>
                      </a:pPr>
                      <a:r>
                        <a:rPr lang="en-US" sz="1100" b="1" dirty="0">
                          <a:latin typeface="Times New Roman" pitchFamily="18" charset="0"/>
                          <a:ea typeface="Calibri"/>
                          <a:cs typeface="Times New Roman" pitchFamily="18" charset="0"/>
                        </a:rPr>
                        <a:t>Procedures:</a:t>
                      </a:r>
                    </a:p>
                    <a:p>
                      <a:pPr>
                        <a:lnSpc>
                          <a:spcPct val="115000"/>
                        </a:lnSpc>
                        <a:spcAft>
                          <a:spcPts val="0"/>
                        </a:spcAft>
                      </a:pPr>
                      <a:r>
                        <a:rPr lang="en-US" sz="1100" b="1" dirty="0">
                          <a:latin typeface="Times New Roman" pitchFamily="18" charset="0"/>
                          <a:ea typeface="Calibri"/>
                          <a:cs typeface="Times New Roman" pitchFamily="18" charset="0"/>
                        </a:rPr>
                        <a:t>1………………………………………………………</a:t>
                      </a:r>
                    </a:p>
                    <a:p>
                      <a:pPr>
                        <a:lnSpc>
                          <a:spcPct val="115000"/>
                        </a:lnSpc>
                        <a:spcAft>
                          <a:spcPts val="0"/>
                        </a:spcAft>
                      </a:pPr>
                      <a:r>
                        <a:rPr lang="en-US" sz="1100" b="1" dirty="0">
                          <a:latin typeface="Times New Roman" pitchFamily="18" charset="0"/>
                          <a:ea typeface="Calibri"/>
                          <a:cs typeface="Times New Roman" pitchFamily="18" charset="0"/>
                        </a:rPr>
                        <a:t>2………………………………………………………</a:t>
                      </a:r>
                    </a:p>
                    <a:p>
                      <a:pPr>
                        <a:lnSpc>
                          <a:spcPct val="115000"/>
                        </a:lnSpc>
                        <a:spcAft>
                          <a:spcPts val="0"/>
                        </a:spcAft>
                      </a:pPr>
                      <a:r>
                        <a:rPr lang="en-US" sz="1100" b="1" dirty="0">
                          <a:latin typeface="Times New Roman" pitchFamily="18" charset="0"/>
                          <a:ea typeface="Calibri"/>
                          <a:cs typeface="Times New Roman" pitchFamily="18" charset="0"/>
                        </a:rPr>
                        <a:t>3………………………………………………………</a:t>
                      </a:r>
                    </a:p>
                    <a:p>
                      <a:pPr>
                        <a:lnSpc>
                          <a:spcPct val="115000"/>
                        </a:lnSpc>
                        <a:spcAft>
                          <a:spcPts val="0"/>
                        </a:spcAft>
                      </a:pPr>
                      <a:r>
                        <a:rPr lang="en-US" sz="1100" b="1" dirty="0">
                          <a:latin typeface="Times New Roman" pitchFamily="18" charset="0"/>
                          <a:ea typeface="Calibri"/>
                          <a:cs typeface="Times New Roman" pitchFamily="18" charset="0"/>
                        </a:rPr>
                        <a:t>4………………………………………………………</a:t>
                      </a:r>
                    </a:p>
                    <a:p>
                      <a:pPr>
                        <a:lnSpc>
                          <a:spcPct val="115000"/>
                        </a:lnSpc>
                        <a:spcAft>
                          <a:spcPts val="0"/>
                        </a:spcAft>
                      </a:pPr>
                      <a:r>
                        <a:rPr lang="en-US" sz="1100" b="1" dirty="0">
                          <a:latin typeface="Times New Roman" pitchFamily="18" charset="0"/>
                          <a:ea typeface="Calibri"/>
                          <a:cs typeface="Times New Roman" pitchFamily="18" charset="0"/>
                        </a:rPr>
                        <a:t>5………………………………………………………</a:t>
                      </a:r>
                    </a:p>
                    <a:p>
                      <a:pPr>
                        <a:lnSpc>
                          <a:spcPct val="115000"/>
                        </a:lnSpc>
                        <a:spcAft>
                          <a:spcPts val="0"/>
                        </a:spcAft>
                      </a:pPr>
                      <a:r>
                        <a:rPr lang="en-US" sz="1100" b="1" dirty="0">
                          <a:latin typeface="Times New Roman" pitchFamily="18" charset="0"/>
                          <a:ea typeface="Calibri"/>
                          <a:cs typeface="Times New Roman" pitchFamily="18" charset="0"/>
                        </a:rPr>
                        <a:t>6………………………………………………………</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924163">
                <a:tc gridSpan="2">
                  <a:txBody>
                    <a:bodyPr/>
                    <a:lstStyle/>
                    <a:p>
                      <a:pPr>
                        <a:lnSpc>
                          <a:spcPct val="115000"/>
                        </a:lnSpc>
                        <a:spcAft>
                          <a:spcPts val="0"/>
                        </a:spcAft>
                      </a:pPr>
                      <a:r>
                        <a:rPr lang="en-US" sz="1100" b="1">
                          <a:latin typeface="Times New Roman" pitchFamily="18" charset="0"/>
                          <a:ea typeface="Calibri"/>
                          <a:cs typeface="Times New Roman" pitchFamily="18" charset="0"/>
                        </a:rPr>
                        <a:t>Required spare part(s):</a:t>
                      </a:r>
                    </a:p>
                    <a:p>
                      <a:pPr>
                        <a:lnSpc>
                          <a:spcPct val="115000"/>
                        </a:lnSpc>
                        <a:spcAft>
                          <a:spcPts val="0"/>
                        </a:spcAft>
                      </a:pPr>
                      <a:r>
                        <a:rPr lang="en-US" sz="1100" b="1">
                          <a:latin typeface="Times New Roman" pitchFamily="18" charset="0"/>
                          <a:ea typeface="Calibri"/>
                          <a:cs typeface="Times New Roman" pitchFamily="18" charset="0"/>
                        </a:rPr>
                        <a:t>1……………………..</a:t>
                      </a:r>
                    </a:p>
                    <a:p>
                      <a:pPr>
                        <a:lnSpc>
                          <a:spcPct val="115000"/>
                        </a:lnSpc>
                        <a:spcAft>
                          <a:spcPts val="0"/>
                        </a:spcAft>
                      </a:pPr>
                      <a:r>
                        <a:rPr lang="en-US" sz="1100" b="1">
                          <a:latin typeface="Times New Roman" pitchFamily="18" charset="0"/>
                          <a:ea typeface="Calibri"/>
                          <a:cs typeface="Times New Roman" pitchFamily="18" charset="0"/>
                        </a:rPr>
                        <a:t>2……………………..</a:t>
                      </a:r>
                    </a:p>
                    <a:p>
                      <a:pPr>
                        <a:lnSpc>
                          <a:spcPct val="115000"/>
                        </a:lnSpc>
                        <a:spcAft>
                          <a:spcPts val="0"/>
                        </a:spcAft>
                      </a:pPr>
                      <a:r>
                        <a:rPr lang="en-US" sz="1100" b="1">
                          <a:latin typeface="Times New Roman" pitchFamily="18" charset="0"/>
                          <a:ea typeface="Calibri"/>
                          <a:cs typeface="Times New Roman" pitchFamily="18" charset="0"/>
                        </a:rPr>
                        <a:t>3……………………..</a:t>
                      </a:r>
                    </a:p>
                    <a:p>
                      <a:pPr>
                        <a:lnSpc>
                          <a:spcPct val="115000"/>
                        </a:lnSpc>
                        <a:spcAft>
                          <a:spcPts val="0"/>
                        </a:spcAft>
                      </a:pPr>
                      <a:r>
                        <a:rPr lang="en-US" sz="1100" b="1">
                          <a:latin typeface="Times New Roman" pitchFamily="18" charset="0"/>
                          <a:ea typeface="Calibri"/>
                          <a:cs typeface="Times New Roman" pitchFamily="18" charset="0"/>
                        </a:rPr>
                        <a:t>4……………………..</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r h="360164">
                <a:tc gridSpan="2">
                  <a:txBody>
                    <a:bodyPr/>
                    <a:lstStyle/>
                    <a:p>
                      <a:pPr>
                        <a:lnSpc>
                          <a:spcPct val="115000"/>
                        </a:lnSpc>
                        <a:spcAft>
                          <a:spcPts val="0"/>
                        </a:spcAft>
                      </a:pPr>
                      <a:r>
                        <a:rPr lang="en-US" sz="1100" b="1" dirty="0">
                          <a:latin typeface="Times New Roman" pitchFamily="18" charset="0"/>
                          <a:ea typeface="Calibri"/>
                          <a:cs typeface="Times New Roman" pitchFamily="18" charset="0"/>
                        </a:rPr>
                        <a:t>Average time to complete task(s):………………………………………..</a:t>
                      </a:r>
                    </a:p>
                  </a:txBody>
                  <a:tcPr marL="39233" marR="3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r>
            </a:tbl>
          </a:graphicData>
        </a:graphic>
      </p:graphicFrame>
      <p:sp>
        <p:nvSpPr>
          <p:cNvPr id="76801"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25681524"/>
              </p:ext>
            </p:extLst>
          </p:nvPr>
        </p:nvGraphicFramePr>
        <p:xfrm>
          <a:off x="931718" y="13684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http://www.aziza.ps/images/water2.jpg"/>
          <p:cNvPicPr/>
          <p:nvPr/>
        </p:nvPicPr>
        <p:blipFill>
          <a:blip r:embed="rId7"/>
          <a:srcRect/>
          <a:stretch>
            <a:fillRect/>
          </a:stretch>
        </p:blipFill>
        <p:spPr bwMode="auto">
          <a:xfrm>
            <a:off x="789709" y="1098806"/>
            <a:ext cx="4363455" cy="4512286"/>
          </a:xfrm>
          <a:prstGeom prst="rect">
            <a:avLst/>
          </a:prstGeom>
          <a:noFill/>
          <a:ln w="9525">
            <a:noFill/>
            <a:miter lim="800000"/>
            <a:headEnd/>
            <a:tailEnd/>
          </a:ln>
        </p:spPr>
      </p:pic>
    </p:spTree>
    <p:extLst>
      <p:ext uri="{BB962C8B-B14F-4D97-AF65-F5344CB8AC3E}">
        <p14:creationId xmlns:p14="http://schemas.microsoft.com/office/powerpoint/2010/main" val="2834931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0515600" cy="1214845"/>
          </a:xfrm>
        </p:spPr>
        <p:txBody>
          <a:bodyPr>
            <a:normAutofit/>
          </a:bodyPr>
          <a:lstStyle/>
          <a:p>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4. Preventive maintenance checklist:</a:t>
            </a:r>
            <a:endParaRPr lang="en-US"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5" name="عنصر نائب للمحتوى 4"/>
          <p:cNvGraphicFramePr>
            <a:graphicFrameLocks noGrp="1"/>
          </p:cNvGraphicFramePr>
          <p:nvPr>
            <p:ph idx="1"/>
          </p:nvPr>
        </p:nvGraphicFramePr>
        <p:xfrm>
          <a:off x="535577" y="1084217"/>
          <a:ext cx="11155679" cy="4794071"/>
        </p:xfrm>
        <a:graphic>
          <a:graphicData uri="http://schemas.openxmlformats.org/drawingml/2006/table">
            <a:tbl>
              <a:tblPr/>
              <a:tblGrid>
                <a:gridCol w="3524175"/>
                <a:gridCol w="2179914"/>
                <a:gridCol w="3646818"/>
                <a:gridCol w="1804772"/>
              </a:tblGrid>
              <a:tr h="755754">
                <a:tc>
                  <a:txBody>
                    <a:bodyPr/>
                    <a:lstStyle/>
                    <a:p>
                      <a:pPr algn="ctr">
                        <a:lnSpc>
                          <a:spcPct val="115000"/>
                        </a:lnSpc>
                        <a:spcAft>
                          <a:spcPts val="0"/>
                        </a:spcAft>
                      </a:pPr>
                      <a:r>
                        <a:rPr lang="en-US" sz="1600" b="1" dirty="0">
                          <a:solidFill>
                            <a:srgbClr val="000000"/>
                          </a:solidFill>
                          <a:latin typeface="Times New Roman" pitchFamily="18" charset="0"/>
                          <a:ea typeface="Times New Roman"/>
                          <a:cs typeface="Times New Roman" pitchFamily="18" charset="0"/>
                        </a:rPr>
                        <a:t>daily preventive maintenance checklist </a:t>
                      </a:r>
                      <a:endParaRPr lang="en-US" sz="1600" b="1" dirty="0">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department name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Date :    /    / </a:t>
                      </a:r>
                      <a:endParaRPr lang="en-US" sz="1600" b="1">
                        <a:latin typeface="Times New Roman" pitchFamily="18" charset="0"/>
                        <a:ea typeface="Calibri"/>
                        <a:cs typeface="Times New Roman"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493">
                <a:tc>
                  <a:txBody>
                    <a:bodyPr/>
                    <a:lstStyle/>
                    <a:p>
                      <a:pPr algn="ctr">
                        <a:lnSpc>
                          <a:spcPct val="115000"/>
                        </a:lnSpc>
                        <a:spcAft>
                          <a:spcPts val="0"/>
                        </a:spcAft>
                      </a:pPr>
                      <a:r>
                        <a:rPr lang="en-US" sz="1600" b="1">
                          <a:solidFill>
                            <a:srgbClr val="000000"/>
                          </a:solidFill>
                          <a:latin typeface="Times New Roman" pitchFamily="18" charset="0"/>
                          <a:ea typeface="Times New Roman"/>
                          <a:cs typeface="Times New Roman" pitchFamily="18" charset="0"/>
                        </a:rPr>
                        <a:t>machine name</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solidFill>
                            <a:srgbClr val="000000"/>
                          </a:solidFill>
                          <a:latin typeface="Times New Roman" pitchFamily="18" charset="0"/>
                          <a:ea typeface="Times New Roman"/>
                          <a:cs typeface="Times New Roman" pitchFamily="18" charset="0"/>
                        </a:rPr>
                        <a:t>PM code</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solidFill>
                            <a:srgbClr val="000000"/>
                          </a:solidFill>
                          <a:latin typeface="Times New Roman" pitchFamily="18" charset="0"/>
                          <a:ea typeface="Times New Roman"/>
                          <a:cs typeface="Times New Roman" pitchFamily="18" charset="0"/>
                        </a:rPr>
                        <a:t>maintenance status</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solidFill>
                            <a:srgbClr val="000000"/>
                          </a:solidFill>
                          <a:latin typeface="Times New Roman" pitchFamily="18" charset="0"/>
                          <a:ea typeface="Times New Roman"/>
                          <a:cs typeface="Times New Roman" pitchFamily="18" charset="0"/>
                        </a:rPr>
                        <a:t>results</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solidFill>
                            <a:srgbClr val="000000"/>
                          </a:solidFill>
                          <a:latin typeface="Times New Roman" pitchFamily="18" charset="0"/>
                          <a:ea typeface="Times New Roman"/>
                          <a:cs typeface="Times New Roman" pitchFamily="18" charset="0"/>
                        </a:rPr>
                        <a:t> </a:t>
                      </a:r>
                      <a:endParaRPr lang="en-US" sz="1600" b="1" dirty="0">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solidFill>
                            <a:srgbClr val="000000"/>
                          </a:solidFill>
                          <a:latin typeface="Times New Roman" pitchFamily="18" charset="0"/>
                          <a:ea typeface="Times New Roman"/>
                          <a:cs typeface="Times New Roman" pitchFamily="18" charset="0"/>
                        </a:rPr>
                        <a:t> </a:t>
                      </a:r>
                      <a:endParaRPr lang="en-US" sz="1600" b="1" dirty="0">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solidFill>
                            <a:srgbClr val="000000"/>
                          </a:solidFill>
                          <a:latin typeface="Times New Roman" pitchFamily="18" charset="0"/>
                          <a:ea typeface="Times New Roman"/>
                          <a:cs typeface="Times New Roman" pitchFamily="18" charset="0"/>
                        </a:rPr>
                        <a:t> </a:t>
                      </a:r>
                      <a:endParaRPr lang="en-US" sz="1600" b="1" dirty="0">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877">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solidFill>
                            <a:srgbClr val="000000"/>
                          </a:solidFill>
                          <a:latin typeface="Times New Roman" pitchFamily="18" charset="0"/>
                          <a:ea typeface="Times New Roman"/>
                          <a:cs typeface="Times New Roman" pitchFamily="18" charset="0"/>
                        </a:rPr>
                        <a:t> </a:t>
                      </a:r>
                      <a:endParaRPr lang="en-US" sz="1600" b="1">
                        <a:latin typeface="Times New Roman" pitchFamily="18" charset="0"/>
                        <a:ea typeface="Calibri"/>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904">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296904">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nSpc>
                          <a:spcPct val="115000"/>
                        </a:lnSpc>
                      </a:pPr>
                      <a:endParaRPr lang="en-US" sz="1600" b="1">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nSpc>
                          <a:spcPct val="115000"/>
                        </a:lnSpc>
                      </a:pPr>
                      <a:endParaRPr lang="en-US" sz="1600" b="1" dirty="0">
                        <a:latin typeface="Times New Roman" pitchFamily="18" charset="0"/>
                        <a:cs typeface="Times New Roman" pitchFamily="18" charset="0"/>
                      </a:endParaRPr>
                    </a:p>
                  </a:txBody>
                  <a:tcPr marL="68580" marR="68580" marT="0" marB="0" anchor="b">
                    <a:lnL>
                      <a:noFill/>
                    </a:lnL>
                    <a:lnR>
                      <a:noFill/>
                    </a:lnR>
                    <a:lnT>
                      <a:noFill/>
                    </a:lnT>
                    <a:lnB>
                      <a:noFill/>
                    </a:lnB>
                  </a:tcPr>
                </a:tc>
              </a:tr>
            </a:tbl>
          </a:graphicData>
        </a:graphic>
      </p:graphicFrame>
      <p:sp>
        <p:nvSpPr>
          <p:cNvPr id="788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800" b="0" i="0" u="none" strike="noStrike" cap="none" normalizeH="0" baseline="0" smtClean="0">
              <a:ln>
                <a:noFill/>
              </a:ln>
              <a:solidFill>
                <a:schemeClr val="tx1"/>
              </a:solidFill>
              <a:effectLst/>
              <a:latin typeface="Arial" pitchFamily="34" charset="0"/>
              <a:cs typeface="Arial" pitchFamily="34" charset="0"/>
            </a:endParaRPr>
          </a:p>
        </p:txBody>
      </p:sp>
      <p:sp>
        <p:nvSpPr>
          <p:cNvPr id="78851" name="Rectangle 3"/>
          <p:cNvSpPr>
            <a:spLocks noChangeArrowheads="1"/>
          </p:cNvSpPr>
          <p:nvPr/>
        </p:nvSpPr>
        <p:spPr bwMode="auto">
          <a:xfrm>
            <a:off x="11968862" y="457200"/>
            <a:ext cx="22313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مستطيل 8"/>
          <p:cNvSpPr/>
          <p:nvPr/>
        </p:nvSpPr>
        <p:spPr>
          <a:xfrm>
            <a:off x="490680" y="5752402"/>
            <a:ext cx="4634602"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The head of maintenance department signature :</a:t>
            </a:r>
            <a:endParaRPr lang="ar-JO"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125095"/>
            <a:ext cx="10515600" cy="1325563"/>
          </a:xfrm>
        </p:spPr>
        <p:txBody>
          <a:bodyPr>
            <a:normAutofit/>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5S Implementation :</a:t>
            </a:r>
            <a:endParaRPr lang="en-US"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5" name="رسم تخطيطي 4"/>
          <p:cNvGraphicFramePr/>
          <p:nvPr/>
        </p:nvGraphicFramePr>
        <p:xfrm>
          <a:off x="1240971" y="1567543"/>
          <a:ext cx="8919029" cy="4570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62762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770" y="155576"/>
            <a:ext cx="10515600" cy="1325563"/>
          </a:xfrm>
        </p:spPr>
        <p:txBody>
          <a:bodyPr>
            <a:normAutofit/>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Suggested Measurement Maintenance Activity Performance :</a:t>
            </a:r>
            <a:endParaRPr lang="en-US"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4321" y="2815935"/>
            <a:ext cx="11325496" cy="3610991"/>
          </a:xfrm>
        </p:spPr>
        <p:style>
          <a:lnRef idx="2">
            <a:schemeClr val="dk1"/>
          </a:lnRef>
          <a:fillRef idx="1">
            <a:schemeClr val="lt1"/>
          </a:fillRef>
          <a:effectRef idx="0">
            <a:schemeClr val="dk1"/>
          </a:effectRef>
          <a:fontRef idx="minor">
            <a:schemeClr val="dk1"/>
          </a:fontRef>
        </p:style>
        <p:txBody>
          <a:bodyPr>
            <a:noAutofit/>
          </a:bodyPr>
          <a:lstStyle/>
          <a:p>
            <a:pPr algn="ctr">
              <a:buNone/>
            </a:pPr>
            <a:r>
              <a:rPr lang="en-US" sz="2200" b="1" dirty="0" smtClean="0">
                <a:latin typeface="Times New Roman" pitchFamily="18" charset="0"/>
                <a:cs typeface="Times New Roman" pitchFamily="18" charset="0"/>
              </a:rPr>
              <a:t>Preventive Maintenance Sheet</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Year:________                                      Month: _________</a:t>
            </a:r>
          </a:p>
          <a:p>
            <a:pPr>
              <a:buNone/>
            </a:pPr>
            <a:r>
              <a:rPr lang="en-US" sz="2200" dirty="0" smtClean="0">
                <a:latin typeface="Times New Roman" pitchFamily="18" charset="0"/>
                <a:cs typeface="Times New Roman" pitchFamily="18" charset="0"/>
              </a:rPr>
              <a:t>Department name: ____________</a:t>
            </a:r>
          </a:p>
          <a:p>
            <a:pPr>
              <a:buNone/>
            </a:pPr>
            <a:r>
              <a:rPr lang="en-US" sz="2200" dirty="0" smtClean="0">
                <a:latin typeface="Times New Roman" pitchFamily="18" charset="0"/>
                <a:cs typeface="Times New Roman" pitchFamily="18" charset="0"/>
              </a:rPr>
              <a:t>Number of machines: _______</a:t>
            </a:r>
          </a:p>
          <a:p>
            <a:pPr>
              <a:buNone/>
            </a:pPr>
            <a:r>
              <a:rPr lang="en-US" sz="2200" dirty="0" smtClean="0">
                <a:latin typeface="Times New Roman" pitchFamily="18" charset="0"/>
                <a:cs typeface="Times New Roman" pitchFamily="18" charset="0"/>
              </a:rPr>
              <a:t>NO. Of incomplete preventive maintenance: __________</a:t>
            </a:r>
          </a:p>
          <a:p>
            <a:pPr>
              <a:buNone/>
            </a:pPr>
            <a:r>
              <a:rPr lang="en-US" sz="2200" i="1" dirty="0" smtClean="0">
                <a:latin typeface="Times New Roman" pitchFamily="18" charset="0"/>
                <a:cs typeface="Times New Roman" pitchFamily="18" charset="0"/>
              </a:rPr>
              <a:t>Note: If the semi-annual and annually preventive maintenance are not planned to be performed in this month, then they are considered as incomplete.</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The Head of the maintenance department signature: _________                            Date:   /   /</a:t>
            </a:r>
          </a:p>
          <a:p>
            <a:pPr>
              <a:buNone/>
            </a:pPr>
            <a:r>
              <a:rPr lang="en-US" sz="2200" dirty="0" smtClean="0">
                <a:latin typeface="Times New Roman" pitchFamily="18" charset="0"/>
                <a:cs typeface="Times New Roman" pitchFamily="18" charset="0"/>
              </a:rPr>
              <a:t> </a:t>
            </a:r>
          </a:p>
          <a:p>
            <a:pPr>
              <a:buNone/>
            </a:pPr>
            <a:endParaRPr lang="en-US" sz="2200" dirty="0" smtClean="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a:p>
            <a:pPr marL="0" indent="0">
              <a:buNone/>
            </a:pPr>
            <a:endParaRPr lang="en-US" sz="2200" b="1" dirty="0" smtClean="0">
              <a:latin typeface="Times New Roman" pitchFamily="18" charset="0"/>
              <a:cs typeface="Times New Roman" pitchFamily="18" charset="0"/>
            </a:endParaRPr>
          </a:p>
          <a:p>
            <a:pPr marL="0" indent="0">
              <a:buNone/>
            </a:pPr>
            <a:endParaRPr lang="en-US" sz="2200" b="1" dirty="0" smtClean="0">
              <a:latin typeface="Times New Roman" pitchFamily="18" charset="0"/>
              <a:cs typeface="Times New Roman" pitchFamily="18" charset="0"/>
            </a:endParaRPr>
          </a:p>
          <a:p>
            <a:pPr>
              <a:lnSpc>
                <a:spcPct val="150000"/>
              </a:lnSpc>
              <a:buNone/>
            </a:pPr>
            <a:endParaRPr lang="en-US" sz="2200" dirty="0">
              <a:latin typeface="Times New Roman" pitchFamily="18" charset="0"/>
              <a:cs typeface="Times New Roman" pitchFamily="18" charset="0"/>
            </a:endParaRPr>
          </a:p>
        </p:txBody>
      </p:sp>
      <p:sp>
        <p:nvSpPr>
          <p:cNvPr id="43009" name="Rectangle 1"/>
          <p:cNvSpPr>
            <a:spLocks noChangeArrowheads="1"/>
          </p:cNvSpPr>
          <p:nvPr/>
        </p:nvSpPr>
        <p:spPr bwMode="auto">
          <a:xfrm>
            <a:off x="0" y="1554480"/>
            <a:ext cx="5279843"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Data sheets</a:t>
            </a:r>
            <a:r>
              <a:rPr lang="en-US" sz="2400" b="1" dirty="0" smtClean="0">
                <a:latin typeface="Times New Roman" pitchFamily="18" charset="0"/>
                <a:ea typeface="Calibri" pitchFamily="34" charset="0"/>
                <a:cs typeface="Times New Roman" pitchFamily="18" charset="0"/>
              </a:rPr>
              <a:t>   </a:t>
            </a:r>
          </a:p>
          <a:p>
            <a:pPr marL="0" marR="0" lvl="0" indent="0" algn="l" defTabSz="914400" rtl="1"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1. Preventive Maintenance Data Sheet:</a:t>
            </a:r>
            <a:endParaRPr kumimoji="0" lang="en-US" sz="24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5430808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64" y="416833"/>
            <a:ext cx="10515600" cy="1325563"/>
          </a:xfrm>
        </p:spPr>
        <p:txBody>
          <a:bodyPr>
            <a:normAutofit/>
          </a:bodyPr>
          <a:lstStyle/>
          <a:p>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Corrective Maintenance Data Sheet for machines :</a:t>
            </a: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sz="2800" dirty="0">
              <a:solidFill>
                <a:srgbClr val="FF0000"/>
              </a:solidFill>
              <a:effectLst>
                <a:outerShdw blurRad="38100" dist="38100" dir="2700000" algn="tl">
                  <a:srgbClr val="000000">
                    <a:alpha val="43137"/>
                  </a:srgbClr>
                </a:outerShdw>
              </a:effectLst>
            </a:endParaRPr>
          </a:p>
        </p:txBody>
      </p:sp>
      <p:sp>
        <p:nvSpPr>
          <p:cNvPr id="79873" name="Rectangle 1"/>
          <p:cNvSpPr>
            <a:spLocks noGrp="1" noChangeArrowheads="1"/>
          </p:cNvSpPr>
          <p:nvPr>
            <p:ph idx="1"/>
          </p:nvPr>
        </p:nvSpPr>
        <p:spPr bwMode="auto">
          <a:xfrm>
            <a:off x="274638" y="1645920"/>
            <a:ext cx="10637849" cy="449353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Corrective Maintenance Sheet for machines</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Year:________                                      Month: 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Department name: ____________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Number of machines: 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Machine name: _________               Machine #:_________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of failures:_______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Failure causes (Arrange them in ascending order):_______,________,________,_________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Mean time between failure:_________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of total maintenance operations :________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of internal maintenance: ________                                  Percentage % : 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of external maintenance: ________                                 Percentage % : 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Mean Down Time: __________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Mean Time to Repair (MTTR): _________</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5430808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3.Corrective Maintenance Data Sheet for departments</a:t>
            </a:r>
            <a:endPar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جدول 6"/>
          <p:cNvGraphicFramePr>
            <a:graphicFrameLocks noGrp="1"/>
          </p:cNvGraphicFramePr>
          <p:nvPr/>
        </p:nvGraphicFramePr>
        <p:xfrm>
          <a:off x="209006" y="1101024"/>
          <a:ext cx="11390811" cy="5594701"/>
        </p:xfrm>
        <a:graphic>
          <a:graphicData uri="http://schemas.openxmlformats.org/drawingml/2006/table">
            <a:tbl>
              <a:tblPr/>
              <a:tblGrid>
                <a:gridCol w="1907177"/>
                <a:gridCol w="3840480"/>
                <a:gridCol w="3122023"/>
                <a:gridCol w="2521131"/>
              </a:tblGrid>
              <a:tr h="842284">
                <a:tc gridSpan="4">
                  <a:txBody>
                    <a:bodyPr/>
                    <a:lstStyle/>
                    <a:p>
                      <a:pPr algn="ctr">
                        <a:lnSpc>
                          <a:spcPct val="115000"/>
                        </a:lnSpc>
                        <a:spcAft>
                          <a:spcPts val="1000"/>
                        </a:spcAft>
                      </a:pPr>
                      <a:r>
                        <a:rPr lang="en-US" sz="1200" b="1" dirty="0">
                          <a:latin typeface="Times New Roman" pitchFamily="18" charset="0"/>
                          <a:ea typeface="Calibri"/>
                          <a:cs typeface="Times New Roman" pitchFamily="18" charset="0"/>
                        </a:rPr>
                        <a:t>Corrective Maintenance Sheet for departments</a:t>
                      </a:r>
                    </a:p>
                    <a:p>
                      <a:pPr>
                        <a:lnSpc>
                          <a:spcPct val="115000"/>
                        </a:lnSpc>
                        <a:spcAft>
                          <a:spcPts val="1000"/>
                        </a:spcAft>
                      </a:pPr>
                      <a:r>
                        <a:rPr lang="en-US" sz="1200" b="1" dirty="0">
                          <a:latin typeface="Times New Roman" pitchFamily="18" charset="0"/>
                          <a:ea typeface="Calibri"/>
                          <a:cs typeface="Times New Roman" pitchFamily="18" charset="0"/>
                        </a:rPr>
                        <a:t>Year:_________                          Month:___________</a:t>
                      </a:r>
                    </a:p>
                  </a:txBody>
                  <a:tcPr marL="51127" marR="51127"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c hMerge="1">
                  <a:txBody>
                    <a:bodyPr/>
                    <a:lstStyle/>
                    <a:p>
                      <a:pPr rtl="1"/>
                      <a:endParaRPr lang="ar-JO" sz="1300">
                        <a:latin typeface="Times New Roman" pitchFamily="18" charset="0"/>
                        <a:cs typeface="Times New Roman" pitchFamily="18" charset="0"/>
                      </a:endParaRPr>
                    </a:p>
                  </a:txBody>
                  <a:tcPr marL="68169" marR="68169" marT="34084" marB="34084"/>
                </a:tc>
                <a:tc hMerge="1">
                  <a:txBody>
                    <a:bodyPr/>
                    <a:lstStyle/>
                    <a:p>
                      <a:pPr rtl="1"/>
                      <a:endParaRPr lang="ar-JO" sz="1300">
                        <a:latin typeface="Times New Roman" pitchFamily="18" charset="0"/>
                        <a:cs typeface="Times New Roman" pitchFamily="18" charset="0"/>
                      </a:endParaRPr>
                    </a:p>
                  </a:txBody>
                  <a:tcPr marL="68169" marR="68169" marT="34084" marB="34084"/>
                </a:tc>
              </a:tr>
              <a:tr h="3189255">
                <a:tc gridSpan="4">
                  <a:txBody>
                    <a:bodyPr/>
                    <a:lstStyle/>
                    <a:p>
                      <a:pPr>
                        <a:lnSpc>
                          <a:spcPct val="115000"/>
                        </a:lnSpc>
                        <a:spcAft>
                          <a:spcPts val="1000"/>
                        </a:spcAft>
                      </a:pPr>
                      <a:r>
                        <a:rPr lang="en-US" sz="1200" b="1" dirty="0">
                          <a:latin typeface="Times New Roman" pitchFamily="18" charset="0"/>
                          <a:ea typeface="Calibri"/>
                          <a:cs typeface="Times New Roman" pitchFamily="18" charset="0"/>
                        </a:rPr>
                        <a:t>Department name: ____________</a:t>
                      </a:r>
                    </a:p>
                    <a:p>
                      <a:pPr>
                        <a:lnSpc>
                          <a:spcPct val="115000"/>
                        </a:lnSpc>
                        <a:spcAft>
                          <a:spcPts val="1000"/>
                        </a:spcAft>
                      </a:pPr>
                      <a:r>
                        <a:rPr lang="en-US" sz="1200" b="1" dirty="0">
                          <a:latin typeface="Times New Roman" pitchFamily="18" charset="0"/>
                          <a:ea typeface="Calibri"/>
                          <a:cs typeface="Times New Roman" pitchFamily="18" charset="0"/>
                        </a:rPr>
                        <a:t>Number of machines: _______</a:t>
                      </a:r>
                    </a:p>
                    <a:p>
                      <a:pPr>
                        <a:lnSpc>
                          <a:spcPct val="115000"/>
                        </a:lnSpc>
                        <a:spcAft>
                          <a:spcPts val="1000"/>
                        </a:spcAft>
                      </a:pPr>
                      <a:r>
                        <a:rPr lang="en-US" sz="1200" b="1" dirty="0">
                          <a:latin typeface="Times New Roman" pitchFamily="18" charset="0"/>
                          <a:ea typeface="Calibri"/>
                          <a:cs typeface="Times New Roman" pitchFamily="18" charset="0"/>
                        </a:rPr>
                        <a:t>Total number of failures:_______</a:t>
                      </a:r>
                    </a:p>
                    <a:p>
                      <a:pPr>
                        <a:lnSpc>
                          <a:spcPct val="115000"/>
                        </a:lnSpc>
                        <a:spcAft>
                          <a:spcPts val="1000"/>
                        </a:spcAft>
                      </a:pPr>
                      <a:r>
                        <a:rPr lang="en-US" sz="1200" b="1" dirty="0">
                          <a:latin typeface="Times New Roman" pitchFamily="18" charset="0"/>
                          <a:ea typeface="Calibri"/>
                          <a:cs typeface="Times New Roman" pitchFamily="18" charset="0"/>
                        </a:rPr>
                        <a:t>Failure causes (Arrange them in ascending order):_______,________,________,_________</a:t>
                      </a:r>
                    </a:p>
                    <a:p>
                      <a:pPr>
                        <a:lnSpc>
                          <a:spcPct val="115000"/>
                        </a:lnSpc>
                        <a:spcAft>
                          <a:spcPts val="1000"/>
                        </a:spcAft>
                      </a:pPr>
                      <a:r>
                        <a:rPr lang="en-US" sz="1200" b="1" dirty="0">
                          <a:latin typeface="Times New Roman" pitchFamily="18" charset="0"/>
                          <a:ea typeface="Calibri"/>
                          <a:cs typeface="Times New Roman" pitchFamily="18" charset="0"/>
                        </a:rPr>
                        <a:t>NO. of total maintenance operations :________</a:t>
                      </a:r>
                    </a:p>
                    <a:p>
                      <a:pPr>
                        <a:lnSpc>
                          <a:spcPct val="115000"/>
                        </a:lnSpc>
                        <a:spcAft>
                          <a:spcPts val="1000"/>
                        </a:spcAft>
                      </a:pPr>
                      <a:r>
                        <a:rPr lang="en-US" sz="1200" b="1" dirty="0">
                          <a:latin typeface="Times New Roman" pitchFamily="18" charset="0"/>
                          <a:ea typeface="Calibri"/>
                          <a:cs typeface="Times New Roman" pitchFamily="18" charset="0"/>
                        </a:rPr>
                        <a:t>NO. of internal maintenance operations: ________                                  Percentage % : _______</a:t>
                      </a:r>
                    </a:p>
                    <a:p>
                      <a:pPr>
                        <a:lnSpc>
                          <a:spcPct val="115000"/>
                        </a:lnSpc>
                        <a:spcAft>
                          <a:spcPts val="1000"/>
                        </a:spcAft>
                      </a:pPr>
                      <a:r>
                        <a:rPr lang="en-US" sz="1200" b="1" dirty="0">
                          <a:latin typeface="Times New Roman" pitchFamily="18" charset="0"/>
                          <a:ea typeface="Calibri"/>
                          <a:cs typeface="Times New Roman" pitchFamily="18" charset="0"/>
                        </a:rPr>
                        <a:t>NO. of external maintenance operations: ________                                 Percentage % : _______</a:t>
                      </a:r>
                    </a:p>
                  </a:txBody>
                  <a:tcPr marL="51127" marR="51127"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JO"/>
                    </a:p>
                  </a:txBody>
                  <a:tcPr/>
                </a:tc>
                <a:tc hMerge="1">
                  <a:txBody>
                    <a:bodyPr/>
                    <a:lstStyle/>
                    <a:p>
                      <a:pPr rtl="1"/>
                      <a:endParaRPr lang="ar-JO" sz="1300">
                        <a:latin typeface="Times New Roman" pitchFamily="18" charset="0"/>
                        <a:cs typeface="Times New Roman" pitchFamily="18" charset="0"/>
                      </a:endParaRPr>
                    </a:p>
                  </a:txBody>
                  <a:tcPr marL="68169" marR="68169" marT="34084" marB="34084">
                    <a:lnB w="12700" cap="flat" cmpd="sng" algn="ctr">
                      <a:solidFill>
                        <a:srgbClr val="000000"/>
                      </a:solidFill>
                      <a:prstDash val="solid"/>
                      <a:round/>
                      <a:headEnd type="none" w="med" len="med"/>
                      <a:tailEnd type="none" w="med" len="med"/>
                    </a:lnB>
                  </a:tcPr>
                </a:tc>
                <a:tc hMerge="1">
                  <a:txBody>
                    <a:bodyPr/>
                    <a:lstStyle/>
                    <a:p>
                      <a:pPr rtl="1"/>
                      <a:endParaRPr lang="ar-JO" sz="1300">
                        <a:latin typeface="Times New Roman" pitchFamily="18" charset="0"/>
                        <a:cs typeface="Times New Roman" pitchFamily="18" charset="0"/>
                      </a:endParaRPr>
                    </a:p>
                  </a:txBody>
                  <a:tcPr marL="68169" marR="68169" marT="34084" marB="34084">
                    <a:lnB w="12700" cap="flat" cmpd="sng" algn="ctr">
                      <a:solidFill>
                        <a:srgbClr val="000000"/>
                      </a:solidFill>
                      <a:prstDash val="solid"/>
                      <a:round/>
                      <a:headEnd type="none" w="med" len="med"/>
                      <a:tailEnd type="none" w="med" len="med"/>
                    </a:lnB>
                  </a:tcPr>
                </a:tc>
              </a:tr>
              <a:tr h="932226">
                <a:tc>
                  <a:txBody>
                    <a:bodyPr/>
                    <a:lstStyle/>
                    <a:p>
                      <a:pPr algn="ctr">
                        <a:lnSpc>
                          <a:spcPct val="115000"/>
                        </a:lnSpc>
                        <a:spcAft>
                          <a:spcPts val="0"/>
                        </a:spcAft>
                      </a:pPr>
                      <a:r>
                        <a:rPr lang="en-US" sz="1200" b="1" dirty="0">
                          <a:latin typeface="Times New Roman" pitchFamily="18" charset="0"/>
                          <a:ea typeface="Calibri"/>
                          <a:cs typeface="Times New Roman" pitchFamily="18" charset="0"/>
                        </a:rPr>
                        <a:t>Machine name</a:t>
                      </a:r>
                    </a:p>
                  </a:txBody>
                  <a:tcPr marL="51127" marR="51127"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latin typeface="Times New Roman" pitchFamily="18" charset="0"/>
                          <a:ea typeface="Calibri"/>
                          <a:cs typeface="Times New Roman" pitchFamily="18" charset="0"/>
                        </a:rPr>
                        <a:t>Failure frequency</a:t>
                      </a:r>
                    </a:p>
                  </a:txBody>
                  <a:tcPr marL="51127" marR="51127"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latin typeface="Times New Roman" pitchFamily="18" charset="0"/>
                          <a:ea typeface="Calibri"/>
                          <a:cs typeface="Times New Roman" pitchFamily="18" charset="0"/>
                        </a:rPr>
                        <a:t>Internal maintenance frequency</a:t>
                      </a: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latin typeface="Times New Roman" pitchFamily="18" charset="0"/>
                          <a:ea typeface="Calibri"/>
                          <a:cs typeface="Times New Roman" pitchFamily="18" charset="0"/>
                        </a:rPr>
                        <a:t>External maintenance frequency</a:t>
                      </a: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5">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dirty="0">
                        <a:latin typeface="Times New Roman" pitchFamily="18" charset="0"/>
                        <a:ea typeface="Calibri"/>
                        <a:cs typeface="Times New Roman" pitchFamily="18" charset="0"/>
                      </a:endParaRPr>
                    </a:p>
                  </a:txBody>
                  <a:tcPr marL="51127" marR="51127"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5">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dirty="0">
                        <a:latin typeface="Times New Roman" pitchFamily="18" charset="0"/>
                        <a:ea typeface="Calibri"/>
                        <a:cs typeface="Times New Roman" pitchFamily="18" charset="0"/>
                      </a:endParaRPr>
                    </a:p>
                  </a:txBody>
                  <a:tcPr marL="51127" marR="51127"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dirty="0">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5">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dirty="0">
                        <a:latin typeface="Times New Roman" pitchFamily="18" charset="0"/>
                        <a:ea typeface="Calibri"/>
                        <a:cs typeface="Times New Roman" pitchFamily="18" charset="0"/>
                      </a:endParaRPr>
                    </a:p>
                  </a:txBody>
                  <a:tcPr marL="51127" marR="51127"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b="1" dirty="0">
                        <a:latin typeface="Times New Roman" pitchFamily="18" charset="0"/>
                        <a:ea typeface="Calibri"/>
                        <a:cs typeface="Times New Roman" pitchFamily="18" charset="0"/>
                      </a:endParaRPr>
                    </a:p>
                  </a:txBody>
                  <a:tcPr marL="51127" marR="511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0897"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430808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0446"/>
            <a:ext cx="10515600" cy="1325563"/>
          </a:xfrm>
        </p:spPr>
        <p:txBody>
          <a:bodyPr>
            <a:normAutofit/>
          </a:bodyPr>
          <a:lstStyle/>
          <a:p>
            <a:pPr lvl="0"/>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4. Corrective Maintenance Data Sheet for the maintenance department.</a:t>
            </a:r>
            <a:endPar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0897"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5" name="جدول 4"/>
          <p:cNvGraphicFramePr>
            <a:graphicFrameLocks noGrp="1"/>
          </p:cNvGraphicFramePr>
          <p:nvPr/>
        </p:nvGraphicFramePr>
        <p:xfrm>
          <a:off x="391886" y="2063933"/>
          <a:ext cx="10659292" cy="3357154"/>
        </p:xfrm>
        <a:graphic>
          <a:graphicData uri="http://schemas.openxmlformats.org/drawingml/2006/table">
            <a:tbl>
              <a:tblPr/>
              <a:tblGrid>
                <a:gridCol w="10659292"/>
              </a:tblGrid>
              <a:tr h="3357154">
                <a:tc>
                  <a:txBody>
                    <a:bodyPr/>
                    <a:lstStyle/>
                    <a:p>
                      <a:pPr>
                        <a:lnSpc>
                          <a:spcPct val="115000"/>
                        </a:lnSpc>
                        <a:spcAft>
                          <a:spcPts val="1000"/>
                        </a:spcAft>
                      </a:pPr>
                      <a:r>
                        <a:rPr lang="en-US" sz="2000" b="1" dirty="0">
                          <a:latin typeface="Times New Roman" pitchFamily="18" charset="0"/>
                          <a:ea typeface="Calibri"/>
                          <a:cs typeface="Times New Roman" pitchFamily="18" charset="0"/>
                        </a:rPr>
                        <a:t>                       Corrective Maintenance Sheet of the maintenance department.</a:t>
                      </a:r>
                      <a:endParaRPr lang="en-US" sz="2000" dirty="0">
                        <a:latin typeface="Times New Roman" pitchFamily="18" charset="0"/>
                        <a:ea typeface="Calibri"/>
                        <a:cs typeface="Times New Roman" pitchFamily="18" charset="0"/>
                      </a:endParaRPr>
                    </a:p>
                    <a:p>
                      <a:pPr>
                        <a:lnSpc>
                          <a:spcPct val="115000"/>
                        </a:lnSpc>
                        <a:spcAft>
                          <a:spcPts val="1000"/>
                        </a:spcAft>
                      </a:pPr>
                      <a:r>
                        <a:rPr lang="en-US" sz="2000" dirty="0">
                          <a:latin typeface="Times New Roman" pitchFamily="18" charset="0"/>
                          <a:ea typeface="Calibri"/>
                          <a:cs typeface="Times New Roman" pitchFamily="18" charset="0"/>
                        </a:rPr>
                        <a:t>Year :_________                              Month:__________</a:t>
                      </a:r>
                    </a:p>
                    <a:p>
                      <a:pPr>
                        <a:lnSpc>
                          <a:spcPct val="115000"/>
                        </a:lnSpc>
                        <a:spcAft>
                          <a:spcPts val="1000"/>
                        </a:spcAft>
                      </a:pPr>
                      <a:r>
                        <a:rPr lang="en-US" sz="2000" dirty="0">
                          <a:latin typeface="Times New Roman" pitchFamily="18" charset="0"/>
                          <a:ea typeface="Calibri"/>
                          <a:cs typeface="Times New Roman" pitchFamily="18" charset="0"/>
                        </a:rPr>
                        <a:t>Total number of maintenance activities in all department: ______ </a:t>
                      </a:r>
                    </a:p>
                    <a:p>
                      <a:pPr>
                        <a:lnSpc>
                          <a:spcPct val="115000"/>
                        </a:lnSpc>
                        <a:spcAft>
                          <a:spcPts val="1000"/>
                        </a:spcAft>
                      </a:pPr>
                      <a:r>
                        <a:rPr lang="en-US" sz="2000" dirty="0">
                          <a:latin typeface="Times New Roman" pitchFamily="18" charset="0"/>
                          <a:ea typeface="Calibri"/>
                          <a:cs typeface="Times New Roman" pitchFamily="18" charset="0"/>
                        </a:rPr>
                        <a:t>NO. of internal maintenance activities: ________                                  Percentage % : _______</a:t>
                      </a:r>
                    </a:p>
                    <a:p>
                      <a:pPr>
                        <a:lnSpc>
                          <a:spcPct val="115000"/>
                        </a:lnSpc>
                        <a:spcAft>
                          <a:spcPts val="1000"/>
                        </a:spcAft>
                      </a:pPr>
                      <a:r>
                        <a:rPr lang="en-US" sz="2000" dirty="0">
                          <a:latin typeface="Times New Roman" pitchFamily="18" charset="0"/>
                          <a:ea typeface="Calibri"/>
                          <a:cs typeface="Times New Roman" pitchFamily="18" charset="0"/>
                        </a:rPr>
                        <a:t>NO. of external maintenance activities: ________                                 Percentage % : _______</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430808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a:bodyPr>
          <a:lstStyle/>
          <a:p>
            <a:r>
              <a:rPr lang="en-US" b="1" dirty="0" smtClean="0">
                <a:solidFill>
                  <a:srgbClr val="FF0000"/>
                </a:solidFill>
                <a:effectLst>
                  <a:outerShdw blurRad="38100" dist="38100" dir="2700000" algn="tl">
                    <a:srgbClr val="000000">
                      <a:alpha val="43137"/>
                    </a:srgbClr>
                  </a:outerShdw>
                </a:effectLst>
              </a:rPr>
              <a:t>Conclusion and Recommendations:</a:t>
            </a:r>
            <a:r>
              <a:rPr lang="en-US" dirty="0" smtClean="0">
                <a:solidFill>
                  <a:srgbClr val="FF0000"/>
                </a:solidFill>
                <a:effectLst>
                  <a:outerShdw blurRad="38100" dist="38100" dir="2700000" algn="tl">
                    <a:srgbClr val="000000">
                      <a:alpha val="43137"/>
                    </a:srgbClr>
                  </a:outerShdw>
                </a:effectLst>
              </a:rPr>
              <a:t/>
            </a:r>
            <a:br>
              <a:rPr lang="en-US" dirty="0" smtClean="0">
                <a:solidFill>
                  <a:srgbClr val="FF0000"/>
                </a:solidFill>
                <a:effectLst>
                  <a:outerShdw blurRad="38100" dist="38100" dir="2700000" algn="tl">
                    <a:srgbClr val="000000">
                      <a:alpha val="43137"/>
                    </a:srgbClr>
                  </a:outerShdw>
                </a:effectLst>
              </a:rPr>
            </a:br>
            <a:endParaRPr lang="ar-JO" dirty="0">
              <a:solidFill>
                <a:srgbClr val="FF0000"/>
              </a:solidFill>
              <a:effectLst>
                <a:outerShdw blurRad="38100" dist="38100" dir="2700000" algn="tl">
                  <a:srgbClr val="000000">
                    <a:alpha val="43137"/>
                  </a:srgbClr>
                </a:outerShdw>
              </a:effectLst>
            </a:endParaRPr>
          </a:p>
        </p:txBody>
      </p:sp>
      <p:pic>
        <p:nvPicPr>
          <p:cNvPr id="82949" name="Picture 5" descr="C:\Users\HP350\Downloads\slide471.jpg"/>
          <p:cNvPicPr>
            <a:picLocks noChangeAspect="1" noChangeArrowheads="1"/>
          </p:cNvPicPr>
          <p:nvPr/>
        </p:nvPicPr>
        <p:blipFill>
          <a:blip r:embed="rId2"/>
          <a:srcRect/>
          <a:stretch>
            <a:fillRect/>
          </a:stretch>
        </p:blipFill>
        <p:spPr bwMode="auto">
          <a:xfrm>
            <a:off x="1593669" y="1870805"/>
            <a:ext cx="9026434" cy="4180115"/>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35128" y="261256"/>
          <a:ext cx="11756574" cy="6513285"/>
        </p:xfrm>
        <a:graphic>
          <a:graphicData uri="http://schemas.openxmlformats.org/drawingml/2006/table">
            <a:tbl>
              <a:tblPr/>
              <a:tblGrid>
                <a:gridCol w="3721820"/>
                <a:gridCol w="3617221"/>
                <a:gridCol w="4417533"/>
              </a:tblGrid>
              <a:tr h="476069">
                <a:tc>
                  <a:txBody>
                    <a:bodyPr/>
                    <a:lstStyle/>
                    <a:p>
                      <a:pPr algn="ctr">
                        <a:lnSpc>
                          <a:spcPct val="115000"/>
                        </a:lnSpc>
                        <a:spcAft>
                          <a:spcPts val="0"/>
                        </a:spcAft>
                      </a:pPr>
                      <a:r>
                        <a:rPr lang="en-US" sz="2000" b="1">
                          <a:latin typeface="Times New Roman" pitchFamily="18" charset="0"/>
                          <a:ea typeface="Calibri"/>
                          <a:cs typeface="Times New Roman" pitchFamily="18" charset="0"/>
                        </a:rPr>
                        <a:t>The current report</a:t>
                      </a:r>
                      <a:endParaRPr lang="en-US" sz="2000">
                        <a:latin typeface="Times New Roman" pitchFamily="18" charset="0"/>
                        <a:ea typeface="Calibri"/>
                        <a:cs typeface="Times New Roman" pitchFamily="18" charset="0"/>
                      </a:endParaRP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a:latin typeface="Times New Roman" pitchFamily="18" charset="0"/>
                          <a:ea typeface="Calibri"/>
                          <a:cs typeface="Times New Roman" pitchFamily="18" charset="0"/>
                        </a:rPr>
                        <a:t>The new suggested report</a:t>
                      </a:r>
                      <a:endParaRPr lang="en-US" sz="2000">
                        <a:latin typeface="Times New Roman" pitchFamily="18" charset="0"/>
                        <a:ea typeface="Calibri"/>
                        <a:cs typeface="Times New Roman" pitchFamily="18" charset="0"/>
                      </a:endParaRP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a:latin typeface="Times New Roman" pitchFamily="18" charset="0"/>
                          <a:ea typeface="Calibri"/>
                          <a:cs typeface="Times New Roman" pitchFamily="18" charset="0"/>
                        </a:rPr>
                        <a:t>Advantages</a:t>
                      </a:r>
                      <a:endParaRPr lang="en-US" sz="2000">
                        <a:latin typeface="Times New Roman" pitchFamily="18" charset="0"/>
                        <a:ea typeface="Calibri"/>
                        <a:cs typeface="Times New Roman" pitchFamily="18" charset="0"/>
                      </a:endParaRP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4102">
                <a:tc>
                  <a:txBody>
                    <a:bodyPr/>
                    <a:lstStyle/>
                    <a:p>
                      <a:pPr>
                        <a:lnSpc>
                          <a:spcPct val="115000"/>
                        </a:lnSpc>
                        <a:spcAft>
                          <a:spcPts val="0"/>
                        </a:spcAft>
                      </a:pPr>
                      <a:r>
                        <a:rPr lang="en-US" sz="2000">
                          <a:latin typeface="Times New Roman" pitchFamily="18" charset="0"/>
                          <a:ea typeface="Calibri"/>
                          <a:cs typeface="Times New Roman" pitchFamily="18" charset="0"/>
                        </a:rPr>
                        <a:t>The request number is not exist </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latin typeface="Times New Roman" pitchFamily="18" charset="0"/>
                          <a:ea typeface="Calibri"/>
                          <a:cs typeface="Times New Roman" pitchFamily="18" charset="0"/>
                        </a:rPr>
                        <a:t>The request number is exist</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latin typeface="Times New Roman" pitchFamily="18" charset="0"/>
                          <a:ea typeface="Calibri"/>
                          <a:cs typeface="Times New Roman" pitchFamily="18" charset="0"/>
                        </a:rPr>
                        <a:t>It help documenting the reports in the right sequence </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6241">
                <a:tc>
                  <a:txBody>
                    <a:bodyPr/>
                    <a:lstStyle/>
                    <a:p>
                      <a:pPr>
                        <a:lnSpc>
                          <a:spcPct val="115000"/>
                        </a:lnSpc>
                        <a:spcAft>
                          <a:spcPts val="0"/>
                        </a:spcAft>
                      </a:pPr>
                      <a:r>
                        <a:rPr lang="en-US" sz="2000">
                          <a:latin typeface="Times New Roman" pitchFamily="18" charset="0"/>
                          <a:ea typeface="Calibri"/>
                          <a:cs typeface="Times New Roman" pitchFamily="18" charset="0"/>
                        </a:rPr>
                        <a:t>The failure classification is not exist</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latin typeface="Times New Roman" pitchFamily="18" charset="0"/>
                          <a:ea typeface="Calibri"/>
                          <a:cs typeface="Times New Roman" pitchFamily="18" charset="0"/>
                        </a:rPr>
                        <a:t>The failure classification is exist</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a:latin typeface="Times New Roman" pitchFamily="18" charset="0"/>
                          <a:ea typeface="Calibri"/>
                          <a:cs typeface="Times New Roman" pitchFamily="18" charset="0"/>
                        </a:rPr>
                        <a:t>1-It help the head of department in sorting and documentation process</a:t>
                      </a:r>
                    </a:p>
                    <a:p>
                      <a:pPr>
                        <a:lnSpc>
                          <a:spcPct val="115000"/>
                        </a:lnSpc>
                        <a:spcAft>
                          <a:spcPts val="0"/>
                        </a:spcAft>
                      </a:pPr>
                      <a:r>
                        <a:rPr lang="en-US" sz="2000" dirty="0">
                          <a:latin typeface="Times New Roman" pitchFamily="18" charset="0"/>
                          <a:ea typeface="Calibri"/>
                          <a:cs typeface="Times New Roman" pitchFamily="18" charset="0"/>
                        </a:rPr>
                        <a:t>2- It helps the head of department in sending the specialist engineer to the failure site.</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2308">
                <a:tc>
                  <a:txBody>
                    <a:bodyPr/>
                    <a:lstStyle/>
                    <a:p>
                      <a:pPr>
                        <a:lnSpc>
                          <a:spcPct val="115000"/>
                        </a:lnSpc>
                        <a:spcAft>
                          <a:spcPts val="0"/>
                        </a:spcAft>
                      </a:pPr>
                      <a:r>
                        <a:rPr lang="en-US" sz="2000">
                          <a:latin typeface="Times New Roman" pitchFamily="18" charset="0"/>
                          <a:ea typeface="Calibri"/>
                          <a:cs typeface="Times New Roman" pitchFamily="18" charset="0"/>
                        </a:rPr>
                        <a:t>The failure causes are not exist </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latin typeface="Times New Roman" pitchFamily="18" charset="0"/>
                          <a:ea typeface="Calibri"/>
                          <a:cs typeface="Times New Roman" pitchFamily="18" charset="0"/>
                        </a:rPr>
                        <a:t>The failure causes are exist</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latin typeface="Times New Roman" pitchFamily="18" charset="0"/>
                          <a:ea typeface="Calibri"/>
                          <a:cs typeface="Times New Roman" pitchFamily="18" charset="0"/>
                        </a:rPr>
                        <a:t>It helps identifying the most failure causes in every department or for each machine in that department, which leads to give more attention to monitor, control, and eliminate the failure causes. </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8206">
                <a:tc>
                  <a:txBody>
                    <a:bodyPr/>
                    <a:lstStyle/>
                    <a:p>
                      <a:pPr>
                        <a:lnSpc>
                          <a:spcPct val="115000"/>
                        </a:lnSpc>
                        <a:spcAft>
                          <a:spcPts val="0"/>
                        </a:spcAft>
                      </a:pPr>
                      <a:r>
                        <a:rPr lang="en-US" sz="2000">
                          <a:latin typeface="Times New Roman" pitchFamily="18" charset="0"/>
                          <a:ea typeface="Calibri"/>
                          <a:cs typeface="Times New Roman" pitchFamily="18" charset="0"/>
                        </a:rPr>
                        <a:t>The spent time in maintenance operation is not exist</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a:latin typeface="Times New Roman" pitchFamily="18" charset="0"/>
                          <a:ea typeface="Calibri"/>
                          <a:cs typeface="Times New Roman" pitchFamily="18" charset="0"/>
                        </a:rPr>
                        <a:t>The spent time in maintenance operation is exist</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a:latin typeface="Times New Roman" pitchFamily="18" charset="0"/>
                          <a:ea typeface="Calibri"/>
                          <a:cs typeface="Times New Roman" pitchFamily="18" charset="0"/>
                        </a:rPr>
                        <a:t>1-It helps monitoring the process </a:t>
                      </a:r>
                    </a:p>
                    <a:p>
                      <a:pPr>
                        <a:lnSpc>
                          <a:spcPct val="115000"/>
                        </a:lnSpc>
                        <a:spcAft>
                          <a:spcPts val="0"/>
                        </a:spcAft>
                      </a:pPr>
                      <a:r>
                        <a:rPr lang="en-US" sz="2000" dirty="0">
                          <a:latin typeface="Times New Roman" pitchFamily="18" charset="0"/>
                          <a:ea typeface="Calibri"/>
                          <a:cs typeface="Times New Roman" pitchFamily="18" charset="0"/>
                        </a:rPr>
                        <a:t>2-identfying the time required for maintenance in case of repeating the same failure. </a:t>
                      </a:r>
                    </a:p>
                  </a:txBody>
                  <a:tcPr marL="56094" marR="560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10" y="783771"/>
            <a:ext cx="11677650" cy="941207"/>
          </a:xfrm>
        </p:spPr>
        <p:txBody>
          <a:bodyPr>
            <a:noAutofit/>
          </a:bodyPr>
          <a:lstStyle/>
          <a:p>
            <a:r>
              <a:rPr lang="en-US" b="1" i="1" dirty="0" smtClean="0">
                <a:solidFill>
                  <a:srgbClr val="FF0000"/>
                </a:solidFill>
                <a:effectLst>
                  <a:outerShdw blurRad="38100" dist="38100" dir="2700000" algn="tl">
                    <a:srgbClr val="000000">
                      <a:alpha val="43137"/>
                    </a:srgbClr>
                  </a:outerShdw>
                </a:effectLst>
                <a:latin typeface="Calibri" pitchFamily="34" charset="0"/>
                <a:ea typeface="Calibri" pitchFamily="34" charset="0"/>
                <a:cs typeface="Arial" pitchFamily="34" charset="0"/>
              </a:rPr>
              <a:t>Recommendations:</a:t>
            </a:r>
            <a:r>
              <a:rPr lang="en-US"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en-US"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1478361866"/>
              </p:ext>
            </p:extLst>
          </p:nvPr>
        </p:nvGraphicFramePr>
        <p:xfrm>
          <a:off x="167640" y="1541953"/>
          <a:ext cx="11807190" cy="4562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1228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6406" y="0"/>
            <a:ext cx="10888237" cy="4314464"/>
          </a:xfrm>
        </p:spPr>
      </p:pic>
      <p:sp>
        <p:nvSpPr>
          <p:cNvPr id="8" name="Rectangle 7"/>
          <p:cNvSpPr/>
          <p:nvPr/>
        </p:nvSpPr>
        <p:spPr>
          <a:xfrm>
            <a:off x="779319" y="5109205"/>
            <a:ext cx="5083901" cy="707886"/>
          </a:xfrm>
          <a:prstGeom prst="rect">
            <a:avLst/>
          </a:prstGeom>
        </p:spPr>
        <p:txBody>
          <a:bodyPr wrap="square">
            <a:spAutoFit/>
          </a:bodyPr>
          <a:lstStyle/>
          <a:p>
            <a:pPr lvl="0" algn="ctr" eaLnBrk="0" fontAlgn="base" hangingPunct="0">
              <a:spcBef>
                <a:spcPct val="0"/>
              </a:spcBef>
              <a:spcAft>
                <a:spcPct val="0"/>
              </a:spcAft>
            </a:pPr>
            <a:r>
              <a:rPr lang="en-CA" sz="4000" b="1" dirty="0">
                <a:solidFill>
                  <a:srgbClr val="FF0000"/>
                </a:solidFill>
                <a:effectLst>
                  <a:outerShdw blurRad="38100" dist="38100" dir="2700000" algn="tl">
                    <a:srgbClr val="000000">
                      <a:alpha val="43137"/>
                    </a:srgbClr>
                  </a:outerShdw>
                </a:effectLst>
                <a:latin typeface="Cooper Black" panose="0208090404030B020404" pitchFamily="18" charset="0"/>
              </a:rPr>
              <a:t>Group Members </a:t>
            </a:r>
            <a:r>
              <a:rPr lang="en-CA" sz="4000" b="1" dirty="0" smtClean="0">
                <a:solidFill>
                  <a:srgbClr val="FF0000"/>
                </a:solidFill>
                <a:effectLst>
                  <a:outerShdw blurRad="38100" dist="38100" dir="2700000" algn="tl">
                    <a:srgbClr val="000000">
                      <a:alpha val="43137"/>
                    </a:srgbClr>
                  </a:outerShdw>
                </a:effectLst>
                <a:latin typeface="Cooper Black" panose="0208090404030B020404" pitchFamily="18" charset="0"/>
              </a:rPr>
              <a:t>:</a:t>
            </a:r>
            <a:endParaRPr lang="en-CA" sz="4000" b="1" dirty="0">
              <a:solidFill>
                <a:srgbClr val="FF0000"/>
              </a:solidFill>
              <a:effectLst>
                <a:outerShdw blurRad="38100" dist="38100" dir="2700000" algn="tl">
                  <a:srgbClr val="000000">
                    <a:alpha val="43137"/>
                  </a:srgbClr>
                </a:outerShdw>
              </a:effectLst>
              <a:latin typeface="Cooper Black" panose="0208090404030B020404" pitchFamily="18" charset="0"/>
            </a:endParaRPr>
          </a:p>
        </p:txBody>
      </p:sp>
      <p:graphicFrame>
        <p:nvGraphicFramePr>
          <p:cNvPr id="10" name="Diagram 9"/>
          <p:cNvGraphicFramePr/>
          <p:nvPr>
            <p:extLst>
              <p:ext uri="{D42A27DB-BD31-4B8C-83A1-F6EECF244321}">
                <p14:modId xmlns:p14="http://schemas.microsoft.com/office/powerpoint/2010/main" val="1973176468"/>
              </p:ext>
            </p:extLst>
          </p:nvPr>
        </p:nvGraphicFramePr>
        <p:xfrm>
          <a:off x="5678054" y="4209749"/>
          <a:ext cx="5553364" cy="25499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2768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Statement of the Problem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451553"/>
            <a:ext cx="10668000" cy="4351338"/>
          </a:xfrm>
        </p:spPr>
        <p:txBody>
          <a:bodyPr>
            <a:normAutofit/>
          </a:bodyPr>
          <a:lstStyle/>
          <a:p>
            <a:pPr marL="0" indent="0">
              <a:lnSpc>
                <a:spcPct val="150000"/>
              </a:lnSpc>
              <a:buNone/>
            </a:pPr>
            <a:r>
              <a:rPr lang="en-US" sz="3600" dirty="0" smtClean="0">
                <a:latin typeface="Times New Roman" pitchFamily="18" charset="0"/>
                <a:cs typeface="Times New Roman" pitchFamily="18" charset="0"/>
              </a:rPr>
              <a:t>The maintenance department doesn’t have a strategy and just depends on emergency maintenance, and this maintenance type is unplanned, unscheduled and inefficient. </a:t>
            </a:r>
          </a:p>
          <a:p>
            <a:pPr marL="0" indent="0">
              <a:lnSpc>
                <a:spcPct val="150000"/>
              </a:lnSpc>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70511976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Research Objective:</a:t>
            </a:r>
            <a:endParaRPr lang="en-US"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0875" y="1825625"/>
            <a:ext cx="11249246" cy="4351338"/>
          </a:xfrm>
        </p:spPr>
        <p:txBody>
          <a:bodyPr>
            <a:noAutofit/>
          </a:bodyPr>
          <a:lstStyle/>
          <a:p>
            <a:pPr>
              <a:buNone/>
            </a:pPr>
            <a:r>
              <a:rPr lang="en-US" sz="4000" dirty="0" smtClean="0">
                <a:latin typeface="Times New Roman" pitchFamily="18" charset="0"/>
                <a:cs typeface="Times New Roman" pitchFamily="18" charset="0"/>
              </a:rPr>
              <a:t>Suggested new templates and reports that should be used in the maintenance department to manage the maintenance process and facilitate the documentation of data and information for the uses of the monitoring and controlling the maintenance process.</a:t>
            </a:r>
          </a:p>
          <a:p>
            <a:pPr>
              <a:buNone/>
            </a:pP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592414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Methodology :</a:t>
            </a:r>
            <a:endParaRPr lang="en-US" sz="36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عنصر نائب للمحتوى 5"/>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97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Analysis Performance :</a:t>
            </a:r>
            <a:endParaRPr lang="en-US"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7" name="Picture 3" descr="C:\Users\HP350\Desktop\8.jpg"/>
          <p:cNvPicPr>
            <a:picLocks noChangeAspect="1" noChangeArrowheads="1"/>
          </p:cNvPicPr>
          <p:nvPr/>
        </p:nvPicPr>
        <p:blipFill>
          <a:blip r:embed="rId2"/>
          <a:srcRect/>
          <a:stretch>
            <a:fillRect/>
          </a:stretch>
        </p:blipFill>
        <p:spPr bwMode="auto">
          <a:xfrm rot="757462">
            <a:off x="522516" y="1920239"/>
            <a:ext cx="5307172" cy="3422469"/>
          </a:xfrm>
          <a:prstGeom prst="rect">
            <a:avLst/>
          </a:prstGeom>
          <a:noFill/>
        </p:spPr>
      </p:pic>
      <p:pic>
        <p:nvPicPr>
          <p:cNvPr id="1028" name="Picture 4" descr="C:\Users\HP350\Desktop\business-performance-analysis-graphs-calculator-glasses-46803157.jpg"/>
          <p:cNvPicPr>
            <a:picLocks noChangeAspect="1" noChangeArrowheads="1"/>
          </p:cNvPicPr>
          <p:nvPr/>
        </p:nvPicPr>
        <p:blipFill>
          <a:blip r:embed="rId3"/>
          <a:srcRect/>
          <a:stretch>
            <a:fillRect/>
          </a:stretch>
        </p:blipFill>
        <p:spPr bwMode="auto">
          <a:xfrm rot="20623636">
            <a:off x="6753494" y="1838378"/>
            <a:ext cx="4767944" cy="3386764"/>
          </a:xfrm>
          <a:prstGeom prst="rect">
            <a:avLst/>
          </a:prstGeom>
          <a:noFill/>
        </p:spPr>
      </p:pic>
    </p:spTree>
    <p:extLst>
      <p:ext uri="{BB962C8B-B14F-4D97-AF65-F5344CB8AC3E}">
        <p14:creationId xmlns:p14="http://schemas.microsoft.com/office/powerpoint/2010/main" val="2914845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Overview :</a:t>
            </a:r>
            <a:endParaRPr lang="ar-JO" dirty="0"/>
          </a:p>
        </p:txBody>
      </p:sp>
      <p:sp>
        <p:nvSpPr>
          <p:cNvPr id="3" name="عنصر نائب للمحتوى 2"/>
          <p:cNvSpPr>
            <a:spLocks noGrp="1"/>
          </p:cNvSpPr>
          <p:nvPr>
            <p:ph idx="1"/>
          </p:nvPr>
        </p:nvSpPr>
        <p:spPr/>
        <p:txBody>
          <a:bodyPr>
            <a:normAutofit/>
          </a:bodyPr>
          <a:lstStyle/>
          <a:p>
            <a:pPr lvl="0">
              <a:buNone/>
            </a:pPr>
            <a:r>
              <a:rPr lang="en-US" sz="4400" dirty="0" smtClean="0">
                <a:latin typeface="Times New Roman" pitchFamily="18" charset="0"/>
                <a:ea typeface="Calibri" pitchFamily="34" charset="0"/>
                <a:cs typeface="Times New Roman" pitchFamily="18" charset="0"/>
              </a:rPr>
              <a:t>The analysis of all maintenance reports         </a:t>
            </a:r>
          </a:p>
          <a:p>
            <a:pPr lvl="0">
              <a:buNone/>
            </a:pPr>
            <a:r>
              <a:rPr lang="en-US" sz="4400" dirty="0" smtClean="0">
                <a:latin typeface="Times New Roman" pitchFamily="18" charset="0"/>
                <a:ea typeface="Calibri" pitchFamily="34" charset="0"/>
                <a:cs typeface="Times New Roman" pitchFamily="18" charset="0"/>
              </a:rPr>
              <a:t>in AZIZA Slaughterhouse in the period from 1 April 2015 to 30 August 2015.</a:t>
            </a:r>
            <a:endParaRPr lang="en-US" sz="4400" dirty="0" smtClean="0">
              <a:latin typeface="Times New Roman" pitchFamily="18" charset="0"/>
              <a:cs typeface="Times New Roman" pitchFamily="18" charset="0"/>
            </a:endParaRPr>
          </a:p>
          <a:p>
            <a:pPr>
              <a:buNone/>
            </a:pPr>
            <a:endParaRPr lang="ar-JO" sz="4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26" y="490849"/>
            <a:ext cx="10058400" cy="729442"/>
          </a:xfrm>
        </p:spPr>
        <p:txBody>
          <a:bodyPr>
            <a:normAutofit/>
          </a:bodyPr>
          <a:lstStyle/>
          <a:p>
            <a:r>
              <a:rPr lang="en-US" sz="3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Types of failures:</a:t>
            </a:r>
            <a:endParaRPr lang="en-US" sz="3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56704" y="1220291"/>
            <a:ext cx="10561322" cy="4023360"/>
          </a:xfrm>
        </p:spPr>
        <p:txBody>
          <a:bodyPr>
            <a:normAutofit/>
          </a:bodyPr>
          <a:lstStyle/>
          <a:p>
            <a:pPr marL="0" indent="0">
              <a:buNone/>
            </a:pPr>
            <a:r>
              <a:rPr lang="en-US" b="1" dirty="0" smtClean="0"/>
              <a:t>This part talks about different types of failures </a:t>
            </a:r>
            <a:endParaRPr lang="en-US" sz="1200" b="1" dirty="0" smtClean="0"/>
          </a:p>
          <a:p>
            <a:pPr marL="0" indent="0">
              <a:buNone/>
            </a:pPr>
            <a:endParaRPr lang="en-US" sz="4100" dirty="0"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275105" flipV="1">
            <a:off x="-42488" y="1704922"/>
            <a:ext cx="871786" cy="477933"/>
          </a:xfrm>
          <a:prstGeom prst="rect">
            <a:avLst/>
          </a:prstGeom>
        </p:spPr>
      </p:pic>
      <p:graphicFrame>
        <p:nvGraphicFramePr>
          <p:cNvPr id="10" name="Diagram 9"/>
          <p:cNvGraphicFramePr/>
          <p:nvPr>
            <p:extLst>
              <p:ext uri="{D42A27DB-BD31-4B8C-83A1-F6EECF244321}">
                <p14:modId xmlns:p14="http://schemas.microsoft.com/office/powerpoint/2010/main" val="386762038"/>
              </p:ext>
            </p:extLst>
          </p:nvPr>
        </p:nvGraphicFramePr>
        <p:xfrm>
          <a:off x="908165" y="1683172"/>
          <a:ext cx="10147762" cy="5042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95085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1822</TotalTime>
  <Words>1446</Words>
  <Application>Microsoft Office PowerPoint</Application>
  <PresentationFormat>Custom</PresentationFormat>
  <Paragraphs>419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  An-Najah National University     Graduation Project Report Improving the Maintenance Management System in Palestine Poultry Company</vt:lpstr>
      <vt:lpstr>PowerPoint Presentation</vt:lpstr>
      <vt:lpstr>PowerPoint Presentation</vt:lpstr>
      <vt:lpstr>Statement of the Problem :</vt:lpstr>
      <vt:lpstr>Research Objective:</vt:lpstr>
      <vt:lpstr>Methodology :</vt:lpstr>
      <vt:lpstr>Analysis Performance :</vt:lpstr>
      <vt:lpstr>Overview :</vt:lpstr>
      <vt:lpstr>Types of failures:</vt:lpstr>
      <vt:lpstr>Mechanical failure :</vt:lpstr>
      <vt:lpstr>Electrical failure :</vt:lpstr>
      <vt:lpstr>Air conditioning failure :</vt:lpstr>
      <vt:lpstr>General maintenance services failure :</vt:lpstr>
      <vt:lpstr>Type of failure with frequency : </vt:lpstr>
      <vt:lpstr>Machine failure :</vt:lpstr>
      <vt:lpstr>Machine failure :</vt:lpstr>
      <vt:lpstr>المعاطة:</vt:lpstr>
      <vt:lpstr>ماكينة التغليف :</vt:lpstr>
      <vt:lpstr>كيتور الأحشاء :</vt:lpstr>
      <vt:lpstr>Kind of failure for each machine with frequency: </vt:lpstr>
      <vt:lpstr>Kind of failure for each machine with frequency: </vt:lpstr>
      <vt:lpstr>Kind of failure for each machine with frequency: </vt:lpstr>
      <vt:lpstr> Summary :</vt:lpstr>
      <vt:lpstr>Suggested Maintenance System: </vt:lpstr>
      <vt:lpstr>Overview:</vt:lpstr>
      <vt:lpstr> Suggested flow chart:    Preventive maintenance process </vt:lpstr>
      <vt:lpstr>    Suggested report templates:        </vt:lpstr>
      <vt:lpstr>2. Annual Preventive Maintenance Plan: </vt:lpstr>
      <vt:lpstr>3. Preventive Maintenance card "PMC".</vt:lpstr>
      <vt:lpstr>4. Preventive maintenance checklist:</vt:lpstr>
      <vt:lpstr>5S Implementation :</vt:lpstr>
      <vt:lpstr>Suggested Measurement Maintenance Activity Performance :</vt:lpstr>
      <vt:lpstr>2. Corrective Maintenance Data Sheet for machines : </vt:lpstr>
      <vt:lpstr>3.Corrective Maintenance Data Sheet for departments</vt:lpstr>
      <vt:lpstr>4. Corrective Maintenance Data Sheet for the maintenance department.</vt:lpstr>
      <vt:lpstr>Conclusion and Recommendations: </vt:lpstr>
      <vt:lpstr>PowerPoint Presentation</vt:lpstr>
      <vt:lpstr>Recommendations: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Graduation Project Report Improving the Maintenance Management System  in Palestine Poultry Company</dc:title>
  <dc:creator>mahmoud mahmoud</dc:creator>
  <cp:lastModifiedBy>abrar</cp:lastModifiedBy>
  <cp:revision>197</cp:revision>
  <dcterms:created xsi:type="dcterms:W3CDTF">2015-05-13T11:19:25Z</dcterms:created>
  <dcterms:modified xsi:type="dcterms:W3CDTF">2015-12-18T19:37:32Z</dcterms:modified>
</cp:coreProperties>
</file>