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88" r:id="rId4"/>
    <p:sldId id="289" r:id="rId5"/>
    <p:sldId id="258" r:id="rId6"/>
    <p:sldId id="291" r:id="rId7"/>
    <p:sldId id="294" r:id="rId8"/>
    <p:sldId id="299" r:id="rId9"/>
    <p:sldId id="292" r:id="rId10"/>
    <p:sldId id="297" r:id="rId11"/>
    <p:sldId id="295" r:id="rId12"/>
    <p:sldId id="293" r:id="rId13"/>
    <p:sldId id="296" r:id="rId14"/>
    <p:sldId id="298" r:id="rId15"/>
    <p:sldId id="300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7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AC3E-A314-4AC3-BD87-D81E7FA77D14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3E6-7C08-4850-81FA-CB3F55DA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7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AC3E-A314-4AC3-BD87-D81E7FA77D14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3E6-7C08-4850-81FA-CB3F55DA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AC3E-A314-4AC3-BD87-D81E7FA77D14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3E6-7C08-4850-81FA-CB3F55DAB7C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962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AC3E-A314-4AC3-BD87-D81E7FA77D14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3E6-7C08-4850-81FA-CB3F55DA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6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AC3E-A314-4AC3-BD87-D81E7FA77D14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3E6-7C08-4850-81FA-CB3F55DAB7C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5922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AC3E-A314-4AC3-BD87-D81E7FA77D14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3E6-7C08-4850-81FA-CB3F55DA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31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AC3E-A314-4AC3-BD87-D81E7FA77D14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3E6-7C08-4850-81FA-CB3F55DA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0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AC3E-A314-4AC3-BD87-D81E7FA77D14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3E6-7C08-4850-81FA-CB3F55DA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4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AC3E-A314-4AC3-BD87-D81E7FA77D14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3E6-7C08-4850-81FA-CB3F55DA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9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AC3E-A314-4AC3-BD87-D81E7FA77D14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3E6-7C08-4850-81FA-CB3F55DA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0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AC3E-A314-4AC3-BD87-D81E7FA77D14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3E6-7C08-4850-81FA-CB3F55DA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7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AC3E-A314-4AC3-BD87-D81E7FA77D14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3E6-7C08-4850-81FA-CB3F55DA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4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AC3E-A314-4AC3-BD87-D81E7FA77D14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3E6-7C08-4850-81FA-CB3F55DA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9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AC3E-A314-4AC3-BD87-D81E7FA77D14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3E6-7C08-4850-81FA-CB3F55DA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3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AC3E-A314-4AC3-BD87-D81E7FA77D14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3E6-7C08-4850-81FA-CB3F55DA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7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AC3E-A314-4AC3-BD87-D81E7FA77D14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3E6-7C08-4850-81FA-CB3F55DA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5AC3E-A314-4AC3-BD87-D81E7FA77D14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1C73E6-7C08-4850-81FA-CB3F55DA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2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4"/>
          <a:stretch/>
        </p:blipFill>
        <p:spPr>
          <a:xfrm>
            <a:off x="3739671" y="14178"/>
            <a:ext cx="3117422" cy="2966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534769" y="2750300"/>
            <a:ext cx="317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Smart Lamp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6373" y="3502378"/>
            <a:ext cx="6203942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Prepared by: Imad &amp; Kareem Shaka’a</a:t>
            </a:r>
          </a:p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Supervised by: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Dr.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Luai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Malhis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Miss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Haya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Sammaneh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2800" dirty="0"/>
              <a:t>Department of Computer Engineering</a:t>
            </a:r>
          </a:p>
          <a:p>
            <a:pPr algn="ctr"/>
            <a:r>
              <a:rPr lang="en-US" sz="2800" dirty="0" smtClean="0"/>
              <a:t>Wed, May 14, 2014</a:t>
            </a:r>
            <a:endParaRPr lang="en-US" sz="2800" dirty="0"/>
          </a:p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2" descr="http://t3.gstatic.com/images?q=tbn:ANd9GcT8qwhVumdS9Jg74Q-38awYZwc_1jkJqzqIrokMUfJNqphFd-w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2" r="23429"/>
          <a:stretch/>
        </p:blipFill>
        <p:spPr bwMode="auto">
          <a:xfrm rot="5400000">
            <a:off x="4092320" y="-991550"/>
            <a:ext cx="2412125" cy="50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.techinasia.com/wp-content/uploads/2012/09/lifx-315x232.png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30"/>
          <a:stretch/>
        </p:blipFill>
        <p:spPr bwMode="auto">
          <a:xfrm>
            <a:off x="3457150" y="583325"/>
            <a:ext cx="3447241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3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83"/>
    </mc:Choice>
    <mc:Fallback>
      <p:transition spd="slow" advTm="7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RGB LEDs</a:t>
            </a:r>
            <a:endParaRPr lang="en-US" sz="5400" dirty="0"/>
          </a:p>
        </p:txBody>
      </p:sp>
      <p:pic>
        <p:nvPicPr>
          <p:cNvPr id="7170" name="Picture 2" descr="C:\Users\kareem_2\Desktop\$(KGrHqN,!nsFG0QgK01(BRw(t8)DZQ~~60_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02" y="2065288"/>
            <a:ext cx="286640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areem_2\Desktop\10330495_10152389605874798_892258234132826443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87" y="2065288"/>
            <a:ext cx="4699112" cy="35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3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Arduino Pro Mini</a:t>
            </a:r>
            <a:endParaRPr lang="en-US" dirty="0"/>
          </a:p>
        </p:txBody>
      </p:sp>
      <p:pic>
        <p:nvPicPr>
          <p:cNvPr id="4" name="صورة 3" descr="https://dlnmh9ip6v2uc.cloudfront.net/assets/f/4/e/2/7/51eeb8f9ce395f077800000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73" y="2614449"/>
            <a:ext cx="53340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8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Pulse Width Modulation</a:t>
            </a:r>
            <a:endParaRPr lang="en-US" sz="5400" dirty="0"/>
          </a:p>
        </p:txBody>
      </p:sp>
      <p:pic>
        <p:nvPicPr>
          <p:cNvPr id="6146" name="Picture 2" descr="C:\Users\kareem_2\Desktop\PWM-Signa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70" y="1749973"/>
            <a:ext cx="8276896" cy="47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Bluetooth</a:t>
            </a:r>
            <a:endParaRPr lang="en-US" sz="5400" dirty="0"/>
          </a:p>
        </p:txBody>
      </p:sp>
      <p:pic>
        <p:nvPicPr>
          <p:cNvPr id="4" name="صورة 3" descr="C:\Users\kareem_2\Desktop\sku_104299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934" y="2222938"/>
            <a:ext cx="4981921" cy="3704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0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kareem_2\Desktop\10305510_10152389610854798_7526217679170574061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1207" r="13217" b="19310"/>
          <a:stretch/>
        </p:blipFill>
        <p:spPr bwMode="auto">
          <a:xfrm rot="5400000">
            <a:off x="2060196" y="138376"/>
            <a:ext cx="4813630" cy="796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0" y="515007"/>
            <a:ext cx="10184524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Connecting Arduino with Bluetooth and L293D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nlyme-aktion.org/wp-content/uploads/2013/01/Fotolia_48212528_X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89" y="989466"/>
            <a:ext cx="4924425" cy="492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Question </a:t>
            </a:r>
            <a:r>
              <a:rPr lang="en-US" sz="4000" dirty="0"/>
              <a:t>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23206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7188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Introduction and Motivation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21" y="1451136"/>
            <a:ext cx="5915984" cy="5596056"/>
          </a:xfrm>
        </p:spPr>
      </p:pic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2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34"/>
    </mc:Choice>
    <mc:Fallback>
      <p:transition spd="slow" advTm="5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The Evolution of Light</a:t>
            </a:r>
            <a:endParaRPr lang="en-US" sz="5400" dirty="0"/>
          </a:p>
        </p:txBody>
      </p:sp>
      <p:pic>
        <p:nvPicPr>
          <p:cNvPr id="7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2518464"/>
            <a:ext cx="2492188" cy="3299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kareem_2\Desktop\0808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74" y="2932923"/>
            <a:ext cx="4489962" cy="244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reem_2\Desktop\Resized TCP Pictures 0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62" y="2806257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4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LED TECHNOLOGY</a:t>
            </a:r>
            <a:endParaRPr lang="en-US" sz="5400" dirty="0"/>
          </a:p>
        </p:txBody>
      </p:sp>
      <p:pic>
        <p:nvPicPr>
          <p:cNvPr id="2050" name="Picture 2" descr="C:\Users\kareem_2\Desktop\200-pcs-lot-freeshipping-Wholesale-LED-5MM-diffused-green-5mm-led-diodes-green-Light-Emitting-Di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415">
            <a:off x="4048087" y="2753826"/>
            <a:ext cx="2703801" cy="270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reem_2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7848">
            <a:off x="123546" y="2401407"/>
            <a:ext cx="2819835" cy="112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reem_2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4291">
            <a:off x="661809" y="4908963"/>
            <a:ext cx="2375023" cy="133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areem_2\Desktop\LED_01_Panorama_tcm1113_944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375">
            <a:off x="7876337" y="2212245"/>
            <a:ext cx="2242402" cy="142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areem_2\Desktop\orig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230">
            <a:off x="7013589" y="5027456"/>
            <a:ext cx="2496368" cy="12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472382" y="482205"/>
            <a:ext cx="9049990" cy="1320800"/>
          </a:xfrm>
        </p:spPr>
        <p:txBody>
          <a:bodyPr>
            <a:noAutofit/>
          </a:bodyPr>
          <a:lstStyle/>
          <a:p>
            <a:r>
              <a:rPr lang="en-US" sz="4800" dirty="0"/>
              <a:t>Everybody likes attractive lights</a:t>
            </a:r>
          </a:p>
        </p:txBody>
      </p:sp>
      <p:pic>
        <p:nvPicPr>
          <p:cNvPr id="5124" name="Picture 4" descr="C:\Users\kareem_2\Desktop\RGB_illumi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2" y="1608076"/>
            <a:ext cx="7895842" cy="49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Existing </a:t>
            </a:r>
            <a:r>
              <a:rPr lang="en-US" sz="5400" dirty="0" smtClean="0"/>
              <a:t>Product</a:t>
            </a:r>
            <a:endParaRPr lang="en-US" sz="5400" dirty="0"/>
          </a:p>
        </p:txBody>
      </p:sp>
      <p:pic>
        <p:nvPicPr>
          <p:cNvPr id="4" name="Picture 2" descr="C:\Users\kareem_2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981" y="2511216"/>
            <a:ext cx="3841477" cy="384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areem_2\Desktop\mwrfMVOvT0_Jx-d7b53Fn2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67" y="2387483"/>
            <a:ext cx="3910600" cy="38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2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Smart Lamp</a:t>
            </a:r>
            <a:endParaRPr lang="en-US" sz="5400" dirty="0"/>
          </a:p>
        </p:txBody>
      </p:sp>
      <p:pic>
        <p:nvPicPr>
          <p:cNvPr id="4" name="Picture 2" descr="C:\Users\kareem_2\Desktop\images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rot="5400000">
            <a:off x="5533681" y="3283728"/>
            <a:ext cx="3841477" cy="19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t3.gstatic.com/images?q=tbn:ANd9GcT8qwhVumdS9Jg74Q-38awYZwc_1jkJqzqIrokMUfJNqphFd-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17" y="1408054"/>
            <a:ext cx="3669207" cy="50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 descr="https://fbcdn-sphotos-h-a.akamaihd.net/hphotos-ak-prn1/v/t34.0-12/10177909_10152357563319798_1860615519608710942_n.jpg?oh=156568fd9a9e53ee8b54db5b450c37cc&amp;oe=5361F604&amp;__gda__=1398930227_7cdeded10e617db125c0a8ba4d99510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17" y="2351933"/>
            <a:ext cx="1978458" cy="34345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مستطيل 7"/>
          <p:cNvSpPr/>
          <p:nvPr/>
        </p:nvSpPr>
        <p:spPr>
          <a:xfrm>
            <a:off x="6085472" y="4840014"/>
            <a:ext cx="567558" cy="1166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Smart Lamp</a:t>
            </a:r>
            <a:endParaRPr lang="en-US" sz="5400" dirty="0"/>
          </a:p>
        </p:txBody>
      </p:sp>
      <p:pic>
        <p:nvPicPr>
          <p:cNvPr id="4" name="صورة 3" descr="https://fbcdn-sphotos-h-a.akamaihd.net/hphotos-ak-prn1/v/t34.0-12/10299955_10152357563674798_3851159768235191539_n.jpg?oh=20049e14af49dfdf701b1af9427ba74d&amp;oe=5361F179&amp;__gda__=1398908110_54675c2aacd2b6255923cabc8425a48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2" y="1744226"/>
            <a:ext cx="2314270" cy="497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https://fbcdn-sphotos-h-a.akamaihd.net/hphotos-ak-prn2/v/t34.0-12/10268714_10152357563474798_5757567921916378584_n.jpg?oh=64103eb8656affc78118b2ed587cf104&amp;oe=53619EE9&amp;__gda__=1398932725_b8881ce1b07c2179c8d417cb6e7022f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08" y="1744226"/>
            <a:ext cx="2315039" cy="498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https://fbcdn-sphotos-h-a.akamaihd.net/hphotos-ak-prn1/v/t34.0-12/10177909_10152357563319798_1860615519608710942_n.jpg?oh=156568fd9a9e53ee8b54db5b450c37cc&amp;oe=5361F604&amp;__gda__=1398930227_7cdeded10e617db125c0a8ba4d99510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459" y="1779096"/>
            <a:ext cx="2314800" cy="4978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Implementation</a:t>
            </a:r>
            <a:endParaRPr lang="en-US" sz="6000" dirty="0"/>
          </a:p>
        </p:txBody>
      </p:sp>
      <p:pic>
        <p:nvPicPr>
          <p:cNvPr id="5" name="Picture 2" descr="C:\Users\kareem_2\Desktop\support_icon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94" y="1713264"/>
            <a:ext cx="4591652" cy="48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2508</TotalTime>
  <Words>68</Words>
  <Application>Microsoft Office PowerPoint</Application>
  <PresentationFormat>مخصص</PresentationFormat>
  <Paragraphs>25</Paragraphs>
  <Slides>16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Facet</vt:lpstr>
      <vt:lpstr>عرض تقديمي في PowerPoint</vt:lpstr>
      <vt:lpstr>Introduction and Motivation</vt:lpstr>
      <vt:lpstr>The Evolution of Light</vt:lpstr>
      <vt:lpstr>LED TECHNOLOGY</vt:lpstr>
      <vt:lpstr>Everybody likes attractive lights</vt:lpstr>
      <vt:lpstr>Existing Product</vt:lpstr>
      <vt:lpstr>Smart Lamp</vt:lpstr>
      <vt:lpstr>Smart Lamp</vt:lpstr>
      <vt:lpstr>Implementation</vt:lpstr>
      <vt:lpstr>RGB LEDs</vt:lpstr>
      <vt:lpstr>Arduino Pro Mini</vt:lpstr>
      <vt:lpstr>Pulse Width Modulation</vt:lpstr>
      <vt:lpstr>Bluetooth</vt:lpstr>
      <vt:lpstr>Connecting Arduino with Bluetooth and L293D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firas shakaa</dc:creator>
  <cp:lastModifiedBy>star</cp:lastModifiedBy>
  <cp:revision>67</cp:revision>
  <dcterms:created xsi:type="dcterms:W3CDTF">2013-12-07T19:04:29Z</dcterms:created>
  <dcterms:modified xsi:type="dcterms:W3CDTF">2014-05-13T21:28:18Z</dcterms:modified>
</cp:coreProperties>
</file>