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28"/>
  </p:notesMasterIdLst>
  <p:sldIdLst>
    <p:sldId id="256" r:id="rId2"/>
    <p:sldId id="257" r:id="rId3"/>
    <p:sldId id="288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4" r:id="rId12"/>
    <p:sldId id="273" r:id="rId13"/>
    <p:sldId id="275" r:id="rId14"/>
    <p:sldId id="267" r:id="rId15"/>
    <p:sldId id="268" r:id="rId16"/>
    <p:sldId id="269" r:id="rId17"/>
    <p:sldId id="276" r:id="rId18"/>
    <p:sldId id="272" r:id="rId19"/>
    <p:sldId id="270" r:id="rId20"/>
    <p:sldId id="271" r:id="rId21"/>
    <p:sldId id="277" r:id="rId22"/>
    <p:sldId id="278" r:id="rId23"/>
    <p:sldId id="286" r:id="rId24"/>
    <p:sldId id="284" r:id="rId25"/>
    <p:sldId id="28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F7"/>
    <a:srgbClr val="D3DF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6" autoAdjust="0"/>
  </p:normalViewPr>
  <p:slideViewPr>
    <p:cSldViewPr>
      <p:cViewPr varScale="1">
        <p:scale>
          <a:sx n="90" d="100"/>
          <a:sy n="9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55A7E-557E-423C-A4F7-F9665C8CC6A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0A90C6-D251-45E4-A38D-5DF263C1EC70}">
      <dgm:prSet phldrT="[Text]"/>
      <dgm:spPr/>
      <dgm:t>
        <a:bodyPr/>
        <a:lstStyle/>
        <a:p>
          <a:r>
            <a:rPr lang="en-US" b="1" dirty="0" smtClean="0"/>
            <a:t>Project</a:t>
          </a:r>
          <a:endParaRPr lang="en-US" b="1" dirty="0"/>
        </a:p>
      </dgm:t>
    </dgm:pt>
    <dgm:pt modelId="{9B5479FA-BF9E-4DF7-AAAE-16D702131ACE}" type="parTrans" cxnId="{1554BB6E-0D60-401F-9077-8C8AA9E9FE21}">
      <dgm:prSet/>
      <dgm:spPr/>
      <dgm:t>
        <a:bodyPr/>
        <a:lstStyle/>
        <a:p>
          <a:endParaRPr lang="en-US"/>
        </a:p>
      </dgm:t>
    </dgm:pt>
    <dgm:pt modelId="{460014F9-6DC6-49E8-A60D-D2EECCD14FA9}" type="sibTrans" cxnId="{1554BB6E-0D60-401F-9077-8C8AA9E9FE21}">
      <dgm:prSet/>
      <dgm:spPr/>
      <dgm:t>
        <a:bodyPr/>
        <a:lstStyle/>
        <a:p>
          <a:endParaRPr lang="en-US"/>
        </a:p>
      </dgm:t>
    </dgm:pt>
    <dgm:pt modelId="{EA7EEFFD-F9C7-46B8-856F-F749B1F5D3A3}">
      <dgm:prSet phldrT="[Text]"/>
      <dgm:spPr/>
      <dgm:t>
        <a:bodyPr/>
        <a:lstStyle/>
        <a:p>
          <a:r>
            <a:rPr lang="en-US" dirty="0" smtClean="0"/>
            <a:t>Mechanical Works</a:t>
          </a:r>
        </a:p>
      </dgm:t>
    </dgm:pt>
    <dgm:pt modelId="{EB2C9F15-72F9-4521-BD7F-4D7A434F3CD4}" type="parTrans" cxnId="{DD2A7E60-EF1F-426B-9051-6840D58FBD98}">
      <dgm:prSet/>
      <dgm:spPr/>
      <dgm:t>
        <a:bodyPr/>
        <a:lstStyle/>
        <a:p>
          <a:endParaRPr lang="en-US"/>
        </a:p>
      </dgm:t>
    </dgm:pt>
    <dgm:pt modelId="{906786D2-D0F0-4F5A-94AA-72778AAA74DD}" type="sibTrans" cxnId="{DD2A7E60-EF1F-426B-9051-6840D58FBD98}">
      <dgm:prSet/>
      <dgm:spPr/>
      <dgm:t>
        <a:bodyPr/>
        <a:lstStyle/>
        <a:p>
          <a:endParaRPr lang="en-US"/>
        </a:p>
      </dgm:t>
    </dgm:pt>
    <dgm:pt modelId="{E6544423-5D78-4D38-B8D3-2805D0946B7A}">
      <dgm:prSet/>
      <dgm:spPr/>
      <dgm:t>
        <a:bodyPr/>
        <a:lstStyle/>
        <a:p>
          <a:r>
            <a:rPr lang="en-US" dirty="0" smtClean="0"/>
            <a:t>Structure</a:t>
          </a:r>
          <a:endParaRPr lang="en-US" dirty="0"/>
        </a:p>
      </dgm:t>
    </dgm:pt>
    <dgm:pt modelId="{00C59FE9-91E2-4AFB-B567-A286428220D8}" type="parTrans" cxnId="{3416D169-F2F1-4C5D-A0DC-E0A07E10E8BB}">
      <dgm:prSet/>
      <dgm:spPr/>
      <dgm:t>
        <a:bodyPr/>
        <a:lstStyle/>
        <a:p>
          <a:endParaRPr lang="en-US"/>
        </a:p>
      </dgm:t>
    </dgm:pt>
    <dgm:pt modelId="{FBB22A78-FA8C-459A-8E78-2C98E0324ED4}" type="sibTrans" cxnId="{3416D169-F2F1-4C5D-A0DC-E0A07E10E8BB}">
      <dgm:prSet/>
      <dgm:spPr/>
      <dgm:t>
        <a:bodyPr/>
        <a:lstStyle/>
        <a:p>
          <a:endParaRPr lang="en-US"/>
        </a:p>
      </dgm:t>
    </dgm:pt>
    <dgm:pt modelId="{4FF78B19-45A3-4482-BECF-5CBD4416E867}">
      <dgm:prSet/>
      <dgm:spPr/>
      <dgm:t>
        <a:bodyPr/>
        <a:lstStyle/>
        <a:p>
          <a:r>
            <a:rPr lang="en-US" dirty="0" smtClean="0"/>
            <a:t>Finishing Work</a:t>
          </a:r>
          <a:endParaRPr lang="en-US" dirty="0"/>
        </a:p>
      </dgm:t>
    </dgm:pt>
    <dgm:pt modelId="{2223E0BD-57CB-4DDB-B51B-823091F44C3A}" type="parTrans" cxnId="{02735891-A7E9-4AD8-9782-3E5330F30D51}">
      <dgm:prSet/>
      <dgm:spPr/>
      <dgm:t>
        <a:bodyPr/>
        <a:lstStyle/>
        <a:p>
          <a:endParaRPr lang="en-US"/>
        </a:p>
      </dgm:t>
    </dgm:pt>
    <dgm:pt modelId="{3DFB7881-4505-4FA3-9148-02E3F344DFEF}" type="sibTrans" cxnId="{02735891-A7E9-4AD8-9782-3E5330F30D51}">
      <dgm:prSet/>
      <dgm:spPr/>
      <dgm:t>
        <a:bodyPr/>
        <a:lstStyle/>
        <a:p>
          <a:endParaRPr lang="en-US"/>
        </a:p>
      </dgm:t>
    </dgm:pt>
    <dgm:pt modelId="{A54D5A66-B30D-4C16-BCC4-3B7595F5E776}">
      <dgm:prSet/>
      <dgm:spPr/>
      <dgm:t>
        <a:bodyPr/>
        <a:lstStyle/>
        <a:p>
          <a:r>
            <a:rPr lang="en-US" dirty="0" smtClean="0"/>
            <a:t>Sub-Structure</a:t>
          </a:r>
          <a:endParaRPr lang="en-US" dirty="0"/>
        </a:p>
      </dgm:t>
    </dgm:pt>
    <dgm:pt modelId="{F9A84904-D4DA-4152-9D7A-DE407FE1FB12}" type="parTrans" cxnId="{8E845B8E-917A-4AD7-8B4C-410BD487020E}">
      <dgm:prSet/>
      <dgm:spPr/>
      <dgm:t>
        <a:bodyPr/>
        <a:lstStyle/>
        <a:p>
          <a:endParaRPr lang="en-US"/>
        </a:p>
      </dgm:t>
    </dgm:pt>
    <dgm:pt modelId="{DF7AD53E-0D8D-47B0-807C-35DF76827594}" type="sibTrans" cxnId="{8E845B8E-917A-4AD7-8B4C-410BD487020E}">
      <dgm:prSet/>
      <dgm:spPr/>
      <dgm:t>
        <a:bodyPr/>
        <a:lstStyle/>
        <a:p>
          <a:endParaRPr lang="en-US"/>
        </a:p>
      </dgm:t>
    </dgm:pt>
    <dgm:pt modelId="{15D02884-C77C-44B8-94A9-A44D9E3430DC}">
      <dgm:prSet/>
      <dgm:spPr/>
      <dgm:t>
        <a:bodyPr/>
        <a:lstStyle/>
        <a:p>
          <a:r>
            <a:rPr lang="en-US" dirty="0" smtClean="0"/>
            <a:t>Super-Structure</a:t>
          </a:r>
          <a:endParaRPr lang="en-US" dirty="0"/>
        </a:p>
      </dgm:t>
    </dgm:pt>
    <dgm:pt modelId="{E51EADD8-DD8E-47F5-86C0-37D46E879DBD}" type="parTrans" cxnId="{CE36012A-9066-4F2F-84F0-8AD0FE386CEE}">
      <dgm:prSet/>
      <dgm:spPr/>
      <dgm:t>
        <a:bodyPr/>
        <a:lstStyle/>
        <a:p>
          <a:endParaRPr lang="en-US"/>
        </a:p>
      </dgm:t>
    </dgm:pt>
    <dgm:pt modelId="{4E76C83E-E5B4-4172-A769-7FEBBA1CD0E2}" type="sibTrans" cxnId="{CE36012A-9066-4F2F-84F0-8AD0FE386CEE}">
      <dgm:prSet/>
      <dgm:spPr/>
      <dgm:t>
        <a:bodyPr/>
        <a:lstStyle/>
        <a:p>
          <a:endParaRPr lang="en-US"/>
        </a:p>
      </dgm:t>
    </dgm:pt>
    <dgm:pt modelId="{3EDD829F-915B-473D-B736-E0D8176EFD3D}">
      <dgm:prSet/>
      <dgm:spPr/>
      <dgm:t>
        <a:bodyPr/>
        <a:lstStyle/>
        <a:p>
          <a:r>
            <a:rPr lang="en-US" dirty="0" smtClean="0"/>
            <a:t>Internal Finishing</a:t>
          </a:r>
          <a:endParaRPr lang="en-US" dirty="0"/>
        </a:p>
      </dgm:t>
    </dgm:pt>
    <dgm:pt modelId="{15A2E1A1-78A1-46DF-8B76-E9E859BDCFE2}" type="parTrans" cxnId="{29949B33-65F8-4A7B-9EE2-7AFC60F0188E}">
      <dgm:prSet/>
      <dgm:spPr/>
      <dgm:t>
        <a:bodyPr/>
        <a:lstStyle/>
        <a:p>
          <a:endParaRPr lang="en-US"/>
        </a:p>
      </dgm:t>
    </dgm:pt>
    <dgm:pt modelId="{D97DFC56-7F08-435E-97DA-491518D7DBA8}" type="sibTrans" cxnId="{29949B33-65F8-4A7B-9EE2-7AFC60F0188E}">
      <dgm:prSet/>
      <dgm:spPr/>
      <dgm:t>
        <a:bodyPr/>
        <a:lstStyle/>
        <a:p>
          <a:endParaRPr lang="en-US"/>
        </a:p>
      </dgm:t>
    </dgm:pt>
    <dgm:pt modelId="{4DB72252-096B-4019-83F2-2D7DE4064B50}">
      <dgm:prSet/>
      <dgm:spPr/>
      <dgm:t>
        <a:bodyPr/>
        <a:lstStyle/>
        <a:p>
          <a:r>
            <a:rPr lang="en-US" dirty="0" smtClean="0"/>
            <a:t>External Finishing</a:t>
          </a:r>
        </a:p>
      </dgm:t>
    </dgm:pt>
    <dgm:pt modelId="{5B3FD890-0CB8-46FF-B330-EF2EB8240844}" type="parTrans" cxnId="{7029A278-0E2F-4C26-B44A-4B9E90BC4317}">
      <dgm:prSet/>
      <dgm:spPr/>
      <dgm:t>
        <a:bodyPr/>
        <a:lstStyle/>
        <a:p>
          <a:endParaRPr lang="en-US"/>
        </a:p>
      </dgm:t>
    </dgm:pt>
    <dgm:pt modelId="{38C2BC64-0A4B-4E87-8748-D9D4870E55F4}" type="sibTrans" cxnId="{7029A278-0E2F-4C26-B44A-4B9E90BC4317}">
      <dgm:prSet/>
      <dgm:spPr/>
      <dgm:t>
        <a:bodyPr/>
        <a:lstStyle/>
        <a:p>
          <a:endParaRPr lang="en-US"/>
        </a:p>
      </dgm:t>
    </dgm:pt>
    <dgm:pt modelId="{BBD80CB4-6030-4EBE-9D45-A158BA786EA0}">
      <dgm:prSet/>
      <dgm:spPr/>
      <dgm:t>
        <a:bodyPr/>
        <a:lstStyle/>
        <a:p>
          <a:r>
            <a:rPr lang="en-US" dirty="0" smtClean="0"/>
            <a:t>Electrical Works</a:t>
          </a:r>
          <a:endParaRPr lang="en-US" dirty="0"/>
        </a:p>
      </dgm:t>
    </dgm:pt>
    <dgm:pt modelId="{C5A9FFB5-E4CD-4B8E-B2CA-61A7BC3F965F}" type="parTrans" cxnId="{53D09F51-DDBE-4B42-83F4-665ACF6F8F5D}">
      <dgm:prSet/>
      <dgm:spPr/>
      <dgm:t>
        <a:bodyPr/>
        <a:lstStyle/>
        <a:p>
          <a:endParaRPr lang="en-US"/>
        </a:p>
      </dgm:t>
    </dgm:pt>
    <dgm:pt modelId="{6DA4D67A-4682-4A08-A584-10C0AEA98D8B}" type="sibTrans" cxnId="{53D09F51-DDBE-4B42-83F4-665ACF6F8F5D}">
      <dgm:prSet/>
      <dgm:spPr/>
      <dgm:t>
        <a:bodyPr/>
        <a:lstStyle/>
        <a:p>
          <a:endParaRPr lang="en-US"/>
        </a:p>
      </dgm:t>
    </dgm:pt>
    <dgm:pt modelId="{6528FE7C-6772-4381-B67A-AFF0BCF7675F}" type="pres">
      <dgm:prSet presAssocID="{97E55A7E-557E-423C-A4F7-F9665C8CC6A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F94B584-08D0-4548-9FB6-CB76A4D20E05}" type="pres">
      <dgm:prSet presAssocID="{640A90C6-D251-45E4-A38D-5DF263C1EC70}" presName="hierRoot1" presStyleCnt="0"/>
      <dgm:spPr/>
    </dgm:pt>
    <dgm:pt modelId="{7BB19E50-FD4E-4345-8014-886D843EF741}" type="pres">
      <dgm:prSet presAssocID="{640A90C6-D251-45E4-A38D-5DF263C1EC70}" presName="composite" presStyleCnt="0"/>
      <dgm:spPr/>
    </dgm:pt>
    <dgm:pt modelId="{6290144C-A4AF-4E45-84B4-ED3A4975EAAA}" type="pres">
      <dgm:prSet presAssocID="{640A90C6-D251-45E4-A38D-5DF263C1EC70}" presName="background" presStyleLbl="node0" presStyleIdx="0" presStyleCnt="1"/>
      <dgm:spPr/>
    </dgm:pt>
    <dgm:pt modelId="{8D74EA2A-7CEB-4640-B3D8-51F5199B8366}" type="pres">
      <dgm:prSet presAssocID="{640A90C6-D251-45E4-A38D-5DF263C1EC7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5ACFCD-35D3-4148-8747-C280ABCAF552}" type="pres">
      <dgm:prSet presAssocID="{640A90C6-D251-45E4-A38D-5DF263C1EC70}" presName="hierChild2" presStyleCnt="0"/>
      <dgm:spPr/>
    </dgm:pt>
    <dgm:pt modelId="{71AC3945-30D9-4EF2-B86D-9AD138858CDD}" type="pres">
      <dgm:prSet presAssocID="{00C59FE9-91E2-4AFB-B567-A286428220D8}" presName="Name10" presStyleLbl="parChTrans1D2" presStyleIdx="0" presStyleCnt="4"/>
      <dgm:spPr/>
      <dgm:t>
        <a:bodyPr/>
        <a:lstStyle/>
        <a:p>
          <a:endParaRPr lang="en-US"/>
        </a:p>
      </dgm:t>
    </dgm:pt>
    <dgm:pt modelId="{20EDD80E-D931-4123-AC6A-DCCB499DC00D}" type="pres">
      <dgm:prSet presAssocID="{E6544423-5D78-4D38-B8D3-2805D0946B7A}" presName="hierRoot2" presStyleCnt="0"/>
      <dgm:spPr/>
    </dgm:pt>
    <dgm:pt modelId="{063F4E86-7FD4-49A0-9E25-D228362CEF13}" type="pres">
      <dgm:prSet presAssocID="{E6544423-5D78-4D38-B8D3-2805D0946B7A}" presName="composite2" presStyleCnt="0"/>
      <dgm:spPr/>
    </dgm:pt>
    <dgm:pt modelId="{98CEEF4C-768E-4B5A-AEBB-3A27E2D6CBBB}" type="pres">
      <dgm:prSet presAssocID="{E6544423-5D78-4D38-B8D3-2805D0946B7A}" presName="background2" presStyleLbl="node2" presStyleIdx="0" presStyleCnt="4"/>
      <dgm:spPr/>
    </dgm:pt>
    <dgm:pt modelId="{800552EE-0D5F-4FC7-A579-146C3F0DA170}" type="pres">
      <dgm:prSet presAssocID="{E6544423-5D78-4D38-B8D3-2805D0946B7A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B825AF-D9CB-437B-8640-94C4001B00DE}" type="pres">
      <dgm:prSet presAssocID="{E6544423-5D78-4D38-B8D3-2805D0946B7A}" presName="hierChild3" presStyleCnt="0"/>
      <dgm:spPr/>
    </dgm:pt>
    <dgm:pt modelId="{0A687FE5-60C7-4C0B-B9E9-1AA7DB6ECABD}" type="pres">
      <dgm:prSet presAssocID="{F9A84904-D4DA-4152-9D7A-DE407FE1FB12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14D4DCA-51C3-45AA-9E30-26E6BE244BB3}" type="pres">
      <dgm:prSet presAssocID="{A54D5A66-B30D-4C16-BCC4-3B7595F5E776}" presName="hierRoot3" presStyleCnt="0"/>
      <dgm:spPr/>
    </dgm:pt>
    <dgm:pt modelId="{A3BD1C4E-CA5B-4E75-9FE3-85AC046D63DF}" type="pres">
      <dgm:prSet presAssocID="{A54D5A66-B30D-4C16-BCC4-3B7595F5E776}" presName="composite3" presStyleCnt="0"/>
      <dgm:spPr/>
    </dgm:pt>
    <dgm:pt modelId="{8ABD91A1-0515-4F20-98E2-3EADB5991798}" type="pres">
      <dgm:prSet presAssocID="{A54D5A66-B30D-4C16-BCC4-3B7595F5E776}" presName="background3" presStyleLbl="node3" presStyleIdx="0" presStyleCnt="4"/>
      <dgm:spPr/>
    </dgm:pt>
    <dgm:pt modelId="{768B9D74-3626-4FA0-A7A9-6BA82F73DF0A}" type="pres">
      <dgm:prSet presAssocID="{A54D5A66-B30D-4C16-BCC4-3B7595F5E776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C3D46-8BD8-4BE7-B29D-A5A3560D62C8}" type="pres">
      <dgm:prSet presAssocID="{A54D5A66-B30D-4C16-BCC4-3B7595F5E776}" presName="hierChild4" presStyleCnt="0"/>
      <dgm:spPr/>
    </dgm:pt>
    <dgm:pt modelId="{7D03865F-ADAC-4EEF-B349-B8C35D04ADB9}" type="pres">
      <dgm:prSet presAssocID="{E51EADD8-DD8E-47F5-86C0-37D46E879DB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5AD5EE9-8BCE-4524-919A-04619F8608DC}" type="pres">
      <dgm:prSet presAssocID="{15D02884-C77C-44B8-94A9-A44D9E3430DC}" presName="hierRoot3" presStyleCnt="0"/>
      <dgm:spPr/>
    </dgm:pt>
    <dgm:pt modelId="{71E3DE47-AEE7-481E-884A-84E6149F31CB}" type="pres">
      <dgm:prSet presAssocID="{15D02884-C77C-44B8-94A9-A44D9E3430DC}" presName="composite3" presStyleCnt="0"/>
      <dgm:spPr/>
    </dgm:pt>
    <dgm:pt modelId="{05BEAEF6-7352-4C36-B49A-A822BBC0FE5C}" type="pres">
      <dgm:prSet presAssocID="{15D02884-C77C-44B8-94A9-A44D9E3430DC}" presName="background3" presStyleLbl="node3" presStyleIdx="1" presStyleCnt="4"/>
      <dgm:spPr/>
    </dgm:pt>
    <dgm:pt modelId="{729BA9F4-A7E0-4550-99D2-D4B919C40A4F}" type="pres">
      <dgm:prSet presAssocID="{15D02884-C77C-44B8-94A9-A44D9E3430D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11D99-508D-4F0E-80E2-848AF4211E76}" type="pres">
      <dgm:prSet presAssocID="{15D02884-C77C-44B8-94A9-A44D9E3430DC}" presName="hierChild4" presStyleCnt="0"/>
      <dgm:spPr/>
    </dgm:pt>
    <dgm:pt modelId="{021F316D-53F9-4D91-9B21-1953CDA5BA38}" type="pres">
      <dgm:prSet presAssocID="{2223E0BD-57CB-4DDB-B51B-823091F44C3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8830546E-09EE-4507-A064-9195973563BA}" type="pres">
      <dgm:prSet presAssocID="{4FF78B19-45A3-4482-BECF-5CBD4416E867}" presName="hierRoot2" presStyleCnt="0"/>
      <dgm:spPr/>
    </dgm:pt>
    <dgm:pt modelId="{C748B171-BC49-426F-91A6-3116503D628A}" type="pres">
      <dgm:prSet presAssocID="{4FF78B19-45A3-4482-BECF-5CBD4416E867}" presName="composite2" presStyleCnt="0"/>
      <dgm:spPr/>
    </dgm:pt>
    <dgm:pt modelId="{2AA57995-01EA-4020-88E8-C10111A36892}" type="pres">
      <dgm:prSet presAssocID="{4FF78B19-45A3-4482-BECF-5CBD4416E867}" presName="background2" presStyleLbl="node2" presStyleIdx="1" presStyleCnt="4"/>
      <dgm:spPr/>
    </dgm:pt>
    <dgm:pt modelId="{789E601D-5DB8-422A-9152-EC0360300153}" type="pres">
      <dgm:prSet presAssocID="{4FF78B19-45A3-4482-BECF-5CBD4416E86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E0CFB2-2831-4521-AE8E-01EEA830D66A}" type="pres">
      <dgm:prSet presAssocID="{4FF78B19-45A3-4482-BECF-5CBD4416E867}" presName="hierChild3" presStyleCnt="0"/>
      <dgm:spPr/>
    </dgm:pt>
    <dgm:pt modelId="{E4D92B2A-8E57-4D02-BF18-E1CD7D348D7F}" type="pres">
      <dgm:prSet presAssocID="{15A2E1A1-78A1-46DF-8B76-E9E859BDCFE2}" presName="Name17" presStyleLbl="parChTrans1D3" presStyleIdx="2" presStyleCnt="4"/>
      <dgm:spPr/>
      <dgm:t>
        <a:bodyPr/>
        <a:lstStyle/>
        <a:p>
          <a:endParaRPr lang="en-US"/>
        </a:p>
      </dgm:t>
    </dgm:pt>
    <dgm:pt modelId="{3DCFCA9E-1D10-4410-9540-A6CB9DE0FD5F}" type="pres">
      <dgm:prSet presAssocID="{3EDD829F-915B-473D-B736-E0D8176EFD3D}" presName="hierRoot3" presStyleCnt="0"/>
      <dgm:spPr/>
    </dgm:pt>
    <dgm:pt modelId="{4ED9F00C-C409-4AFC-959A-66DD7F5B720F}" type="pres">
      <dgm:prSet presAssocID="{3EDD829F-915B-473D-B736-E0D8176EFD3D}" presName="composite3" presStyleCnt="0"/>
      <dgm:spPr/>
    </dgm:pt>
    <dgm:pt modelId="{505A2FAA-9AA5-4BA4-B73C-9963FE5D8AAB}" type="pres">
      <dgm:prSet presAssocID="{3EDD829F-915B-473D-B736-E0D8176EFD3D}" presName="background3" presStyleLbl="node3" presStyleIdx="2" presStyleCnt="4"/>
      <dgm:spPr/>
    </dgm:pt>
    <dgm:pt modelId="{DB611701-8EC6-4D0E-96CE-65A9AEA2B5D1}" type="pres">
      <dgm:prSet presAssocID="{3EDD829F-915B-473D-B736-E0D8176EFD3D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B2782-88FC-4D5B-A05E-165769E8EF59}" type="pres">
      <dgm:prSet presAssocID="{3EDD829F-915B-473D-B736-E0D8176EFD3D}" presName="hierChild4" presStyleCnt="0"/>
      <dgm:spPr/>
    </dgm:pt>
    <dgm:pt modelId="{7A009348-DC3B-4BE0-BE84-0A3E9CD05C8F}" type="pres">
      <dgm:prSet presAssocID="{5B3FD890-0CB8-46FF-B330-EF2EB8240844}" presName="Name17" presStyleLbl="parChTrans1D3" presStyleIdx="3" presStyleCnt="4"/>
      <dgm:spPr/>
      <dgm:t>
        <a:bodyPr/>
        <a:lstStyle/>
        <a:p>
          <a:endParaRPr lang="en-US"/>
        </a:p>
      </dgm:t>
    </dgm:pt>
    <dgm:pt modelId="{287CEF58-582E-4DE2-96C3-62F8747761A0}" type="pres">
      <dgm:prSet presAssocID="{4DB72252-096B-4019-83F2-2D7DE4064B50}" presName="hierRoot3" presStyleCnt="0"/>
      <dgm:spPr/>
    </dgm:pt>
    <dgm:pt modelId="{D0F22D93-2330-42BF-AB95-8FBC470066F5}" type="pres">
      <dgm:prSet presAssocID="{4DB72252-096B-4019-83F2-2D7DE4064B50}" presName="composite3" presStyleCnt="0"/>
      <dgm:spPr/>
    </dgm:pt>
    <dgm:pt modelId="{484C1A47-3754-490B-A516-CE2CCF45ACD2}" type="pres">
      <dgm:prSet presAssocID="{4DB72252-096B-4019-83F2-2D7DE4064B50}" presName="background3" presStyleLbl="node3" presStyleIdx="3" presStyleCnt="4"/>
      <dgm:spPr/>
    </dgm:pt>
    <dgm:pt modelId="{7173BC28-EC20-46FE-B34D-54A4A6E2B167}" type="pres">
      <dgm:prSet presAssocID="{4DB72252-096B-4019-83F2-2D7DE4064B5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1C96A-4451-42E8-A57E-6206DFBCDDE8}" type="pres">
      <dgm:prSet presAssocID="{4DB72252-096B-4019-83F2-2D7DE4064B50}" presName="hierChild4" presStyleCnt="0"/>
      <dgm:spPr/>
    </dgm:pt>
    <dgm:pt modelId="{47EC41E5-E7C0-4BAC-9FAD-AD8405A37B98}" type="pres">
      <dgm:prSet presAssocID="{EB2C9F15-72F9-4521-BD7F-4D7A434F3CD4}" presName="Name10" presStyleLbl="parChTrans1D2" presStyleIdx="2" presStyleCnt="4"/>
      <dgm:spPr/>
      <dgm:t>
        <a:bodyPr/>
        <a:lstStyle/>
        <a:p>
          <a:endParaRPr lang="en-US"/>
        </a:p>
      </dgm:t>
    </dgm:pt>
    <dgm:pt modelId="{DFD2CA01-FDB8-40B2-8703-BA5B69216C8D}" type="pres">
      <dgm:prSet presAssocID="{EA7EEFFD-F9C7-46B8-856F-F749B1F5D3A3}" presName="hierRoot2" presStyleCnt="0"/>
      <dgm:spPr/>
    </dgm:pt>
    <dgm:pt modelId="{33E811FC-6F6E-4CCC-A594-804BE92A909A}" type="pres">
      <dgm:prSet presAssocID="{EA7EEFFD-F9C7-46B8-856F-F749B1F5D3A3}" presName="composite2" presStyleCnt="0"/>
      <dgm:spPr/>
    </dgm:pt>
    <dgm:pt modelId="{6F609103-27E2-43C0-98FA-49378CEE45AE}" type="pres">
      <dgm:prSet presAssocID="{EA7EEFFD-F9C7-46B8-856F-F749B1F5D3A3}" presName="background2" presStyleLbl="node2" presStyleIdx="2" presStyleCnt="4"/>
      <dgm:spPr/>
    </dgm:pt>
    <dgm:pt modelId="{788F7550-39AD-4DFB-ADF7-D0ABCDEBA658}" type="pres">
      <dgm:prSet presAssocID="{EA7EEFFD-F9C7-46B8-856F-F749B1F5D3A3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2BD77-E635-47CD-AB0A-234C1114B371}" type="pres">
      <dgm:prSet presAssocID="{EA7EEFFD-F9C7-46B8-856F-F749B1F5D3A3}" presName="hierChild3" presStyleCnt="0"/>
      <dgm:spPr/>
    </dgm:pt>
    <dgm:pt modelId="{85168EA2-8BE9-4833-B530-75AB7B9EB4A4}" type="pres">
      <dgm:prSet presAssocID="{C5A9FFB5-E4CD-4B8E-B2CA-61A7BC3F965F}" presName="Name10" presStyleLbl="parChTrans1D2" presStyleIdx="3" presStyleCnt="4"/>
      <dgm:spPr/>
      <dgm:t>
        <a:bodyPr/>
        <a:lstStyle/>
        <a:p>
          <a:endParaRPr lang="en-US"/>
        </a:p>
      </dgm:t>
    </dgm:pt>
    <dgm:pt modelId="{9D0FB3CC-4BBE-40CF-B03C-12678FA41F95}" type="pres">
      <dgm:prSet presAssocID="{BBD80CB4-6030-4EBE-9D45-A158BA786EA0}" presName="hierRoot2" presStyleCnt="0"/>
      <dgm:spPr/>
    </dgm:pt>
    <dgm:pt modelId="{D0A0D3C7-A02E-4113-AC56-556088188662}" type="pres">
      <dgm:prSet presAssocID="{BBD80CB4-6030-4EBE-9D45-A158BA786EA0}" presName="composite2" presStyleCnt="0"/>
      <dgm:spPr/>
    </dgm:pt>
    <dgm:pt modelId="{AF01E2BC-297E-4ED4-BBF5-81A9874B73C9}" type="pres">
      <dgm:prSet presAssocID="{BBD80CB4-6030-4EBE-9D45-A158BA786EA0}" presName="background2" presStyleLbl="node2" presStyleIdx="3" presStyleCnt="4"/>
      <dgm:spPr/>
    </dgm:pt>
    <dgm:pt modelId="{F5580FA3-07CA-4566-8980-DFA4E0292E88}" type="pres">
      <dgm:prSet presAssocID="{BBD80CB4-6030-4EBE-9D45-A158BA786EA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96B3AA-B14B-42D3-9863-2055A491AC0E}" type="pres">
      <dgm:prSet presAssocID="{BBD80CB4-6030-4EBE-9D45-A158BA786EA0}" presName="hierChild3" presStyleCnt="0"/>
      <dgm:spPr/>
    </dgm:pt>
  </dgm:ptLst>
  <dgm:cxnLst>
    <dgm:cxn modelId="{51DD6825-FF97-4389-9BFF-DD29C1D5D6CA}" type="presOf" srcId="{00C59FE9-91E2-4AFB-B567-A286428220D8}" destId="{71AC3945-30D9-4EF2-B86D-9AD138858CDD}" srcOrd="0" destOrd="0" presId="urn:microsoft.com/office/officeart/2005/8/layout/hierarchy1"/>
    <dgm:cxn modelId="{CE36012A-9066-4F2F-84F0-8AD0FE386CEE}" srcId="{E6544423-5D78-4D38-B8D3-2805D0946B7A}" destId="{15D02884-C77C-44B8-94A9-A44D9E3430DC}" srcOrd="1" destOrd="0" parTransId="{E51EADD8-DD8E-47F5-86C0-37D46E879DBD}" sibTransId="{4E76C83E-E5B4-4172-A769-7FEBBA1CD0E2}"/>
    <dgm:cxn modelId="{53D09F51-DDBE-4B42-83F4-665ACF6F8F5D}" srcId="{640A90C6-D251-45E4-A38D-5DF263C1EC70}" destId="{BBD80CB4-6030-4EBE-9D45-A158BA786EA0}" srcOrd="3" destOrd="0" parTransId="{C5A9FFB5-E4CD-4B8E-B2CA-61A7BC3F965F}" sibTransId="{6DA4D67A-4682-4A08-A584-10C0AEA98D8B}"/>
    <dgm:cxn modelId="{324CFECD-A93F-4A3D-ABE5-EC006D547DED}" type="presOf" srcId="{EA7EEFFD-F9C7-46B8-856F-F749B1F5D3A3}" destId="{788F7550-39AD-4DFB-ADF7-D0ABCDEBA658}" srcOrd="0" destOrd="0" presId="urn:microsoft.com/office/officeart/2005/8/layout/hierarchy1"/>
    <dgm:cxn modelId="{074C18B6-E63E-4B12-90C2-97F59E696CA7}" type="presOf" srcId="{4DB72252-096B-4019-83F2-2D7DE4064B50}" destId="{7173BC28-EC20-46FE-B34D-54A4A6E2B167}" srcOrd="0" destOrd="0" presId="urn:microsoft.com/office/officeart/2005/8/layout/hierarchy1"/>
    <dgm:cxn modelId="{01D2BC26-DAA7-4430-8BDA-27B34435A1F2}" type="presOf" srcId="{5B3FD890-0CB8-46FF-B330-EF2EB8240844}" destId="{7A009348-DC3B-4BE0-BE84-0A3E9CD05C8F}" srcOrd="0" destOrd="0" presId="urn:microsoft.com/office/officeart/2005/8/layout/hierarchy1"/>
    <dgm:cxn modelId="{02735891-A7E9-4AD8-9782-3E5330F30D51}" srcId="{640A90C6-D251-45E4-A38D-5DF263C1EC70}" destId="{4FF78B19-45A3-4482-BECF-5CBD4416E867}" srcOrd="1" destOrd="0" parTransId="{2223E0BD-57CB-4DDB-B51B-823091F44C3A}" sibTransId="{3DFB7881-4505-4FA3-9148-02E3F344DFEF}"/>
    <dgm:cxn modelId="{1C072A07-E2B8-442C-A913-A898E07C783E}" type="presOf" srcId="{EB2C9F15-72F9-4521-BD7F-4D7A434F3CD4}" destId="{47EC41E5-E7C0-4BAC-9FAD-AD8405A37B98}" srcOrd="0" destOrd="0" presId="urn:microsoft.com/office/officeart/2005/8/layout/hierarchy1"/>
    <dgm:cxn modelId="{DD2A7E60-EF1F-426B-9051-6840D58FBD98}" srcId="{640A90C6-D251-45E4-A38D-5DF263C1EC70}" destId="{EA7EEFFD-F9C7-46B8-856F-F749B1F5D3A3}" srcOrd="2" destOrd="0" parTransId="{EB2C9F15-72F9-4521-BD7F-4D7A434F3CD4}" sibTransId="{906786D2-D0F0-4F5A-94AA-72778AAA74DD}"/>
    <dgm:cxn modelId="{206BAE0D-D146-4471-B4AD-58A73080B654}" type="presOf" srcId="{3EDD829F-915B-473D-B736-E0D8176EFD3D}" destId="{DB611701-8EC6-4D0E-96CE-65A9AEA2B5D1}" srcOrd="0" destOrd="0" presId="urn:microsoft.com/office/officeart/2005/8/layout/hierarchy1"/>
    <dgm:cxn modelId="{C2CE5BCB-AA79-4469-A9FB-EEC54E1CDAF5}" type="presOf" srcId="{2223E0BD-57CB-4DDB-B51B-823091F44C3A}" destId="{021F316D-53F9-4D91-9B21-1953CDA5BA38}" srcOrd="0" destOrd="0" presId="urn:microsoft.com/office/officeart/2005/8/layout/hierarchy1"/>
    <dgm:cxn modelId="{36157771-6B87-4919-AB09-5F48CC486E79}" type="presOf" srcId="{F9A84904-D4DA-4152-9D7A-DE407FE1FB12}" destId="{0A687FE5-60C7-4C0B-B9E9-1AA7DB6ECABD}" srcOrd="0" destOrd="0" presId="urn:microsoft.com/office/officeart/2005/8/layout/hierarchy1"/>
    <dgm:cxn modelId="{1554BB6E-0D60-401F-9077-8C8AA9E9FE21}" srcId="{97E55A7E-557E-423C-A4F7-F9665C8CC6A0}" destId="{640A90C6-D251-45E4-A38D-5DF263C1EC70}" srcOrd="0" destOrd="0" parTransId="{9B5479FA-BF9E-4DF7-AAAE-16D702131ACE}" sibTransId="{460014F9-6DC6-49E8-A60D-D2EECCD14FA9}"/>
    <dgm:cxn modelId="{1C983112-3226-490F-8C3E-D210E3AB1A28}" type="presOf" srcId="{BBD80CB4-6030-4EBE-9D45-A158BA786EA0}" destId="{F5580FA3-07CA-4566-8980-DFA4E0292E88}" srcOrd="0" destOrd="0" presId="urn:microsoft.com/office/officeart/2005/8/layout/hierarchy1"/>
    <dgm:cxn modelId="{17B5E304-967C-4A44-80C9-C802A1FB3C27}" type="presOf" srcId="{4FF78B19-45A3-4482-BECF-5CBD4416E867}" destId="{789E601D-5DB8-422A-9152-EC0360300153}" srcOrd="0" destOrd="0" presId="urn:microsoft.com/office/officeart/2005/8/layout/hierarchy1"/>
    <dgm:cxn modelId="{7447E713-D08F-4A7D-A8F1-83FBC7292106}" type="presOf" srcId="{A54D5A66-B30D-4C16-BCC4-3B7595F5E776}" destId="{768B9D74-3626-4FA0-A7A9-6BA82F73DF0A}" srcOrd="0" destOrd="0" presId="urn:microsoft.com/office/officeart/2005/8/layout/hierarchy1"/>
    <dgm:cxn modelId="{10D1BDA0-A6E6-4B18-BC78-40514677810D}" type="presOf" srcId="{15D02884-C77C-44B8-94A9-A44D9E3430DC}" destId="{729BA9F4-A7E0-4550-99D2-D4B919C40A4F}" srcOrd="0" destOrd="0" presId="urn:microsoft.com/office/officeart/2005/8/layout/hierarchy1"/>
    <dgm:cxn modelId="{8E845B8E-917A-4AD7-8B4C-410BD487020E}" srcId="{E6544423-5D78-4D38-B8D3-2805D0946B7A}" destId="{A54D5A66-B30D-4C16-BCC4-3B7595F5E776}" srcOrd="0" destOrd="0" parTransId="{F9A84904-D4DA-4152-9D7A-DE407FE1FB12}" sibTransId="{DF7AD53E-0D8D-47B0-807C-35DF76827594}"/>
    <dgm:cxn modelId="{3334B447-2F81-4609-8401-5F21228564DE}" type="presOf" srcId="{15A2E1A1-78A1-46DF-8B76-E9E859BDCFE2}" destId="{E4D92B2A-8E57-4D02-BF18-E1CD7D348D7F}" srcOrd="0" destOrd="0" presId="urn:microsoft.com/office/officeart/2005/8/layout/hierarchy1"/>
    <dgm:cxn modelId="{C9185AA6-1B46-4B5F-A0E4-BA0110CFC976}" type="presOf" srcId="{640A90C6-D251-45E4-A38D-5DF263C1EC70}" destId="{8D74EA2A-7CEB-4640-B3D8-51F5199B8366}" srcOrd="0" destOrd="0" presId="urn:microsoft.com/office/officeart/2005/8/layout/hierarchy1"/>
    <dgm:cxn modelId="{6ECBD037-F358-48B1-9E3C-94684424D91D}" type="presOf" srcId="{E6544423-5D78-4D38-B8D3-2805D0946B7A}" destId="{800552EE-0D5F-4FC7-A579-146C3F0DA170}" srcOrd="0" destOrd="0" presId="urn:microsoft.com/office/officeart/2005/8/layout/hierarchy1"/>
    <dgm:cxn modelId="{1D4B62D8-090D-4AF3-A0FA-9244E82EEAAD}" type="presOf" srcId="{97E55A7E-557E-423C-A4F7-F9665C8CC6A0}" destId="{6528FE7C-6772-4381-B67A-AFF0BCF7675F}" srcOrd="0" destOrd="0" presId="urn:microsoft.com/office/officeart/2005/8/layout/hierarchy1"/>
    <dgm:cxn modelId="{3416D169-F2F1-4C5D-A0DC-E0A07E10E8BB}" srcId="{640A90C6-D251-45E4-A38D-5DF263C1EC70}" destId="{E6544423-5D78-4D38-B8D3-2805D0946B7A}" srcOrd="0" destOrd="0" parTransId="{00C59FE9-91E2-4AFB-B567-A286428220D8}" sibTransId="{FBB22A78-FA8C-459A-8E78-2C98E0324ED4}"/>
    <dgm:cxn modelId="{29949B33-65F8-4A7B-9EE2-7AFC60F0188E}" srcId="{4FF78B19-45A3-4482-BECF-5CBD4416E867}" destId="{3EDD829F-915B-473D-B736-E0D8176EFD3D}" srcOrd="0" destOrd="0" parTransId="{15A2E1A1-78A1-46DF-8B76-E9E859BDCFE2}" sibTransId="{D97DFC56-7F08-435E-97DA-491518D7DBA8}"/>
    <dgm:cxn modelId="{19A97C67-6074-4A64-904E-7B3F7E7609B2}" type="presOf" srcId="{E51EADD8-DD8E-47F5-86C0-37D46E879DBD}" destId="{7D03865F-ADAC-4EEF-B349-B8C35D04ADB9}" srcOrd="0" destOrd="0" presId="urn:microsoft.com/office/officeart/2005/8/layout/hierarchy1"/>
    <dgm:cxn modelId="{7029A278-0E2F-4C26-B44A-4B9E90BC4317}" srcId="{4FF78B19-45A3-4482-BECF-5CBD4416E867}" destId="{4DB72252-096B-4019-83F2-2D7DE4064B50}" srcOrd="1" destOrd="0" parTransId="{5B3FD890-0CB8-46FF-B330-EF2EB8240844}" sibTransId="{38C2BC64-0A4B-4E87-8748-D9D4870E55F4}"/>
    <dgm:cxn modelId="{A809CA53-EFD0-4560-BFE1-5E77F1E904D1}" type="presOf" srcId="{C5A9FFB5-E4CD-4B8E-B2CA-61A7BC3F965F}" destId="{85168EA2-8BE9-4833-B530-75AB7B9EB4A4}" srcOrd="0" destOrd="0" presId="urn:microsoft.com/office/officeart/2005/8/layout/hierarchy1"/>
    <dgm:cxn modelId="{302E799E-81B7-4642-AA10-919228B5B437}" type="presParOf" srcId="{6528FE7C-6772-4381-B67A-AFF0BCF7675F}" destId="{8F94B584-08D0-4548-9FB6-CB76A4D20E05}" srcOrd="0" destOrd="0" presId="urn:microsoft.com/office/officeart/2005/8/layout/hierarchy1"/>
    <dgm:cxn modelId="{D610AA8C-CA51-489B-9254-A53A1E07944D}" type="presParOf" srcId="{8F94B584-08D0-4548-9FB6-CB76A4D20E05}" destId="{7BB19E50-FD4E-4345-8014-886D843EF741}" srcOrd="0" destOrd="0" presId="urn:microsoft.com/office/officeart/2005/8/layout/hierarchy1"/>
    <dgm:cxn modelId="{B7217E41-0C43-48B7-ADB3-A1E6F9C95CC4}" type="presParOf" srcId="{7BB19E50-FD4E-4345-8014-886D843EF741}" destId="{6290144C-A4AF-4E45-84B4-ED3A4975EAAA}" srcOrd="0" destOrd="0" presId="urn:microsoft.com/office/officeart/2005/8/layout/hierarchy1"/>
    <dgm:cxn modelId="{8EF40A07-7717-4269-B28F-B1F7FE62B331}" type="presParOf" srcId="{7BB19E50-FD4E-4345-8014-886D843EF741}" destId="{8D74EA2A-7CEB-4640-B3D8-51F5199B8366}" srcOrd="1" destOrd="0" presId="urn:microsoft.com/office/officeart/2005/8/layout/hierarchy1"/>
    <dgm:cxn modelId="{DCAF88A4-D113-4308-B0B6-8362B3FA59C5}" type="presParOf" srcId="{8F94B584-08D0-4548-9FB6-CB76A4D20E05}" destId="{B45ACFCD-35D3-4148-8747-C280ABCAF552}" srcOrd="1" destOrd="0" presId="urn:microsoft.com/office/officeart/2005/8/layout/hierarchy1"/>
    <dgm:cxn modelId="{7B165690-8099-4534-86DE-B51980F14504}" type="presParOf" srcId="{B45ACFCD-35D3-4148-8747-C280ABCAF552}" destId="{71AC3945-30D9-4EF2-B86D-9AD138858CDD}" srcOrd="0" destOrd="0" presId="urn:microsoft.com/office/officeart/2005/8/layout/hierarchy1"/>
    <dgm:cxn modelId="{A0E5910C-261B-412D-BCFF-DE53A4F50839}" type="presParOf" srcId="{B45ACFCD-35D3-4148-8747-C280ABCAF552}" destId="{20EDD80E-D931-4123-AC6A-DCCB499DC00D}" srcOrd="1" destOrd="0" presId="urn:microsoft.com/office/officeart/2005/8/layout/hierarchy1"/>
    <dgm:cxn modelId="{562DE646-D7A3-449E-8FFC-AAEA7C35710A}" type="presParOf" srcId="{20EDD80E-D931-4123-AC6A-DCCB499DC00D}" destId="{063F4E86-7FD4-49A0-9E25-D228362CEF13}" srcOrd="0" destOrd="0" presId="urn:microsoft.com/office/officeart/2005/8/layout/hierarchy1"/>
    <dgm:cxn modelId="{ECC337E6-C6E0-4002-8A79-4A9D73F1C4A1}" type="presParOf" srcId="{063F4E86-7FD4-49A0-9E25-D228362CEF13}" destId="{98CEEF4C-768E-4B5A-AEBB-3A27E2D6CBBB}" srcOrd="0" destOrd="0" presId="urn:microsoft.com/office/officeart/2005/8/layout/hierarchy1"/>
    <dgm:cxn modelId="{2F7016E2-3EC4-4E8F-A53B-D4D4DD513103}" type="presParOf" srcId="{063F4E86-7FD4-49A0-9E25-D228362CEF13}" destId="{800552EE-0D5F-4FC7-A579-146C3F0DA170}" srcOrd="1" destOrd="0" presId="urn:microsoft.com/office/officeart/2005/8/layout/hierarchy1"/>
    <dgm:cxn modelId="{58CAE441-FA3F-4A99-B449-786DCFA60E74}" type="presParOf" srcId="{20EDD80E-D931-4123-AC6A-DCCB499DC00D}" destId="{1DB825AF-D9CB-437B-8640-94C4001B00DE}" srcOrd="1" destOrd="0" presId="urn:microsoft.com/office/officeart/2005/8/layout/hierarchy1"/>
    <dgm:cxn modelId="{4C4E1997-592C-443D-AB98-F894DD31F988}" type="presParOf" srcId="{1DB825AF-D9CB-437B-8640-94C4001B00DE}" destId="{0A687FE5-60C7-4C0B-B9E9-1AA7DB6ECABD}" srcOrd="0" destOrd="0" presId="urn:microsoft.com/office/officeart/2005/8/layout/hierarchy1"/>
    <dgm:cxn modelId="{E2F8EFD7-C91E-498B-B6DE-210832314F6D}" type="presParOf" srcId="{1DB825AF-D9CB-437B-8640-94C4001B00DE}" destId="{D14D4DCA-51C3-45AA-9E30-26E6BE244BB3}" srcOrd="1" destOrd="0" presId="urn:microsoft.com/office/officeart/2005/8/layout/hierarchy1"/>
    <dgm:cxn modelId="{36F73D25-6FF9-4819-B9A8-CDD217FB695A}" type="presParOf" srcId="{D14D4DCA-51C3-45AA-9E30-26E6BE244BB3}" destId="{A3BD1C4E-CA5B-4E75-9FE3-85AC046D63DF}" srcOrd="0" destOrd="0" presId="urn:microsoft.com/office/officeart/2005/8/layout/hierarchy1"/>
    <dgm:cxn modelId="{CAB45C82-44F1-4E37-9EAB-500A79454577}" type="presParOf" srcId="{A3BD1C4E-CA5B-4E75-9FE3-85AC046D63DF}" destId="{8ABD91A1-0515-4F20-98E2-3EADB5991798}" srcOrd="0" destOrd="0" presId="urn:microsoft.com/office/officeart/2005/8/layout/hierarchy1"/>
    <dgm:cxn modelId="{90446381-5FAD-4C29-9225-E3EAE74771FF}" type="presParOf" srcId="{A3BD1C4E-CA5B-4E75-9FE3-85AC046D63DF}" destId="{768B9D74-3626-4FA0-A7A9-6BA82F73DF0A}" srcOrd="1" destOrd="0" presId="urn:microsoft.com/office/officeart/2005/8/layout/hierarchy1"/>
    <dgm:cxn modelId="{00ADFCDB-92AB-4118-B696-80FCDC373A66}" type="presParOf" srcId="{D14D4DCA-51C3-45AA-9E30-26E6BE244BB3}" destId="{2BDC3D46-8BD8-4BE7-B29D-A5A3560D62C8}" srcOrd="1" destOrd="0" presId="urn:microsoft.com/office/officeart/2005/8/layout/hierarchy1"/>
    <dgm:cxn modelId="{8A5C917E-F219-4827-BDBA-D41F6B076A1F}" type="presParOf" srcId="{1DB825AF-D9CB-437B-8640-94C4001B00DE}" destId="{7D03865F-ADAC-4EEF-B349-B8C35D04ADB9}" srcOrd="2" destOrd="0" presId="urn:microsoft.com/office/officeart/2005/8/layout/hierarchy1"/>
    <dgm:cxn modelId="{69E8E4D5-6039-43FF-8599-FE9C13907054}" type="presParOf" srcId="{1DB825AF-D9CB-437B-8640-94C4001B00DE}" destId="{35AD5EE9-8BCE-4524-919A-04619F8608DC}" srcOrd="3" destOrd="0" presId="urn:microsoft.com/office/officeart/2005/8/layout/hierarchy1"/>
    <dgm:cxn modelId="{AAD573E6-D087-4471-8353-C236B12A3AA7}" type="presParOf" srcId="{35AD5EE9-8BCE-4524-919A-04619F8608DC}" destId="{71E3DE47-AEE7-481E-884A-84E6149F31CB}" srcOrd="0" destOrd="0" presId="urn:microsoft.com/office/officeart/2005/8/layout/hierarchy1"/>
    <dgm:cxn modelId="{16881B78-6714-4B10-90AD-11F833415C67}" type="presParOf" srcId="{71E3DE47-AEE7-481E-884A-84E6149F31CB}" destId="{05BEAEF6-7352-4C36-B49A-A822BBC0FE5C}" srcOrd="0" destOrd="0" presId="urn:microsoft.com/office/officeart/2005/8/layout/hierarchy1"/>
    <dgm:cxn modelId="{8E491DA9-4777-4CEF-B038-B8213087E990}" type="presParOf" srcId="{71E3DE47-AEE7-481E-884A-84E6149F31CB}" destId="{729BA9F4-A7E0-4550-99D2-D4B919C40A4F}" srcOrd="1" destOrd="0" presId="urn:microsoft.com/office/officeart/2005/8/layout/hierarchy1"/>
    <dgm:cxn modelId="{0D1C5D74-B3BD-4BC7-8B60-4D598BBE58E1}" type="presParOf" srcId="{35AD5EE9-8BCE-4524-919A-04619F8608DC}" destId="{31D11D99-508D-4F0E-80E2-848AF4211E76}" srcOrd="1" destOrd="0" presId="urn:microsoft.com/office/officeart/2005/8/layout/hierarchy1"/>
    <dgm:cxn modelId="{3E15490A-A417-4919-B5C1-DFF6A1E73C65}" type="presParOf" srcId="{B45ACFCD-35D3-4148-8747-C280ABCAF552}" destId="{021F316D-53F9-4D91-9B21-1953CDA5BA38}" srcOrd="2" destOrd="0" presId="urn:microsoft.com/office/officeart/2005/8/layout/hierarchy1"/>
    <dgm:cxn modelId="{F8ECA603-456F-4272-A568-B46F3BDBE38D}" type="presParOf" srcId="{B45ACFCD-35D3-4148-8747-C280ABCAF552}" destId="{8830546E-09EE-4507-A064-9195973563BA}" srcOrd="3" destOrd="0" presId="urn:microsoft.com/office/officeart/2005/8/layout/hierarchy1"/>
    <dgm:cxn modelId="{2C12AB21-476D-4D75-AB01-48E91014F65E}" type="presParOf" srcId="{8830546E-09EE-4507-A064-9195973563BA}" destId="{C748B171-BC49-426F-91A6-3116503D628A}" srcOrd="0" destOrd="0" presId="urn:microsoft.com/office/officeart/2005/8/layout/hierarchy1"/>
    <dgm:cxn modelId="{BBB4C01F-E4C2-4B6A-8D73-6A1822C7C076}" type="presParOf" srcId="{C748B171-BC49-426F-91A6-3116503D628A}" destId="{2AA57995-01EA-4020-88E8-C10111A36892}" srcOrd="0" destOrd="0" presId="urn:microsoft.com/office/officeart/2005/8/layout/hierarchy1"/>
    <dgm:cxn modelId="{40719B0B-EBCC-42FC-B079-256A1F6AAAE2}" type="presParOf" srcId="{C748B171-BC49-426F-91A6-3116503D628A}" destId="{789E601D-5DB8-422A-9152-EC0360300153}" srcOrd="1" destOrd="0" presId="urn:microsoft.com/office/officeart/2005/8/layout/hierarchy1"/>
    <dgm:cxn modelId="{C05BB769-73C3-44BA-91AC-CC646B8ABC46}" type="presParOf" srcId="{8830546E-09EE-4507-A064-9195973563BA}" destId="{31E0CFB2-2831-4521-AE8E-01EEA830D66A}" srcOrd="1" destOrd="0" presId="urn:microsoft.com/office/officeart/2005/8/layout/hierarchy1"/>
    <dgm:cxn modelId="{9578C97D-FC79-4220-B0AB-8CDA45BE64FE}" type="presParOf" srcId="{31E0CFB2-2831-4521-AE8E-01EEA830D66A}" destId="{E4D92B2A-8E57-4D02-BF18-E1CD7D348D7F}" srcOrd="0" destOrd="0" presId="urn:microsoft.com/office/officeart/2005/8/layout/hierarchy1"/>
    <dgm:cxn modelId="{68DF9D4D-8312-4C55-8616-D470C25104FA}" type="presParOf" srcId="{31E0CFB2-2831-4521-AE8E-01EEA830D66A}" destId="{3DCFCA9E-1D10-4410-9540-A6CB9DE0FD5F}" srcOrd="1" destOrd="0" presId="urn:microsoft.com/office/officeart/2005/8/layout/hierarchy1"/>
    <dgm:cxn modelId="{1C413EB1-C456-4861-9584-2E43C790D51F}" type="presParOf" srcId="{3DCFCA9E-1D10-4410-9540-A6CB9DE0FD5F}" destId="{4ED9F00C-C409-4AFC-959A-66DD7F5B720F}" srcOrd="0" destOrd="0" presId="urn:microsoft.com/office/officeart/2005/8/layout/hierarchy1"/>
    <dgm:cxn modelId="{C0471E61-201F-4D24-BFF2-D018BD74DFB3}" type="presParOf" srcId="{4ED9F00C-C409-4AFC-959A-66DD7F5B720F}" destId="{505A2FAA-9AA5-4BA4-B73C-9963FE5D8AAB}" srcOrd="0" destOrd="0" presId="urn:microsoft.com/office/officeart/2005/8/layout/hierarchy1"/>
    <dgm:cxn modelId="{AB559870-EDF9-4BBC-B98C-13AC551538F0}" type="presParOf" srcId="{4ED9F00C-C409-4AFC-959A-66DD7F5B720F}" destId="{DB611701-8EC6-4D0E-96CE-65A9AEA2B5D1}" srcOrd="1" destOrd="0" presId="urn:microsoft.com/office/officeart/2005/8/layout/hierarchy1"/>
    <dgm:cxn modelId="{F1D0E6B0-DB36-4A9C-967E-CB66C8203341}" type="presParOf" srcId="{3DCFCA9E-1D10-4410-9540-A6CB9DE0FD5F}" destId="{475B2782-88FC-4D5B-A05E-165769E8EF59}" srcOrd="1" destOrd="0" presId="urn:microsoft.com/office/officeart/2005/8/layout/hierarchy1"/>
    <dgm:cxn modelId="{6B49D192-B75B-4AA2-B5A8-0F72A6635F2E}" type="presParOf" srcId="{31E0CFB2-2831-4521-AE8E-01EEA830D66A}" destId="{7A009348-DC3B-4BE0-BE84-0A3E9CD05C8F}" srcOrd="2" destOrd="0" presId="urn:microsoft.com/office/officeart/2005/8/layout/hierarchy1"/>
    <dgm:cxn modelId="{E256798B-E64F-4D2E-BE32-90A657755364}" type="presParOf" srcId="{31E0CFB2-2831-4521-AE8E-01EEA830D66A}" destId="{287CEF58-582E-4DE2-96C3-62F8747761A0}" srcOrd="3" destOrd="0" presId="urn:microsoft.com/office/officeart/2005/8/layout/hierarchy1"/>
    <dgm:cxn modelId="{1D9650ED-7ACF-469D-9294-1AD021FE7646}" type="presParOf" srcId="{287CEF58-582E-4DE2-96C3-62F8747761A0}" destId="{D0F22D93-2330-42BF-AB95-8FBC470066F5}" srcOrd="0" destOrd="0" presId="urn:microsoft.com/office/officeart/2005/8/layout/hierarchy1"/>
    <dgm:cxn modelId="{BC41D11E-00E1-41AC-B0C3-F0A60AE88C0C}" type="presParOf" srcId="{D0F22D93-2330-42BF-AB95-8FBC470066F5}" destId="{484C1A47-3754-490B-A516-CE2CCF45ACD2}" srcOrd="0" destOrd="0" presId="urn:microsoft.com/office/officeart/2005/8/layout/hierarchy1"/>
    <dgm:cxn modelId="{0114ECBF-C583-4772-8AD5-B77D7DA26AFA}" type="presParOf" srcId="{D0F22D93-2330-42BF-AB95-8FBC470066F5}" destId="{7173BC28-EC20-46FE-B34D-54A4A6E2B167}" srcOrd="1" destOrd="0" presId="urn:microsoft.com/office/officeart/2005/8/layout/hierarchy1"/>
    <dgm:cxn modelId="{D187A500-4457-48C5-841E-AF9FD4781002}" type="presParOf" srcId="{287CEF58-582E-4DE2-96C3-62F8747761A0}" destId="{3F71C96A-4451-42E8-A57E-6206DFBCDDE8}" srcOrd="1" destOrd="0" presId="urn:microsoft.com/office/officeart/2005/8/layout/hierarchy1"/>
    <dgm:cxn modelId="{C21D3FAD-61BE-45E4-B7CC-D33F88D133D1}" type="presParOf" srcId="{B45ACFCD-35D3-4148-8747-C280ABCAF552}" destId="{47EC41E5-E7C0-4BAC-9FAD-AD8405A37B98}" srcOrd="4" destOrd="0" presId="urn:microsoft.com/office/officeart/2005/8/layout/hierarchy1"/>
    <dgm:cxn modelId="{9EEC1282-2D84-4F75-BB5D-CCAAB94F0CB0}" type="presParOf" srcId="{B45ACFCD-35D3-4148-8747-C280ABCAF552}" destId="{DFD2CA01-FDB8-40B2-8703-BA5B69216C8D}" srcOrd="5" destOrd="0" presId="urn:microsoft.com/office/officeart/2005/8/layout/hierarchy1"/>
    <dgm:cxn modelId="{9E0521AD-8DC0-48B2-B0FD-76E1E7E29CCD}" type="presParOf" srcId="{DFD2CA01-FDB8-40B2-8703-BA5B69216C8D}" destId="{33E811FC-6F6E-4CCC-A594-804BE92A909A}" srcOrd="0" destOrd="0" presId="urn:microsoft.com/office/officeart/2005/8/layout/hierarchy1"/>
    <dgm:cxn modelId="{813FCBAF-A24F-4AD7-AFB1-D5DF51266D63}" type="presParOf" srcId="{33E811FC-6F6E-4CCC-A594-804BE92A909A}" destId="{6F609103-27E2-43C0-98FA-49378CEE45AE}" srcOrd="0" destOrd="0" presId="urn:microsoft.com/office/officeart/2005/8/layout/hierarchy1"/>
    <dgm:cxn modelId="{CF38E085-CC2C-41A0-A161-CD8E9015FC9D}" type="presParOf" srcId="{33E811FC-6F6E-4CCC-A594-804BE92A909A}" destId="{788F7550-39AD-4DFB-ADF7-D0ABCDEBA658}" srcOrd="1" destOrd="0" presId="urn:microsoft.com/office/officeart/2005/8/layout/hierarchy1"/>
    <dgm:cxn modelId="{9276B042-0076-4E51-9816-411BC64144C9}" type="presParOf" srcId="{DFD2CA01-FDB8-40B2-8703-BA5B69216C8D}" destId="{8AD2BD77-E635-47CD-AB0A-234C1114B371}" srcOrd="1" destOrd="0" presId="urn:microsoft.com/office/officeart/2005/8/layout/hierarchy1"/>
    <dgm:cxn modelId="{EC311E18-9952-4273-8A15-42CDBDB3DC6D}" type="presParOf" srcId="{B45ACFCD-35D3-4148-8747-C280ABCAF552}" destId="{85168EA2-8BE9-4833-B530-75AB7B9EB4A4}" srcOrd="6" destOrd="0" presId="urn:microsoft.com/office/officeart/2005/8/layout/hierarchy1"/>
    <dgm:cxn modelId="{C97D109B-0321-4503-BA59-63E866FBB54E}" type="presParOf" srcId="{B45ACFCD-35D3-4148-8747-C280ABCAF552}" destId="{9D0FB3CC-4BBE-40CF-B03C-12678FA41F95}" srcOrd="7" destOrd="0" presId="urn:microsoft.com/office/officeart/2005/8/layout/hierarchy1"/>
    <dgm:cxn modelId="{2EA7D167-C0B6-4FC0-B3E0-1146789C5BCC}" type="presParOf" srcId="{9D0FB3CC-4BBE-40CF-B03C-12678FA41F95}" destId="{D0A0D3C7-A02E-4113-AC56-556088188662}" srcOrd="0" destOrd="0" presId="urn:microsoft.com/office/officeart/2005/8/layout/hierarchy1"/>
    <dgm:cxn modelId="{6262EE41-A06D-41E4-890D-268C09C504B7}" type="presParOf" srcId="{D0A0D3C7-A02E-4113-AC56-556088188662}" destId="{AF01E2BC-297E-4ED4-BBF5-81A9874B73C9}" srcOrd="0" destOrd="0" presId="urn:microsoft.com/office/officeart/2005/8/layout/hierarchy1"/>
    <dgm:cxn modelId="{5F0D6C3F-010E-4876-8BC0-5090A6C8DE05}" type="presParOf" srcId="{D0A0D3C7-A02E-4113-AC56-556088188662}" destId="{F5580FA3-07CA-4566-8980-DFA4E0292E88}" srcOrd="1" destOrd="0" presId="urn:microsoft.com/office/officeart/2005/8/layout/hierarchy1"/>
    <dgm:cxn modelId="{71C742D6-FA07-4323-A60E-ADD226E42E55}" type="presParOf" srcId="{9D0FB3CC-4BBE-40CF-B03C-12678FA41F95}" destId="{2296B3AA-B14B-42D3-9863-2055A491AC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2F01C-CCFF-46DE-BC6A-2CA7A85E7728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4A017-86FB-4A0F-8E9A-65586EF3C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4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575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71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idea is to recalculate the cost and reschedule of </a:t>
            </a:r>
            <a:r>
              <a:rPr lang="en-US" baseline="0" dirty="0" err="1" smtClean="0"/>
              <a:t>Tulkarem</a:t>
            </a:r>
            <a:r>
              <a:rPr lang="en-US" baseline="0" dirty="0" smtClean="0"/>
              <a:t> Directorate of education building, which is already executed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64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idea is to recalculate the cost and reschedule of </a:t>
            </a:r>
            <a:r>
              <a:rPr lang="en-US" baseline="0" dirty="0" err="1" smtClean="0"/>
              <a:t>Tulkarem</a:t>
            </a:r>
            <a:r>
              <a:rPr lang="en-US" baseline="0" dirty="0" smtClean="0"/>
              <a:t> Directorate of education building, which is already executed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6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idea is to recalculate the cost and reschedule of </a:t>
            </a:r>
            <a:r>
              <a:rPr lang="en-US" baseline="0" dirty="0" err="1" smtClean="0"/>
              <a:t>Tulkarem</a:t>
            </a:r>
            <a:r>
              <a:rPr lang="en-US" baseline="0" dirty="0" smtClean="0"/>
              <a:t> Directorate of education building, which is already executed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6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idea is to recalculate the cost and reschedule of </a:t>
            </a:r>
            <a:r>
              <a:rPr lang="en-US" baseline="0" dirty="0" err="1" smtClean="0"/>
              <a:t>Tulkarem</a:t>
            </a:r>
            <a:r>
              <a:rPr lang="en-US" baseline="0" dirty="0" smtClean="0"/>
              <a:t> Directorate of education building, which is already executed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164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defvaefaefeaf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81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09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28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44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50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4A017-86FB-4A0F-8E9A-65586EF3C1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70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DC18AE0-DA2C-4162-85B8-F3B263CFE5C0}" type="datetimeFigureOut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076DCF6-0A36-4481-BE53-C9450DD55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gant%20cahrt%20with%20relation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543800" cy="762000"/>
          </a:xfrm>
        </p:spPr>
        <p:txBody>
          <a:bodyPr/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Construction Project Management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412" y="1066800"/>
            <a:ext cx="7543800" cy="990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95000"/>
                  </a:schemeClr>
                </a:solidFill>
              </a:rPr>
              <a:t>An-</a:t>
            </a:r>
            <a:r>
              <a:rPr lang="en-US" sz="1600" b="1" dirty="0" err="1" smtClean="0">
                <a:ln w="50800"/>
                <a:solidFill>
                  <a:schemeClr val="bg1">
                    <a:lumMod val="95000"/>
                  </a:schemeClr>
                </a:solidFill>
              </a:rPr>
              <a:t>Najah</a:t>
            </a:r>
            <a:r>
              <a:rPr lang="en-US" sz="1600" b="1" dirty="0" smtClean="0">
                <a:ln w="50800"/>
                <a:solidFill>
                  <a:schemeClr val="bg1">
                    <a:lumMod val="95000"/>
                  </a:schemeClr>
                </a:solidFill>
              </a:rPr>
              <a:t> National University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95000"/>
                  </a:schemeClr>
                </a:solidFill>
              </a:rPr>
              <a:t>Faculty of Engineering 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>
                    <a:lumMod val="95000"/>
                  </a:schemeClr>
                </a:solidFill>
              </a:rPr>
              <a:t>Civil Engineering Department</a:t>
            </a:r>
          </a:p>
          <a:p>
            <a:pPr algn="ctr"/>
            <a:endParaRPr lang="en-US" sz="1600" b="1" dirty="0">
              <a:ln w="50800"/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C:\Users\MJT\Desktop\www.najah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827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553" y="32004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Prepared by: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Mohammed Jamal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Tarif</a:t>
            </a:r>
            <a:endParaRPr lang="en-US" sz="24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Ahmed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Usama</a:t>
            </a:r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Al-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Ghool</a:t>
            </a:r>
            <a:endParaRPr lang="en-US" sz="24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Loay</a:t>
            </a:r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Ahmed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Salahat</a:t>
            </a:r>
            <a:endParaRPr lang="en-US" sz="24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u="sng" dirty="0"/>
          </a:p>
          <a:p>
            <a:pPr algn="ctr"/>
            <a:r>
              <a:rPr lang="en-US" sz="2400" b="1" u="sng" dirty="0" smtClean="0">
                <a:ln w="1905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Supervised by:</a:t>
            </a:r>
          </a:p>
          <a:p>
            <a:pPr algn="ctr"/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Eng.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Reema</a:t>
            </a:r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Riyad</a:t>
            </a:r>
            <a:r>
              <a:rPr lang="en-US" sz="2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Nassar</a:t>
            </a:r>
            <a:endParaRPr lang="en-US" sz="2400" b="1" dirty="0" smtClean="0">
              <a:ln w="18000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50054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957910"/>
              </p:ext>
            </p:extLst>
          </p:nvPr>
        </p:nvGraphicFramePr>
        <p:xfrm>
          <a:off x="766482" y="762000"/>
          <a:ext cx="5914035" cy="4661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3598"/>
                <a:gridCol w="800236"/>
                <a:gridCol w="1220201"/>
              </a:tblGrid>
              <a:tr h="23299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Excavation for 6 m piles</a:t>
                      </a:r>
                      <a:endParaRPr 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32995">
                <a:tc gridSpan="3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External Fences</a:t>
                      </a:r>
                      <a:endParaRPr 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Piles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2436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Concrete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Column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2436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Formwork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Reinforcment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2436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Concrete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 gridSpan="3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External Walls</a:t>
                      </a:r>
                      <a:endParaRPr lang="en-US" sz="105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 cm block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u="sng" dirty="0">
                          <a:effectLst/>
                        </a:rPr>
                        <a:t>o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Multash stone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M.R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2436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Concrete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baseline="30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Steel Guard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M.R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 gridSpan="3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External Steel Gates</a:t>
                      </a:r>
                      <a:endParaRPr lang="en-US" sz="105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Gate 1 (420*210) cm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u="sng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Gate 2 (200*210) cm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r>
                        <a:rPr lang="en-US" sz="1000" u="sng">
                          <a:effectLst/>
                        </a:rPr>
                        <a:t>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</a:tr>
              <a:tr h="21573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Gate3  (460*210) cm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u="sng" dirty="0">
                          <a:effectLst/>
                        </a:rPr>
                        <a:t>o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319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Parking (include 70 cm rock fill, 20 cm base coarse and 5cm asphalt) + Cross walk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000" b="1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350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4365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External Plastering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en-US" sz="1000" b="1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132" marR="6213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External Works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81000"/>
            <a:ext cx="6781800" cy="1219200"/>
          </a:xfrm>
        </p:spPr>
        <p:txBody>
          <a:bodyPr>
            <a:normAutofit/>
          </a:bodyPr>
          <a:lstStyle/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Total Cost Percentages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250101"/>
              </p:ext>
            </p:extLst>
          </p:nvPr>
        </p:nvGraphicFramePr>
        <p:xfrm>
          <a:off x="685800" y="1270000"/>
          <a:ext cx="7543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(%)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Sub-Structure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8.61%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Supe</a:t>
                      </a:r>
                      <a:r>
                        <a:rPr lang="en-US" baseline="0" dirty="0" smtClean="0"/>
                        <a:t>r structure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43.75%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Finishing</a:t>
                      </a:r>
                      <a:r>
                        <a:rPr lang="en-US" baseline="0" dirty="0" smtClean="0"/>
                        <a:t> works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47.64%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83820" marR="8382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8729" marR="8729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3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91400" cy="762000"/>
          </a:xfrm>
        </p:spPr>
        <p:txBody>
          <a:bodyPr>
            <a:norm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Major Material Cost Percentages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2783540"/>
              </p:ext>
            </p:extLst>
          </p:nvPr>
        </p:nvGraphicFramePr>
        <p:xfrm>
          <a:off x="1524000" y="838200"/>
          <a:ext cx="6019800" cy="478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Item</a:t>
                      </a:r>
                      <a:endParaRPr lang="en-US" sz="2000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Percentage</a:t>
                      </a:r>
                      <a:r>
                        <a:rPr lang="en-US" sz="2000" baseline="0" dirty="0" smtClean="0"/>
                        <a:t> (%)</a:t>
                      </a:r>
                      <a:endParaRPr lang="en-US" sz="2000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Concrete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15.41%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9.86%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Electrical works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9.73%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Tiling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Works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8.83%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Steel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8.51%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Aluminum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works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8.47%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Elevator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5.78%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Plastering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5.74%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Painting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Mechanical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works</a:t>
                      </a:r>
                    </a:p>
                  </a:txBody>
                  <a:tcPr marL="8729" marR="872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2.79%</a:t>
                      </a:r>
                    </a:p>
                  </a:txBody>
                  <a:tcPr marL="8729" marR="8729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Sum</a:t>
                      </a:r>
                    </a:p>
                  </a:txBody>
                  <a:tcPr marL="8729" marR="8729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78.61%</a:t>
                      </a:r>
                    </a:p>
                  </a:txBody>
                  <a:tcPr marL="8729" marR="8729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77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534400" cy="2438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Project Analysis 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using primavera 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MJT\Desktop\primavera-6-P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3581400" cy="2954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752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start in 2/6/2012</a:t>
            </a:r>
          </a:p>
          <a:p>
            <a:r>
              <a:rPr lang="en-US" dirty="0" smtClean="0"/>
              <a:t>Working day = 8 hours </a:t>
            </a:r>
          </a:p>
          <a:p>
            <a:r>
              <a:rPr lang="en-US" dirty="0" smtClean="0"/>
              <a:t>Non-working days are Fridays and holydays</a:t>
            </a:r>
          </a:p>
          <a:p>
            <a:r>
              <a:rPr lang="en-US" dirty="0" smtClean="0"/>
              <a:t>Currency used US-Dollar, with exchange rate = </a:t>
            </a:r>
            <a:r>
              <a:rPr lang="en-US" b="1" dirty="0" smtClean="0"/>
              <a:t>3.78</a:t>
            </a:r>
            <a:r>
              <a:rPr lang="en-US" dirty="0" smtClean="0"/>
              <a:t> </a:t>
            </a:r>
            <a:r>
              <a:rPr lang="en-US" b="1" dirty="0" smtClean="0"/>
              <a:t>NIS</a:t>
            </a:r>
          </a:p>
          <a:p>
            <a:r>
              <a:rPr lang="en-US" dirty="0" smtClean="0"/>
              <a:t>Electrical and Mechanical works have taken as lump sum.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Assumptions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7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4617468"/>
              </p:ext>
            </p:extLst>
          </p:nvPr>
        </p:nvGraphicFramePr>
        <p:xfrm>
          <a:off x="412376" y="663388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62000" y="-76200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Work Breakdown Structure (WBS)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JT\Desktop\project\A-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6" y="990600"/>
            <a:ext cx="9153526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List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JT\Desktop\project\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0917"/>
            <a:ext cx="7086600" cy="549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JT\Desktop\project\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" y="808721"/>
            <a:ext cx="7020836" cy="4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List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(continued)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JT\Desktop\project\AL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23" y="4406900"/>
            <a:ext cx="913447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JT\Desktop\project\AL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" y="1581150"/>
            <a:ext cx="9153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JT\Desktop\project\M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7" y="1143000"/>
            <a:ext cx="9105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Activity 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List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(continued)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(Gantt) chart</a:t>
            </a:r>
            <a:endParaRPr lang="en-US" dirty="0"/>
          </a:p>
        </p:txBody>
      </p:sp>
      <p:pic>
        <p:nvPicPr>
          <p:cNvPr id="4098" name="Picture 2" descr="C:\Users\MJT\Desktop\project\GAN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92" y="1371600"/>
            <a:ext cx="8190108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Bar (Gantt) Chart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8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410200" cy="381000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Introduction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Graduation Project II, we will apply theoretical concepts mentioned in Project one, which will be mainly the cost and time management.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main idea is to recalculate the cost and reschedule of </a:t>
            </a:r>
            <a:r>
              <a:rPr lang="en-US" baseline="0" dirty="0" err="1" smtClean="0"/>
              <a:t>Tulkarem</a:t>
            </a:r>
            <a:r>
              <a:rPr lang="en-US" baseline="0" dirty="0" smtClean="0"/>
              <a:t> Directorate of education building, which is already executed 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493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Labors Unit S-Curve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3" name="Picture 5" descr="C:\Users\MJT\Desktop\project\lab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7275"/>
            <a:ext cx="8782363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304800"/>
            <a:ext cx="7315200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Material Cost S-Curve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5" name="Picture 3" descr="C:\Users\MJT\Desktop\project\m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04900"/>
            <a:ext cx="8776829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52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Total Cost S-Curve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9" name="Picture 3" descr="C:\Users\MJT\Desktop\project\tit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0"/>
            <a:ext cx="8780881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6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534400" cy="2438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Final conclusion  </a:t>
            </a:r>
            <a:b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MJT\Desktop\Definition-of-a-Concl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383540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796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410200" cy="381000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Schedule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57800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en-US" b="1" dirty="0" smtClean="0"/>
              <a:t>Assuming that the project </a:t>
            </a:r>
            <a:r>
              <a:rPr lang="en-US" b="1" dirty="0"/>
              <a:t>starts in 2/6/2012</a:t>
            </a:r>
            <a:endParaRPr lang="en-US" b="1" dirty="0" smtClean="0"/>
          </a:p>
          <a:p>
            <a:pPr marL="0" indent="0" algn="justLow">
              <a:buNone/>
            </a:pPr>
            <a:r>
              <a:rPr lang="en-US" dirty="0" smtClean="0"/>
              <a:t>The </a:t>
            </a:r>
            <a:r>
              <a:rPr lang="en-US" dirty="0"/>
              <a:t>rescheduled duration is 249 working days:</a:t>
            </a:r>
          </a:p>
          <a:p>
            <a:pPr marL="0" indent="0" algn="justLow">
              <a:buNone/>
            </a:pPr>
            <a:r>
              <a:rPr lang="en-US" dirty="0" smtClean="0"/>
              <a:t>it </a:t>
            </a:r>
            <a:r>
              <a:rPr lang="en-US" dirty="0"/>
              <a:t>will finish in </a:t>
            </a:r>
            <a:r>
              <a:rPr lang="en-US" dirty="0" smtClean="0"/>
              <a:t>23/3/2013, so it will take 294 </a:t>
            </a:r>
            <a:r>
              <a:rPr lang="en-US" dirty="0"/>
              <a:t>calendar days</a:t>
            </a:r>
            <a:r>
              <a:rPr lang="en-US" dirty="0" smtClean="0"/>
              <a:t>.</a:t>
            </a:r>
          </a:p>
          <a:p>
            <a:pPr marL="0" indent="0" algn="justLow">
              <a:buNone/>
            </a:pPr>
            <a:endParaRPr lang="en-US" dirty="0"/>
          </a:p>
          <a:p>
            <a:pPr marL="0" indent="0" algn="justLow">
              <a:buNone/>
            </a:pPr>
            <a:r>
              <a:rPr lang="en-US" dirty="0" smtClean="0"/>
              <a:t>The actual duration obtained from the project </a:t>
            </a:r>
            <a:r>
              <a:rPr lang="en-US" dirty="0"/>
              <a:t>consultant </a:t>
            </a:r>
            <a:r>
              <a:rPr lang="en-US" dirty="0" smtClean="0"/>
              <a:t>is </a:t>
            </a:r>
            <a:r>
              <a:rPr lang="en-US" b="1" dirty="0"/>
              <a:t>6 month for the first stage (external Skelton) and 6 month for the finishes</a:t>
            </a:r>
            <a:r>
              <a:rPr lang="en-US" dirty="0"/>
              <a:t>, so the </a:t>
            </a:r>
            <a:r>
              <a:rPr lang="en-US" b="1" dirty="0"/>
              <a:t>total duration was 12 month </a:t>
            </a:r>
            <a:r>
              <a:rPr lang="en-US" dirty="0"/>
              <a:t>and </a:t>
            </a:r>
            <a:r>
              <a:rPr lang="en-US" b="1" i="1" u="sng" dirty="0"/>
              <a:t>this reflects and emphasizes the effectiveness of the way we reschedule the project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274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410200" cy="381000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Cost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715000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endParaRPr lang="en-US" dirty="0" smtClean="0"/>
          </a:p>
          <a:p>
            <a:pPr marL="0" indent="0" algn="justLow">
              <a:buNone/>
            </a:pPr>
            <a:endParaRPr lang="en-US" sz="2000" dirty="0"/>
          </a:p>
          <a:p>
            <a:pPr algn="justLow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recalculated  cost is </a:t>
            </a:r>
            <a:r>
              <a:rPr lang="en-US" b="1" dirty="0"/>
              <a:t> $467288.43 </a:t>
            </a:r>
            <a:r>
              <a:rPr lang="en-US" dirty="0"/>
              <a:t>without taking any consideration to profit and </a:t>
            </a:r>
            <a:r>
              <a:rPr lang="en-US" dirty="0" smtClean="0"/>
              <a:t>taxes</a:t>
            </a:r>
          </a:p>
          <a:p>
            <a:pPr algn="justLow">
              <a:buFont typeface="Arial" charset="0"/>
              <a:buChar char="•"/>
            </a:pPr>
            <a:r>
              <a:rPr lang="en-US" dirty="0" smtClean="0"/>
              <a:t>Adding </a:t>
            </a:r>
            <a:r>
              <a:rPr lang="en-US" dirty="0"/>
              <a:t>10% as profit and taxes the final Price  of contract will be </a:t>
            </a:r>
            <a:r>
              <a:rPr lang="en-US" b="1" dirty="0"/>
              <a:t>$</a:t>
            </a:r>
            <a:r>
              <a:rPr lang="en-US" b="1" dirty="0" smtClean="0"/>
              <a:t>514,010.67</a:t>
            </a:r>
          </a:p>
          <a:p>
            <a:pPr algn="justLow">
              <a:buFont typeface="Arial" charset="0"/>
              <a:buChar char="•"/>
            </a:pPr>
            <a:r>
              <a:rPr lang="en-US" dirty="0" smtClean="0"/>
              <a:t>From </a:t>
            </a:r>
            <a:r>
              <a:rPr lang="en-US" dirty="0"/>
              <a:t>data we </a:t>
            </a:r>
            <a:r>
              <a:rPr lang="en-US" dirty="0" smtClean="0"/>
              <a:t>took </a:t>
            </a:r>
            <a:r>
              <a:rPr lang="en-US" dirty="0"/>
              <a:t>from consultant the total cost which is </a:t>
            </a:r>
            <a:r>
              <a:rPr lang="en-US" b="1" dirty="0"/>
              <a:t>about $</a:t>
            </a:r>
            <a:r>
              <a:rPr lang="en-US" b="1" dirty="0" smtClean="0"/>
              <a:t>450,000</a:t>
            </a:r>
          </a:p>
          <a:p>
            <a:pPr algn="justLow">
              <a:buFont typeface="Arial" charset="0"/>
              <a:buChar char="•"/>
            </a:pPr>
            <a:endParaRPr lang="en-US" sz="400" b="1" dirty="0"/>
          </a:p>
          <a:p>
            <a:pPr marL="0" indent="0" algn="justLow">
              <a:buNone/>
            </a:pPr>
            <a:r>
              <a:rPr lang="en-US" b="1" u="sng" dirty="0" smtClean="0"/>
              <a:t>The </a:t>
            </a:r>
            <a:r>
              <a:rPr lang="en-US" b="1" u="sng" dirty="0"/>
              <a:t>difference in </a:t>
            </a:r>
            <a:r>
              <a:rPr lang="en-US" b="1" u="sng" dirty="0" smtClean="0"/>
              <a:t>cost </a:t>
            </a:r>
            <a:r>
              <a:rPr lang="en-US" b="1" u="sng" dirty="0"/>
              <a:t>could be </a:t>
            </a:r>
            <a:r>
              <a:rPr lang="en-US" b="1" u="sng" dirty="0" smtClean="0"/>
              <a:t>from</a:t>
            </a:r>
            <a:endParaRPr lang="en-US" b="1" u="sng" dirty="0"/>
          </a:p>
          <a:p>
            <a:pPr algn="justLow">
              <a:buFont typeface="Wingdings" pitchFamily="2" charset="2"/>
              <a:buChar char="§"/>
            </a:pPr>
            <a:r>
              <a:rPr lang="en-US" dirty="0" smtClean="0"/>
              <a:t>Difference </a:t>
            </a:r>
            <a:r>
              <a:rPr lang="en-US" dirty="0"/>
              <a:t>in material cost especially steel, concrete which </a:t>
            </a:r>
            <a:r>
              <a:rPr lang="en-US" dirty="0" smtClean="0"/>
              <a:t>has </a:t>
            </a:r>
            <a:r>
              <a:rPr lang="en-US" dirty="0"/>
              <a:t>largest portion of cost </a:t>
            </a:r>
          </a:p>
          <a:p>
            <a:pPr algn="justLow">
              <a:buFont typeface="Wingdings" pitchFamily="2" charset="2"/>
              <a:buChar char="§"/>
            </a:pPr>
            <a:r>
              <a:rPr lang="en-US" dirty="0" smtClean="0"/>
              <a:t>Increase </a:t>
            </a:r>
            <a:r>
              <a:rPr lang="en-US" dirty="0"/>
              <a:t>in mobilization to highs increase in cost of Oil</a:t>
            </a:r>
          </a:p>
          <a:p>
            <a:pPr algn="justLow">
              <a:buFont typeface="Wingdings" pitchFamily="2" charset="2"/>
              <a:buChar char="§"/>
            </a:pPr>
            <a:r>
              <a:rPr lang="en-US" dirty="0" smtClean="0"/>
              <a:t>Increase </a:t>
            </a:r>
            <a:r>
              <a:rPr lang="en-US" dirty="0"/>
              <a:t>in wages of labor</a:t>
            </a:r>
          </a:p>
          <a:p>
            <a:pPr algn="justLow">
              <a:buFont typeface="Wingdings" pitchFamily="2" charset="2"/>
              <a:buChar char="§"/>
            </a:pPr>
            <a:r>
              <a:rPr lang="en-US" dirty="0" smtClean="0"/>
              <a:t>Increase </a:t>
            </a:r>
            <a:r>
              <a:rPr lang="en-US" dirty="0"/>
              <a:t>in percentages of taxes</a:t>
            </a:r>
            <a:r>
              <a:rPr lang="en-US" dirty="0" smtClean="0"/>
              <a:t>.</a:t>
            </a:r>
            <a:endParaRPr lang="en-US" dirty="0"/>
          </a:p>
          <a:p>
            <a:pPr marL="0" indent="0" algn="justLow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7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543800" cy="1524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1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Thank You</a:t>
            </a:r>
            <a:endParaRPr lang="en-US" sz="115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620000" cy="1905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pleased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receive your 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4673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43800" cy="381000"/>
          </a:xfrm>
        </p:spPr>
        <p:txBody>
          <a:bodyPr>
            <a:noAutofit/>
          </a:bodyPr>
          <a:lstStyle/>
          <a:p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Problem facing Construction Project in Palestine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00600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sz="2800" dirty="0" smtClean="0"/>
              <a:t>Israeli Occupation</a:t>
            </a:r>
            <a:endParaRPr lang="en-US" sz="2800" dirty="0"/>
          </a:p>
          <a:p>
            <a:r>
              <a:rPr lang="en-US" sz="2800" dirty="0" smtClean="0"/>
              <a:t>Financial </a:t>
            </a:r>
            <a:r>
              <a:rPr lang="en-US" sz="2800" dirty="0"/>
              <a:t>problem: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Delays </a:t>
            </a:r>
            <a:r>
              <a:rPr lang="en-US" sz="2800" dirty="0"/>
              <a:t>in project delivery especially in governmental project due to weak enforcement on contractors </a:t>
            </a:r>
          </a:p>
          <a:p>
            <a:r>
              <a:rPr lang="en-US" sz="2800" dirty="0" smtClean="0"/>
              <a:t>Poor </a:t>
            </a:r>
            <a:r>
              <a:rPr lang="en-US" sz="2800" dirty="0"/>
              <a:t>planning, poor project management and poor communication between all parties to reach optimal solution.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6878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0187911"/>
              </p:ext>
            </p:extLst>
          </p:nvPr>
        </p:nvGraphicFramePr>
        <p:xfrm>
          <a:off x="762000" y="1143000"/>
          <a:ext cx="7543800" cy="258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Projec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 name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>
                    <a:solidFill>
                      <a:srgbClr val="EAF0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Tulkare</a:t>
                      </a:r>
                      <a:r>
                        <a:rPr lang="en-US" b="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Directorate</a:t>
                      </a:r>
                      <a:r>
                        <a:rPr lang="en-US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Education 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820" marR="83820">
                    <a:solidFill>
                      <a:srgbClr val="EAF0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of Land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 m</a:t>
                      </a:r>
                      <a:r>
                        <a:rPr lang="en-US" u="none" dirty="0" smtClean="0"/>
                        <a:t>2</a:t>
                      </a:r>
                      <a:endParaRPr lang="en-US" u="none" dirty="0"/>
                    </a:p>
                  </a:txBody>
                  <a:tcPr marL="83820" marR="8382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Area of</a:t>
                      </a:r>
                      <a:r>
                        <a:rPr lang="en-US" baseline="0" dirty="0" smtClean="0"/>
                        <a:t> building 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 m2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Stories 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funded 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Ministry</a:t>
                      </a:r>
                      <a:r>
                        <a:rPr lang="en-US" baseline="0" dirty="0" smtClean="0"/>
                        <a:t> of Education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Consultant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</a:t>
                      </a:r>
                      <a:r>
                        <a:rPr lang="en-US" baseline="0" dirty="0" smtClean="0"/>
                        <a:t>gineering Dept. in DoE.</a:t>
                      </a:r>
                      <a:endParaRPr lang="en-US" dirty="0"/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Project</a:t>
                      </a:r>
                      <a:endParaRPr lang="en-US" dirty="0"/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r>
                        <a:rPr lang="en-US" baseline="0" dirty="0" smtClean="0"/>
                        <a:t> to 2005</a:t>
                      </a:r>
                      <a:endParaRPr lang="en-US" dirty="0"/>
                    </a:p>
                  </a:txBody>
                  <a:tcPr marL="83820" marR="8382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53035" y="4114800"/>
            <a:ext cx="755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Directorate of education in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Tulkarem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city, located at the entrance of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Tulkarem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city near </a:t>
            </a:r>
            <a:r>
              <a:rPr lang="en-US" sz="2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Shwaikeh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Rotary.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4572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Project Description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8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914400"/>
            <a:ext cx="8229600" cy="52578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200" b="1" i="1" dirty="0"/>
              <a:t>The main procedures in scheduling are: </a:t>
            </a:r>
            <a:endParaRPr lang="en-US" sz="3200" dirty="0"/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Substructure  work.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Super structure work.</a:t>
            </a:r>
          </a:p>
          <a:p>
            <a:pPr>
              <a:buFont typeface="Courier New" pitchFamily="49" charset="0"/>
              <a:buChar char="o"/>
            </a:pPr>
            <a:r>
              <a:rPr lang="en-US" sz="3200" dirty="0" smtClean="0"/>
              <a:t>Finishing Work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5410200" cy="381000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Work Methodology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5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534400" cy="2438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Quantity Surveying Summary</a:t>
            </a:r>
            <a:b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MJT\Desktop\3489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73339"/>
            <a:ext cx="4049806" cy="26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33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4935150"/>
              </p:ext>
            </p:extLst>
          </p:nvPr>
        </p:nvGraphicFramePr>
        <p:xfrm>
          <a:off x="2743200" y="725644"/>
          <a:ext cx="3497580" cy="495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8880"/>
                <a:gridCol w="314325"/>
                <a:gridCol w="714375"/>
              </a:tblGrid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 leveling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7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Fill and compaction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150541"/>
              </p:ext>
            </p:extLst>
          </p:nvPr>
        </p:nvGraphicFramePr>
        <p:xfrm>
          <a:off x="2743200" y="1703070"/>
          <a:ext cx="3526155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478"/>
                <a:gridCol w="886777"/>
                <a:gridCol w="609600"/>
                <a:gridCol w="609600"/>
                <a:gridCol w="1028700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Diameter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Volume (m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86.39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95.50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196.04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036481"/>
              </p:ext>
            </p:extLst>
          </p:nvPr>
        </p:nvGraphicFramePr>
        <p:xfrm>
          <a:off x="2757805" y="2971800"/>
          <a:ext cx="2409190" cy="3697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105"/>
                <a:gridCol w="426085"/>
                <a:gridCol w="635000"/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Piles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Concrete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Pile </a:t>
                      </a:r>
                      <a:r>
                        <a:rPr lang="en-US" sz="1100" dirty="0" smtClean="0">
                          <a:effectLst/>
                        </a:rPr>
                        <a:t>Caps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Blinding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Concrete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Ground Beams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Concrete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Ground Slab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Reinforcement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Concrete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64364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Leveling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4071" y="167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Piles excavation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2971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Foundation </a:t>
            </a:r>
            <a:endParaRPr lang="en-US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0" y="3048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Sub-Structure Works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9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1839172"/>
              </p:ext>
            </p:extLst>
          </p:nvPr>
        </p:nvGraphicFramePr>
        <p:xfrm>
          <a:off x="457200" y="1208913"/>
          <a:ext cx="6527801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950"/>
                <a:gridCol w="707294"/>
                <a:gridCol w="421474"/>
                <a:gridCol w="452391"/>
                <a:gridCol w="452391"/>
                <a:gridCol w="1131292"/>
                <a:gridCol w="898472"/>
                <a:gridCol w="927495"/>
                <a:gridCol w="1118042"/>
              </a:tblGrid>
              <a:tr h="12382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No/floor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Dimensions  (m)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Formwork/Column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(m2)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MainSteel/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Column (kg)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Stirrups/Column (kg)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Steel/Columns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(kg)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57.68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75.06173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9.88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56.01975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51.13086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C4*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51.13086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C5*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52.99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88.54815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8235" y="2482215"/>
            <a:ext cx="1845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(*)  Only in Ground floor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7405733"/>
              </p:ext>
            </p:extLst>
          </p:nvPr>
        </p:nvGraphicFramePr>
        <p:xfrm>
          <a:off x="441127" y="3306079"/>
          <a:ext cx="6457950" cy="1171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"/>
                <a:gridCol w="1371600"/>
                <a:gridCol w="1314450"/>
                <a:gridCol w="1600200"/>
                <a:gridCol w="1085850"/>
              </a:tblGrid>
              <a:tr h="3175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Concrete (m</a:t>
                      </a:r>
                      <a:r>
                        <a:rPr lang="en-US" sz="1100" baseline="30000" dirty="0">
                          <a:effectLst/>
                        </a:rPr>
                        <a:t>3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Block (No)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Beams Steel (ton)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Slab Steel (ton)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50.6064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1676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55.1608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51.0708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51.0708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Sum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207.9088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6767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28800" marR="0" indent="-182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9.4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3509298"/>
              </p:ext>
            </p:extLst>
          </p:nvPr>
        </p:nvGraphicFramePr>
        <p:xfrm>
          <a:off x="457200" y="5225415"/>
          <a:ext cx="7162799" cy="1251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492"/>
                <a:gridCol w="1627976"/>
                <a:gridCol w="2197677"/>
                <a:gridCol w="1627909"/>
                <a:gridCol w="976745"/>
              </a:tblGrid>
              <a:tr h="200025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Stone area m2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# of 7 cm Blocks for walls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Volume of mortar m3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Insulation m2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East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350.96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4387.02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350.96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376.45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4705.58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376.45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North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2514.24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201.14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South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2511.36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effectLst/>
                          <a:latin typeface="Calibri"/>
                          <a:cs typeface="Arial"/>
                        </a:rPr>
                        <a:t>Sum</a:t>
                      </a:r>
                      <a:endParaRPr lang="en-US" sz="1100" b="1" dirty="0"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1129.46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14118.20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169.42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1129.46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8235" y="80581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Columns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91433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Slabs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8235" y="4844415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 (Perimeter) Walls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048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Super-Structure Work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2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7983849"/>
              </p:ext>
            </p:extLst>
          </p:nvPr>
        </p:nvGraphicFramePr>
        <p:xfrm>
          <a:off x="381000" y="957834"/>
          <a:ext cx="6709728" cy="1802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727393"/>
                <a:gridCol w="802005"/>
                <a:gridCol w="914400"/>
                <a:gridCol w="1690370"/>
                <a:gridCol w="1104900"/>
                <a:gridCol w="86106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Floor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Internal Blocks (m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Plastering   (m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Celling (m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Paints (Oil)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Paint (Ametion)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Paint (</a:t>
                      </a:r>
                      <a:r>
                        <a:rPr lang="en-US" sz="1100" dirty="0" err="1">
                          <a:effectLst/>
                        </a:rPr>
                        <a:t>Polyced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244.3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817.25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257.075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842.8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421.40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244.3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817.25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244.3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817.25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408.63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72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Roof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62.7263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31.36315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989.975</a:t>
                      </a:r>
                      <a:endParaRPr lang="en-US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3358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1207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1680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1680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1207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121118"/>
              </p:ext>
            </p:extLst>
          </p:nvPr>
        </p:nvGraphicFramePr>
        <p:xfrm>
          <a:off x="381000" y="3188732"/>
          <a:ext cx="3136900" cy="1163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/>
                <a:gridCol w="1206500"/>
              </a:tblGrid>
              <a:tr h="4270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Terrazo</a:t>
                      </a:r>
                      <a:r>
                        <a:rPr lang="en-US" sz="1100" dirty="0">
                          <a:effectLst/>
                        </a:rPr>
                        <a:t> tile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186.12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181.93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181.715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734.965 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3430814"/>
              </p:ext>
            </p:extLst>
          </p:nvPr>
        </p:nvGraphicFramePr>
        <p:xfrm>
          <a:off x="3657600" y="3188732"/>
          <a:ext cx="3136900" cy="137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/>
                <a:gridCol w="1206500"/>
              </a:tblGrid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Parlato</a:t>
                      </a:r>
                      <a:r>
                        <a:rPr lang="en-US" sz="1100" baseline="0" dirty="0" smtClean="0">
                          <a:effectLst/>
                        </a:rPr>
                        <a:t> for </a:t>
                      </a:r>
                      <a:r>
                        <a:rPr lang="en-US" sz="1100" dirty="0" smtClean="0">
                          <a:effectLst/>
                        </a:rPr>
                        <a:t>Corridors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164.8 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342696"/>
              </p:ext>
            </p:extLst>
          </p:nvPr>
        </p:nvGraphicFramePr>
        <p:xfrm>
          <a:off x="381000" y="4648200"/>
          <a:ext cx="48006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/>
                <a:gridCol w="1206500"/>
                <a:gridCol w="1663700"/>
              </a:tblGrid>
              <a:tr h="1927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Ceramic for floors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Non-Slip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Glazed Ceramic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70.76 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320 m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989202"/>
              </p:ext>
            </p:extLst>
          </p:nvPr>
        </p:nvGraphicFramePr>
        <p:xfrm>
          <a:off x="6928485" y="5943600"/>
          <a:ext cx="213931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515"/>
                <a:gridCol w="10668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Stair </a:t>
                      </a:r>
                      <a:r>
                        <a:rPr lang="en-US" sz="1100" dirty="0" smtClean="0">
                          <a:effectLst/>
                        </a:rPr>
                        <a:t>Landing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Arial"/>
                        </a:rPr>
                        <a:t>Perlato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Tile)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18.25 m</a:t>
                      </a:r>
                      <a:r>
                        <a:rPr lang="en-US" sz="1100" baseline="30000" dirty="0" smtClean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324439"/>
              </p:ext>
            </p:extLst>
          </p:nvPr>
        </p:nvGraphicFramePr>
        <p:xfrm>
          <a:off x="381000" y="5943600"/>
          <a:ext cx="6459220" cy="678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300"/>
                <a:gridCol w="2915920"/>
              </a:tblGrid>
              <a:tr h="25768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Marbles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Marble for door sills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 m</a:t>
                      </a:r>
                      <a:r>
                        <a:rPr lang="en-US" sz="1200" baseline="30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Marble for stair (include thread, riser and skirting)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 M.R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5450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walls, Plastering and Painting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819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Tiling</a:t>
            </a:r>
            <a:endParaRPr lang="en-US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04800"/>
            <a:ext cx="5410200" cy="381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Internal Finishes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3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477</TotalTime>
  <Words>1139</Words>
  <Application>Microsoft Office PowerPoint</Application>
  <PresentationFormat>On-screen Show (4:3)</PresentationFormat>
  <Paragraphs>495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NewsPrint</vt:lpstr>
      <vt:lpstr>Construction Project Management</vt:lpstr>
      <vt:lpstr>Introduction</vt:lpstr>
      <vt:lpstr>Problem facing Construction Project in Palestine</vt:lpstr>
      <vt:lpstr>Slide 4</vt:lpstr>
      <vt:lpstr>Work Methodology</vt:lpstr>
      <vt:lpstr>Quantity Surveying Summary </vt:lpstr>
      <vt:lpstr>Slide 7</vt:lpstr>
      <vt:lpstr>Slide 8</vt:lpstr>
      <vt:lpstr>Slide 9</vt:lpstr>
      <vt:lpstr>Slide 10</vt:lpstr>
      <vt:lpstr>Total Cost Percentages</vt:lpstr>
      <vt:lpstr>Major Material Cost Percentages</vt:lpstr>
      <vt:lpstr>Project Analysis using primavera  </vt:lpstr>
      <vt:lpstr>Slide 14</vt:lpstr>
      <vt:lpstr>Slide 15</vt:lpstr>
      <vt:lpstr>Slide 16</vt:lpstr>
      <vt:lpstr>Slide 17</vt:lpstr>
      <vt:lpstr>Slide 18</vt:lpstr>
      <vt:lpstr>Bar (Gantt) chart</vt:lpstr>
      <vt:lpstr>Slide 20</vt:lpstr>
      <vt:lpstr>Slide 21</vt:lpstr>
      <vt:lpstr>Slide 22</vt:lpstr>
      <vt:lpstr>Final conclusion   </vt:lpstr>
      <vt:lpstr>Schedule</vt:lpstr>
      <vt:lpstr>Cost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MJT</dc:creator>
  <cp:lastModifiedBy>mona</cp:lastModifiedBy>
  <cp:revision>42</cp:revision>
  <dcterms:created xsi:type="dcterms:W3CDTF">2012-05-23T13:48:44Z</dcterms:created>
  <dcterms:modified xsi:type="dcterms:W3CDTF">2012-08-30T06:42:43Z</dcterms:modified>
</cp:coreProperties>
</file>