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8" r:id="rId2"/>
    <p:sldId id="298" r:id="rId3"/>
    <p:sldId id="299" r:id="rId4"/>
    <p:sldId id="300" r:id="rId5"/>
    <p:sldId id="302" r:id="rId6"/>
    <p:sldId id="319" r:id="rId7"/>
    <p:sldId id="304" r:id="rId8"/>
    <p:sldId id="307" r:id="rId9"/>
    <p:sldId id="305" r:id="rId10"/>
    <p:sldId id="306" r:id="rId11"/>
    <p:sldId id="308" r:id="rId12"/>
    <p:sldId id="309" r:id="rId13"/>
    <p:sldId id="310" r:id="rId14"/>
    <p:sldId id="311" r:id="rId15"/>
    <p:sldId id="313" r:id="rId16"/>
    <p:sldId id="314" r:id="rId17"/>
    <p:sldId id="315" r:id="rId18"/>
    <p:sldId id="316" r:id="rId19"/>
    <p:sldId id="321" r:id="rId20"/>
    <p:sldId id="322" r:id="rId21"/>
    <p:sldId id="323" r:id="rId22"/>
    <p:sldId id="324" r:id="rId23"/>
    <p:sldId id="325" r:id="rId24"/>
    <p:sldId id="326" r:id="rId25"/>
    <p:sldId id="256" r:id="rId26"/>
    <p:sldId id="257" r:id="rId27"/>
    <p:sldId id="258" r:id="rId28"/>
    <p:sldId id="259" r:id="rId29"/>
    <p:sldId id="260" r:id="rId30"/>
    <p:sldId id="261" r:id="rId31"/>
    <p:sldId id="262" r:id="rId32"/>
    <p:sldId id="263" r:id="rId33"/>
    <p:sldId id="264" r:id="rId34"/>
    <p:sldId id="278" r:id="rId35"/>
    <p:sldId id="266" r:id="rId36"/>
    <p:sldId id="267" r:id="rId37"/>
    <p:sldId id="268" r:id="rId38"/>
    <p:sldId id="269" r:id="rId39"/>
    <p:sldId id="270" r:id="rId40"/>
    <p:sldId id="271" r:id="rId41"/>
    <p:sldId id="272" r:id="rId42"/>
    <p:sldId id="273" r:id="rId43"/>
    <p:sldId id="274" r:id="rId44"/>
    <p:sldId id="275" r:id="rId45"/>
    <p:sldId id="276" r:id="rId46"/>
    <p:sldId id="279" r:id="rId47"/>
    <p:sldId id="280" r:id="rId48"/>
    <p:sldId id="281" r:id="rId49"/>
    <p:sldId id="282" r:id="rId50"/>
    <p:sldId id="283" r:id="rId51"/>
    <p:sldId id="284" r:id="rId52"/>
    <p:sldId id="297" r:id="rId53"/>
    <p:sldId id="285" r:id="rId54"/>
    <p:sldId id="28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A99F4-6D5A-4B52-BAC7-CA1CAC8CD26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309AF3CA-03A0-44B7-B6EC-373026BF2002}">
      <dgm:prSet phldrT="[Text]"/>
      <dgm:spPr/>
      <dgm:t>
        <a:bodyPr/>
        <a:lstStyle/>
        <a:p>
          <a:r>
            <a:rPr lang="en-US" dirty="0" smtClean="0"/>
            <a:t>Methodology</a:t>
          </a:r>
          <a:endParaRPr lang="en-US" dirty="0"/>
        </a:p>
      </dgm:t>
    </dgm:pt>
    <dgm:pt modelId="{008FE81F-A9FE-46DF-AAA1-0E6856CFA71A}" type="parTrans" cxnId="{52DA99EF-F772-4CC3-9217-AF3761C81A54}">
      <dgm:prSet/>
      <dgm:spPr/>
      <dgm:t>
        <a:bodyPr/>
        <a:lstStyle/>
        <a:p>
          <a:endParaRPr lang="en-US"/>
        </a:p>
      </dgm:t>
    </dgm:pt>
    <dgm:pt modelId="{FBD15012-891F-49A6-B855-758AE733E27C}" type="sibTrans" cxnId="{52DA99EF-F772-4CC3-9217-AF3761C81A54}">
      <dgm:prSet/>
      <dgm:spPr/>
      <dgm:t>
        <a:bodyPr/>
        <a:lstStyle/>
        <a:p>
          <a:endParaRPr lang="en-US"/>
        </a:p>
      </dgm:t>
    </dgm:pt>
    <dgm:pt modelId="{A645EB35-685A-4C0C-93E8-9D8CCB8C56CE}">
      <dgm:prSet phldrT="[Text]"/>
      <dgm:spPr/>
      <dgm:t>
        <a:bodyPr/>
        <a:lstStyle/>
        <a:p>
          <a:r>
            <a:rPr lang="en-US" dirty="0" smtClean="0"/>
            <a:t>Collecting data</a:t>
          </a:r>
          <a:endParaRPr lang="en-US" dirty="0"/>
        </a:p>
      </dgm:t>
    </dgm:pt>
    <dgm:pt modelId="{744F7497-EDD9-4DBB-B4E2-5E1E006E428F}" type="parTrans" cxnId="{5DD3CFCE-9541-4B84-B6D4-9D8CF0E10F1C}">
      <dgm:prSet/>
      <dgm:spPr/>
      <dgm:t>
        <a:bodyPr/>
        <a:lstStyle/>
        <a:p>
          <a:endParaRPr lang="en-US"/>
        </a:p>
      </dgm:t>
    </dgm:pt>
    <dgm:pt modelId="{F792AE6B-A3E9-4F4B-AAC1-27F0CA269821}" type="sibTrans" cxnId="{5DD3CFCE-9541-4B84-B6D4-9D8CF0E10F1C}">
      <dgm:prSet/>
      <dgm:spPr/>
      <dgm:t>
        <a:bodyPr/>
        <a:lstStyle/>
        <a:p>
          <a:endParaRPr lang="en-US"/>
        </a:p>
      </dgm:t>
    </dgm:pt>
    <dgm:pt modelId="{1BB6F6B0-AF73-41D1-8855-F0BDB24A7178}">
      <dgm:prSet phldrT="[Text]"/>
      <dgm:spPr/>
      <dgm:t>
        <a:bodyPr/>
        <a:lstStyle/>
        <a:p>
          <a:r>
            <a:rPr lang="en-US" dirty="0" smtClean="0"/>
            <a:t>Determine Water Resources </a:t>
          </a:r>
          <a:r>
            <a:rPr lang="en-US" dirty="0" smtClean="0"/>
            <a:t>Feeding </a:t>
          </a:r>
          <a:r>
            <a:rPr lang="en-US" dirty="0" smtClean="0"/>
            <a:t>Nablus City</a:t>
          </a:r>
          <a:endParaRPr lang="en-US" dirty="0"/>
        </a:p>
      </dgm:t>
    </dgm:pt>
    <dgm:pt modelId="{6D2F9518-0A03-479C-9C4F-696782A7CF12}" type="parTrans" cxnId="{98B42D3F-41A7-4E4E-A510-19685033F89D}">
      <dgm:prSet/>
      <dgm:spPr/>
      <dgm:t>
        <a:bodyPr/>
        <a:lstStyle/>
        <a:p>
          <a:endParaRPr lang="en-US"/>
        </a:p>
      </dgm:t>
    </dgm:pt>
    <dgm:pt modelId="{B891AE0E-14D9-44AD-B697-3306CC431AC5}" type="sibTrans" cxnId="{98B42D3F-41A7-4E4E-A510-19685033F89D}">
      <dgm:prSet/>
      <dgm:spPr/>
      <dgm:t>
        <a:bodyPr/>
        <a:lstStyle/>
        <a:p>
          <a:endParaRPr lang="en-US"/>
        </a:p>
      </dgm:t>
    </dgm:pt>
    <dgm:pt modelId="{4CDBED37-5CB5-4611-9877-F1E73E846337}">
      <dgm:prSet phldrT="[Text]"/>
      <dgm:spPr/>
      <dgm:t>
        <a:bodyPr/>
        <a:lstStyle/>
        <a:p>
          <a:r>
            <a:rPr lang="en-US" dirty="0" smtClean="0"/>
            <a:t>Analyze Old City Network Using EPANET </a:t>
          </a:r>
          <a:endParaRPr lang="en-US" dirty="0"/>
        </a:p>
      </dgm:t>
    </dgm:pt>
    <dgm:pt modelId="{E9044DB7-EB18-4F92-BD07-CA5C2144C109}" type="parTrans" cxnId="{3C464599-9714-4038-86E4-BC6293B34D69}">
      <dgm:prSet/>
      <dgm:spPr/>
      <dgm:t>
        <a:bodyPr/>
        <a:lstStyle/>
        <a:p>
          <a:endParaRPr lang="en-US"/>
        </a:p>
      </dgm:t>
    </dgm:pt>
    <dgm:pt modelId="{D6FA302D-415C-48E4-9131-669024762A1F}" type="sibTrans" cxnId="{3C464599-9714-4038-86E4-BC6293B34D69}">
      <dgm:prSet/>
      <dgm:spPr/>
      <dgm:t>
        <a:bodyPr/>
        <a:lstStyle/>
        <a:p>
          <a:endParaRPr lang="en-US"/>
        </a:p>
      </dgm:t>
    </dgm:pt>
    <dgm:pt modelId="{9C74F270-AF05-4962-A95D-828B9165C0F5}">
      <dgm:prSet phldrT="[Text]"/>
      <dgm:spPr/>
      <dgm:t>
        <a:bodyPr/>
        <a:lstStyle/>
        <a:p>
          <a:r>
            <a:rPr lang="en-US" dirty="0" smtClean="0"/>
            <a:t>Upgrade Water </a:t>
          </a:r>
          <a:r>
            <a:rPr lang="en-US" dirty="0" smtClean="0"/>
            <a:t>and Storm Network</a:t>
          </a:r>
          <a:endParaRPr lang="en-US" dirty="0"/>
        </a:p>
      </dgm:t>
    </dgm:pt>
    <dgm:pt modelId="{17BB8AEB-FB57-4F45-B271-9F06D23C2E10}" type="parTrans" cxnId="{02372C51-9CC5-4674-882D-088170F28D93}">
      <dgm:prSet/>
      <dgm:spPr/>
      <dgm:t>
        <a:bodyPr/>
        <a:lstStyle/>
        <a:p>
          <a:endParaRPr lang="en-US"/>
        </a:p>
      </dgm:t>
    </dgm:pt>
    <dgm:pt modelId="{9DA27DAD-E09A-4711-B80C-2EDB9EB68372}" type="sibTrans" cxnId="{02372C51-9CC5-4674-882D-088170F28D93}">
      <dgm:prSet/>
      <dgm:spPr/>
      <dgm:t>
        <a:bodyPr/>
        <a:lstStyle/>
        <a:p>
          <a:endParaRPr lang="en-US"/>
        </a:p>
      </dgm:t>
    </dgm:pt>
    <dgm:pt modelId="{56494511-7898-40BD-A911-D869970B2D36}" type="pres">
      <dgm:prSet presAssocID="{E87A99F4-6D5A-4B52-BAC7-CA1CAC8CD26B}" presName="diagram" presStyleCnt="0">
        <dgm:presLayoutVars>
          <dgm:chMax val="1"/>
          <dgm:dir/>
          <dgm:animLvl val="ctr"/>
          <dgm:resizeHandles val="exact"/>
        </dgm:presLayoutVars>
      </dgm:prSet>
      <dgm:spPr/>
      <dgm:t>
        <a:bodyPr/>
        <a:lstStyle/>
        <a:p>
          <a:endParaRPr lang="en-US"/>
        </a:p>
      </dgm:t>
    </dgm:pt>
    <dgm:pt modelId="{EB28AF92-2371-42BC-ADD3-9E36A2A52281}" type="pres">
      <dgm:prSet presAssocID="{E87A99F4-6D5A-4B52-BAC7-CA1CAC8CD26B}" presName="matrix" presStyleCnt="0"/>
      <dgm:spPr/>
    </dgm:pt>
    <dgm:pt modelId="{3067F3CF-2A54-4F78-9A24-E3AD0B62822F}" type="pres">
      <dgm:prSet presAssocID="{E87A99F4-6D5A-4B52-BAC7-CA1CAC8CD26B}" presName="tile1" presStyleLbl="node1" presStyleIdx="0" presStyleCnt="4"/>
      <dgm:spPr/>
      <dgm:t>
        <a:bodyPr/>
        <a:lstStyle/>
        <a:p>
          <a:endParaRPr lang="en-US"/>
        </a:p>
      </dgm:t>
    </dgm:pt>
    <dgm:pt modelId="{FC6E339C-F51C-4EC3-90C4-D5568655B783}" type="pres">
      <dgm:prSet presAssocID="{E87A99F4-6D5A-4B52-BAC7-CA1CAC8CD26B}" presName="tile1text" presStyleLbl="node1" presStyleIdx="0" presStyleCnt="4">
        <dgm:presLayoutVars>
          <dgm:chMax val="0"/>
          <dgm:chPref val="0"/>
          <dgm:bulletEnabled val="1"/>
        </dgm:presLayoutVars>
      </dgm:prSet>
      <dgm:spPr/>
      <dgm:t>
        <a:bodyPr/>
        <a:lstStyle/>
        <a:p>
          <a:endParaRPr lang="en-US"/>
        </a:p>
      </dgm:t>
    </dgm:pt>
    <dgm:pt modelId="{755B7595-9072-4ECA-B67D-45E37A374256}" type="pres">
      <dgm:prSet presAssocID="{E87A99F4-6D5A-4B52-BAC7-CA1CAC8CD26B}" presName="tile2" presStyleLbl="node1" presStyleIdx="1" presStyleCnt="4" custLinFactNeighborY="-1250"/>
      <dgm:spPr/>
      <dgm:t>
        <a:bodyPr/>
        <a:lstStyle/>
        <a:p>
          <a:endParaRPr lang="en-US"/>
        </a:p>
      </dgm:t>
    </dgm:pt>
    <dgm:pt modelId="{5581894F-D117-4711-9BE3-27533A065F8C}" type="pres">
      <dgm:prSet presAssocID="{E87A99F4-6D5A-4B52-BAC7-CA1CAC8CD26B}" presName="tile2text" presStyleLbl="node1" presStyleIdx="1" presStyleCnt="4">
        <dgm:presLayoutVars>
          <dgm:chMax val="0"/>
          <dgm:chPref val="0"/>
          <dgm:bulletEnabled val="1"/>
        </dgm:presLayoutVars>
      </dgm:prSet>
      <dgm:spPr/>
      <dgm:t>
        <a:bodyPr/>
        <a:lstStyle/>
        <a:p>
          <a:endParaRPr lang="en-US"/>
        </a:p>
      </dgm:t>
    </dgm:pt>
    <dgm:pt modelId="{4735ED32-9CC0-430A-B61C-3A109D98AB16}" type="pres">
      <dgm:prSet presAssocID="{E87A99F4-6D5A-4B52-BAC7-CA1CAC8CD26B}" presName="tile3" presStyleLbl="node1" presStyleIdx="2" presStyleCnt="4"/>
      <dgm:spPr/>
      <dgm:t>
        <a:bodyPr/>
        <a:lstStyle/>
        <a:p>
          <a:endParaRPr lang="en-US"/>
        </a:p>
      </dgm:t>
    </dgm:pt>
    <dgm:pt modelId="{F1AEBE69-9195-4B11-85C1-EE793EBE4808}" type="pres">
      <dgm:prSet presAssocID="{E87A99F4-6D5A-4B52-BAC7-CA1CAC8CD26B}" presName="tile3text" presStyleLbl="node1" presStyleIdx="2" presStyleCnt="4">
        <dgm:presLayoutVars>
          <dgm:chMax val="0"/>
          <dgm:chPref val="0"/>
          <dgm:bulletEnabled val="1"/>
        </dgm:presLayoutVars>
      </dgm:prSet>
      <dgm:spPr/>
      <dgm:t>
        <a:bodyPr/>
        <a:lstStyle/>
        <a:p>
          <a:endParaRPr lang="en-US"/>
        </a:p>
      </dgm:t>
    </dgm:pt>
    <dgm:pt modelId="{269A6912-DCDD-443D-8CAE-741036E36DE7}" type="pres">
      <dgm:prSet presAssocID="{E87A99F4-6D5A-4B52-BAC7-CA1CAC8CD26B}" presName="tile4" presStyleLbl="node1" presStyleIdx="3" presStyleCnt="4" custLinFactNeighborY="1250"/>
      <dgm:spPr/>
      <dgm:t>
        <a:bodyPr/>
        <a:lstStyle/>
        <a:p>
          <a:endParaRPr lang="en-US"/>
        </a:p>
      </dgm:t>
    </dgm:pt>
    <dgm:pt modelId="{BCD10CC0-9B78-4607-9B1A-21E1DE8238CD}" type="pres">
      <dgm:prSet presAssocID="{E87A99F4-6D5A-4B52-BAC7-CA1CAC8CD26B}" presName="tile4text" presStyleLbl="node1" presStyleIdx="3" presStyleCnt="4">
        <dgm:presLayoutVars>
          <dgm:chMax val="0"/>
          <dgm:chPref val="0"/>
          <dgm:bulletEnabled val="1"/>
        </dgm:presLayoutVars>
      </dgm:prSet>
      <dgm:spPr/>
      <dgm:t>
        <a:bodyPr/>
        <a:lstStyle/>
        <a:p>
          <a:endParaRPr lang="en-US"/>
        </a:p>
      </dgm:t>
    </dgm:pt>
    <dgm:pt modelId="{BF6DFC71-C4A8-4946-B6E0-1F15B704169D}" type="pres">
      <dgm:prSet presAssocID="{E87A99F4-6D5A-4B52-BAC7-CA1CAC8CD26B}" presName="centerTile" presStyleLbl="fgShp" presStyleIdx="0" presStyleCnt="1">
        <dgm:presLayoutVars>
          <dgm:chMax val="0"/>
          <dgm:chPref val="0"/>
        </dgm:presLayoutVars>
      </dgm:prSet>
      <dgm:spPr/>
      <dgm:t>
        <a:bodyPr/>
        <a:lstStyle/>
        <a:p>
          <a:endParaRPr lang="en-US"/>
        </a:p>
      </dgm:t>
    </dgm:pt>
  </dgm:ptLst>
  <dgm:cxnLst>
    <dgm:cxn modelId="{4814550F-165C-46BB-8B55-38321CA392D9}" type="presOf" srcId="{4CDBED37-5CB5-4611-9877-F1E73E846337}" destId="{4735ED32-9CC0-430A-B61C-3A109D98AB16}" srcOrd="0" destOrd="0" presId="urn:microsoft.com/office/officeart/2005/8/layout/matrix1"/>
    <dgm:cxn modelId="{02372C51-9CC5-4674-882D-088170F28D93}" srcId="{309AF3CA-03A0-44B7-B6EC-373026BF2002}" destId="{9C74F270-AF05-4962-A95D-828B9165C0F5}" srcOrd="3" destOrd="0" parTransId="{17BB8AEB-FB57-4F45-B271-9F06D23C2E10}" sibTransId="{9DA27DAD-E09A-4711-B80C-2EDB9EB68372}"/>
    <dgm:cxn modelId="{7151AE35-ABD2-41E8-8609-0F7E6EEDC782}" type="presOf" srcId="{9C74F270-AF05-4962-A95D-828B9165C0F5}" destId="{269A6912-DCDD-443D-8CAE-741036E36DE7}" srcOrd="0" destOrd="0" presId="urn:microsoft.com/office/officeart/2005/8/layout/matrix1"/>
    <dgm:cxn modelId="{ADCD7A33-3CB8-4818-BD51-CCD6CC68B1DA}" type="presOf" srcId="{309AF3CA-03A0-44B7-B6EC-373026BF2002}" destId="{BF6DFC71-C4A8-4946-B6E0-1F15B704169D}" srcOrd="0" destOrd="0" presId="urn:microsoft.com/office/officeart/2005/8/layout/matrix1"/>
    <dgm:cxn modelId="{98B42D3F-41A7-4E4E-A510-19685033F89D}" srcId="{309AF3CA-03A0-44B7-B6EC-373026BF2002}" destId="{1BB6F6B0-AF73-41D1-8855-F0BDB24A7178}" srcOrd="1" destOrd="0" parTransId="{6D2F9518-0A03-479C-9C4F-696782A7CF12}" sibTransId="{B891AE0E-14D9-44AD-B697-3306CC431AC5}"/>
    <dgm:cxn modelId="{3C464599-9714-4038-86E4-BC6293B34D69}" srcId="{309AF3CA-03A0-44B7-B6EC-373026BF2002}" destId="{4CDBED37-5CB5-4611-9877-F1E73E846337}" srcOrd="2" destOrd="0" parTransId="{E9044DB7-EB18-4F92-BD07-CA5C2144C109}" sibTransId="{D6FA302D-415C-48E4-9131-669024762A1F}"/>
    <dgm:cxn modelId="{08839A9D-458A-4125-8920-E41AA39DB1AE}" type="presOf" srcId="{E87A99F4-6D5A-4B52-BAC7-CA1CAC8CD26B}" destId="{56494511-7898-40BD-A911-D869970B2D36}" srcOrd="0" destOrd="0" presId="urn:microsoft.com/office/officeart/2005/8/layout/matrix1"/>
    <dgm:cxn modelId="{66797B7E-8312-4B4B-9082-12E80F032184}" type="presOf" srcId="{4CDBED37-5CB5-4611-9877-F1E73E846337}" destId="{F1AEBE69-9195-4B11-85C1-EE793EBE4808}" srcOrd="1" destOrd="0" presId="urn:microsoft.com/office/officeart/2005/8/layout/matrix1"/>
    <dgm:cxn modelId="{5DD3CFCE-9541-4B84-B6D4-9D8CF0E10F1C}" srcId="{309AF3CA-03A0-44B7-B6EC-373026BF2002}" destId="{A645EB35-685A-4C0C-93E8-9D8CCB8C56CE}" srcOrd="0" destOrd="0" parTransId="{744F7497-EDD9-4DBB-B4E2-5E1E006E428F}" sibTransId="{F792AE6B-A3E9-4F4B-AAC1-27F0CA269821}"/>
    <dgm:cxn modelId="{BD9AD4A0-A718-4198-B4E7-6C1768B60268}" type="presOf" srcId="{A645EB35-685A-4C0C-93E8-9D8CCB8C56CE}" destId="{3067F3CF-2A54-4F78-9A24-E3AD0B62822F}" srcOrd="0" destOrd="0" presId="urn:microsoft.com/office/officeart/2005/8/layout/matrix1"/>
    <dgm:cxn modelId="{725C735B-3BC3-4069-A3C7-957CEBE6181B}" type="presOf" srcId="{A645EB35-685A-4C0C-93E8-9D8CCB8C56CE}" destId="{FC6E339C-F51C-4EC3-90C4-D5568655B783}" srcOrd="1" destOrd="0" presId="urn:microsoft.com/office/officeart/2005/8/layout/matrix1"/>
    <dgm:cxn modelId="{13FCA68F-816C-4A20-9E68-B07647344221}" type="presOf" srcId="{1BB6F6B0-AF73-41D1-8855-F0BDB24A7178}" destId="{755B7595-9072-4ECA-B67D-45E37A374256}" srcOrd="0" destOrd="0" presId="urn:microsoft.com/office/officeart/2005/8/layout/matrix1"/>
    <dgm:cxn modelId="{3B18E68E-C1F0-48C3-B0F4-0EE6B13404C7}" type="presOf" srcId="{1BB6F6B0-AF73-41D1-8855-F0BDB24A7178}" destId="{5581894F-D117-4711-9BE3-27533A065F8C}" srcOrd="1" destOrd="0" presId="urn:microsoft.com/office/officeart/2005/8/layout/matrix1"/>
    <dgm:cxn modelId="{52DA99EF-F772-4CC3-9217-AF3761C81A54}" srcId="{E87A99F4-6D5A-4B52-BAC7-CA1CAC8CD26B}" destId="{309AF3CA-03A0-44B7-B6EC-373026BF2002}" srcOrd="0" destOrd="0" parTransId="{008FE81F-A9FE-46DF-AAA1-0E6856CFA71A}" sibTransId="{FBD15012-891F-49A6-B855-758AE733E27C}"/>
    <dgm:cxn modelId="{7A7350EC-2DE2-4859-825A-7BB360D5B452}" type="presOf" srcId="{9C74F270-AF05-4962-A95D-828B9165C0F5}" destId="{BCD10CC0-9B78-4607-9B1A-21E1DE8238CD}" srcOrd="1" destOrd="0" presId="urn:microsoft.com/office/officeart/2005/8/layout/matrix1"/>
    <dgm:cxn modelId="{181C6E88-CBFF-4534-A250-344165F54023}" type="presParOf" srcId="{56494511-7898-40BD-A911-D869970B2D36}" destId="{EB28AF92-2371-42BC-ADD3-9E36A2A52281}" srcOrd="0" destOrd="0" presId="urn:microsoft.com/office/officeart/2005/8/layout/matrix1"/>
    <dgm:cxn modelId="{64A6DC72-6F62-4CDB-A645-12140F75524D}" type="presParOf" srcId="{EB28AF92-2371-42BC-ADD3-9E36A2A52281}" destId="{3067F3CF-2A54-4F78-9A24-E3AD0B62822F}" srcOrd="0" destOrd="0" presId="urn:microsoft.com/office/officeart/2005/8/layout/matrix1"/>
    <dgm:cxn modelId="{D2CE22EF-E273-4B89-9D9D-AA7EB207D3BC}" type="presParOf" srcId="{EB28AF92-2371-42BC-ADD3-9E36A2A52281}" destId="{FC6E339C-F51C-4EC3-90C4-D5568655B783}" srcOrd="1" destOrd="0" presId="urn:microsoft.com/office/officeart/2005/8/layout/matrix1"/>
    <dgm:cxn modelId="{FEBD14CD-0DBF-4B86-89AD-C227C7C34326}" type="presParOf" srcId="{EB28AF92-2371-42BC-ADD3-9E36A2A52281}" destId="{755B7595-9072-4ECA-B67D-45E37A374256}" srcOrd="2" destOrd="0" presId="urn:microsoft.com/office/officeart/2005/8/layout/matrix1"/>
    <dgm:cxn modelId="{359F4492-EEFE-46BD-8603-D20B75FA1EFC}" type="presParOf" srcId="{EB28AF92-2371-42BC-ADD3-9E36A2A52281}" destId="{5581894F-D117-4711-9BE3-27533A065F8C}" srcOrd="3" destOrd="0" presId="urn:microsoft.com/office/officeart/2005/8/layout/matrix1"/>
    <dgm:cxn modelId="{745CC2B3-5235-4AB1-856C-93C43F8CA839}" type="presParOf" srcId="{EB28AF92-2371-42BC-ADD3-9E36A2A52281}" destId="{4735ED32-9CC0-430A-B61C-3A109D98AB16}" srcOrd="4" destOrd="0" presId="urn:microsoft.com/office/officeart/2005/8/layout/matrix1"/>
    <dgm:cxn modelId="{71281271-1644-42F1-997C-8E8D48B84FD5}" type="presParOf" srcId="{EB28AF92-2371-42BC-ADD3-9E36A2A52281}" destId="{F1AEBE69-9195-4B11-85C1-EE793EBE4808}" srcOrd="5" destOrd="0" presId="urn:microsoft.com/office/officeart/2005/8/layout/matrix1"/>
    <dgm:cxn modelId="{C48BDDB5-E4FD-426F-8353-AC39673FF90B}" type="presParOf" srcId="{EB28AF92-2371-42BC-ADD3-9E36A2A52281}" destId="{269A6912-DCDD-443D-8CAE-741036E36DE7}" srcOrd="6" destOrd="0" presId="urn:microsoft.com/office/officeart/2005/8/layout/matrix1"/>
    <dgm:cxn modelId="{257E8CD1-824D-45EF-AF70-D68214BA3E9B}" type="presParOf" srcId="{EB28AF92-2371-42BC-ADD3-9E36A2A52281}" destId="{BCD10CC0-9B78-4607-9B1A-21E1DE8238CD}" srcOrd="7" destOrd="0" presId="urn:microsoft.com/office/officeart/2005/8/layout/matrix1"/>
    <dgm:cxn modelId="{F9DD6F69-57DE-4ACA-8221-7740FB7D5044}" type="presParOf" srcId="{56494511-7898-40BD-A911-D869970B2D36}" destId="{BF6DFC71-C4A8-4946-B6E0-1F15B704169D}"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5B0A4-319E-40D5-9C9E-00D61649C27A}" type="doc">
      <dgm:prSet loTypeId="urn:microsoft.com/office/officeart/2005/8/layout/pyramid2" loCatId="list" qsTypeId="urn:microsoft.com/office/officeart/2005/8/quickstyle/simple1" qsCatId="simple" csTypeId="urn:microsoft.com/office/officeart/2005/8/colors/accent1_2" csCatId="accent1" phldr="1"/>
      <dgm:spPr/>
    </dgm:pt>
    <dgm:pt modelId="{16A7E442-2C81-40E2-AF0B-8FFF17B974D0}">
      <dgm:prSet phldrT="[Text]"/>
      <dgm:spPr/>
      <dgm:t>
        <a:bodyPr/>
        <a:lstStyle/>
        <a:p>
          <a:r>
            <a:rPr lang="en-US" dirty="0" smtClean="0"/>
            <a:t>Nablus is located at the northern part of the West Bank.</a:t>
          </a:r>
          <a:endParaRPr lang="en-US" dirty="0"/>
        </a:p>
      </dgm:t>
    </dgm:pt>
    <dgm:pt modelId="{7D1992E4-EA9C-44BE-AF65-F5CC0A66BE00}" type="parTrans" cxnId="{F9CB9AB2-2146-49F1-A63D-F4198A92FC0F}">
      <dgm:prSet/>
      <dgm:spPr/>
      <dgm:t>
        <a:bodyPr/>
        <a:lstStyle/>
        <a:p>
          <a:endParaRPr lang="en-US"/>
        </a:p>
      </dgm:t>
    </dgm:pt>
    <dgm:pt modelId="{D2D61031-FD3F-4145-A6BB-5C0E721D63CF}" type="sibTrans" cxnId="{F9CB9AB2-2146-49F1-A63D-F4198A92FC0F}">
      <dgm:prSet/>
      <dgm:spPr/>
      <dgm:t>
        <a:bodyPr/>
        <a:lstStyle/>
        <a:p>
          <a:endParaRPr lang="en-US"/>
        </a:p>
      </dgm:t>
    </dgm:pt>
    <dgm:pt modelId="{2E7D41BB-2361-40DB-BB23-58A85D1B0A8D}">
      <dgm:prSet phldrT="[Text]"/>
      <dgm:spPr/>
      <dgm:t>
        <a:bodyPr/>
        <a:lstStyle/>
        <a:p>
          <a:r>
            <a:rPr lang="en-US" dirty="0" smtClean="0"/>
            <a:t>The Total area of Nablus city is 29 Km2</a:t>
          </a:r>
          <a:endParaRPr lang="en-US" dirty="0"/>
        </a:p>
      </dgm:t>
    </dgm:pt>
    <dgm:pt modelId="{05530FCE-9848-4022-A7DC-C942689CA0D7}" type="parTrans" cxnId="{E217424E-0CDA-4572-BD13-230736DE1324}">
      <dgm:prSet/>
      <dgm:spPr/>
      <dgm:t>
        <a:bodyPr/>
        <a:lstStyle/>
        <a:p>
          <a:endParaRPr lang="en-US"/>
        </a:p>
      </dgm:t>
    </dgm:pt>
    <dgm:pt modelId="{D34E07C0-6F37-4FC5-8CF6-B4A2E67C3CC8}" type="sibTrans" cxnId="{E217424E-0CDA-4572-BD13-230736DE1324}">
      <dgm:prSet/>
      <dgm:spPr/>
      <dgm:t>
        <a:bodyPr/>
        <a:lstStyle/>
        <a:p>
          <a:endParaRPr lang="en-US"/>
        </a:p>
      </dgm:t>
    </dgm:pt>
    <dgm:pt modelId="{65E336BA-1729-4610-9587-74F86FB7BBF8}">
      <dgm:prSet phldrT="[Text]"/>
      <dgm:spPr/>
      <dgm:t>
        <a:bodyPr/>
        <a:lstStyle/>
        <a:p>
          <a:r>
            <a:rPr lang="en-US" dirty="0" smtClean="0"/>
            <a:t>about 167500 capita</a:t>
          </a:r>
          <a:endParaRPr lang="en-US" dirty="0"/>
        </a:p>
      </dgm:t>
    </dgm:pt>
    <dgm:pt modelId="{5EC2FFB0-2373-4EA3-9091-44F74EDC5B38}" type="parTrans" cxnId="{BB00A235-F05C-4E88-ADE1-25875DAD84F2}">
      <dgm:prSet/>
      <dgm:spPr/>
      <dgm:t>
        <a:bodyPr/>
        <a:lstStyle/>
        <a:p>
          <a:endParaRPr lang="en-US"/>
        </a:p>
      </dgm:t>
    </dgm:pt>
    <dgm:pt modelId="{B5BEA459-482D-44F7-9B77-89AD5894B15A}" type="sibTrans" cxnId="{BB00A235-F05C-4E88-ADE1-25875DAD84F2}">
      <dgm:prSet/>
      <dgm:spPr/>
      <dgm:t>
        <a:bodyPr/>
        <a:lstStyle/>
        <a:p>
          <a:endParaRPr lang="en-US"/>
        </a:p>
      </dgm:t>
    </dgm:pt>
    <dgm:pt modelId="{8930BB5C-D12F-43DC-9E8E-D8C0570ADADF}">
      <dgm:prSet phldrT="[Text]"/>
      <dgm:spPr/>
      <dgm:t>
        <a:bodyPr/>
        <a:lstStyle/>
        <a:p>
          <a:r>
            <a:rPr lang="en-US" dirty="0" smtClean="0"/>
            <a:t>It has a unique topography between two mountains and </a:t>
          </a:r>
          <a:r>
            <a:rPr lang="en-US" dirty="0" err="1" smtClean="0"/>
            <a:t>wadi</a:t>
          </a:r>
          <a:r>
            <a:rPr lang="en-US" dirty="0" smtClean="0"/>
            <a:t> and it rich of fresh water</a:t>
          </a:r>
          <a:endParaRPr lang="en-US" dirty="0"/>
        </a:p>
      </dgm:t>
    </dgm:pt>
    <dgm:pt modelId="{B4608FE7-BF7D-433F-9AEB-8819EE8B0459}" type="parTrans" cxnId="{97549E2C-546D-4CB0-AB86-C5FC60A31C55}">
      <dgm:prSet/>
      <dgm:spPr/>
      <dgm:t>
        <a:bodyPr/>
        <a:lstStyle/>
        <a:p>
          <a:endParaRPr lang="en-US"/>
        </a:p>
      </dgm:t>
    </dgm:pt>
    <dgm:pt modelId="{C81B6FC3-2B27-4181-A00A-13BB21B903FA}" type="sibTrans" cxnId="{97549E2C-546D-4CB0-AB86-C5FC60A31C55}">
      <dgm:prSet/>
      <dgm:spPr/>
      <dgm:t>
        <a:bodyPr/>
        <a:lstStyle/>
        <a:p>
          <a:endParaRPr lang="en-US"/>
        </a:p>
      </dgm:t>
    </dgm:pt>
    <dgm:pt modelId="{C02ACEDD-C28A-44E6-86E6-ECB04250C30A}">
      <dgm:prSet phldrT="[Text]"/>
      <dgm:spPr/>
      <dgm:t>
        <a:bodyPr/>
        <a:lstStyle/>
        <a:p>
          <a:r>
            <a:rPr lang="en-US" dirty="0" smtClean="0"/>
            <a:t>It has a strategic economical location and it has traditional industries such as oil soap ,furniture.</a:t>
          </a:r>
          <a:endParaRPr lang="en-US" dirty="0"/>
        </a:p>
      </dgm:t>
    </dgm:pt>
    <dgm:pt modelId="{29614C91-EC88-43AB-B77A-FD9C8BD9071D}" type="parTrans" cxnId="{04EEFE4E-57D4-4C1D-8498-A17F7FA3B890}">
      <dgm:prSet/>
      <dgm:spPr/>
      <dgm:t>
        <a:bodyPr/>
        <a:lstStyle/>
        <a:p>
          <a:endParaRPr lang="en-US"/>
        </a:p>
      </dgm:t>
    </dgm:pt>
    <dgm:pt modelId="{1B25EEB5-A0AE-4957-8C22-6352C1F52314}" type="sibTrans" cxnId="{04EEFE4E-57D4-4C1D-8498-A17F7FA3B890}">
      <dgm:prSet/>
      <dgm:spPr/>
      <dgm:t>
        <a:bodyPr/>
        <a:lstStyle/>
        <a:p>
          <a:endParaRPr lang="en-US"/>
        </a:p>
      </dgm:t>
    </dgm:pt>
    <dgm:pt modelId="{D838F433-67FD-4DC9-ADAF-6009E7FBA344}">
      <dgm:prSet phldrT="[Text]"/>
      <dgm:spPr/>
      <dgm:t>
        <a:bodyPr/>
        <a:lstStyle/>
        <a:p>
          <a:r>
            <a:rPr lang="en-US" dirty="0" smtClean="0"/>
            <a:t>The relatively Mediterranean climate brings hot, dry summers and cool, rainy winter</a:t>
          </a:r>
          <a:endParaRPr lang="en-US" dirty="0"/>
        </a:p>
      </dgm:t>
    </dgm:pt>
    <dgm:pt modelId="{D52308AC-FC5C-423F-9683-F529BA36997E}" type="parTrans" cxnId="{9571074F-36B7-4A91-A152-AD15D866B0D3}">
      <dgm:prSet/>
      <dgm:spPr/>
      <dgm:t>
        <a:bodyPr/>
        <a:lstStyle/>
        <a:p>
          <a:endParaRPr lang="en-US"/>
        </a:p>
      </dgm:t>
    </dgm:pt>
    <dgm:pt modelId="{8C3EB4CA-F7DB-4C84-A5AB-7DD26AA6B931}" type="sibTrans" cxnId="{9571074F-36B7-4A91-A152-AD15D866B0D3}">
      <dgm:prSet/>
      <dgm:spPr/>
      <dgm:t>
        <a:bodyPr/>
        <a:lstStyle/>
        <a:p>
          <a:endParaRPr lang="en-US"/>
        </a:p>
      </dgm:t>
    </dgm:pt>
    <dgm:pt modelId="{90A18620-3C08-408C-BDEC-A1E49A80DE77}" type="pres">
      <dgm:prSet presAssocID="{EF65B0A4-319E-40D5-9C9E-00D61649C27A}" presName="compositeShape" presStyleCnt="0">
        <dgm:presLayoutVars>
          <dgm:dir/>
          <dgm:resizeHandles/>
        </dgm:presLayoutVars>
      </dgm:prSet>
      <dgm:spPr/>
    </dgm:pt>
    <dgm:pt modelId="{A62B9E19-1946-4EB2-9447-302DB63081E4}" type="pres">
      <dgm:prSet presAssocID="{EF65B0A4-319E-40D5-9C9E-00D61649C27A}" presName="pyramid" presStyleLbl="node1" presStyleIdx="0" presStyleCnt="1" custLinFactNeighborX="-625" custLinFactNeighborY="1250"/>
      <dgm:spPr/>
    </dgm:pt>
    <dgm:pt modelId="{42DF9E98-3F67-4EC5-8DC5-8F93E4BD9916}" type="pres">
      <dgm:prSet presAssocID="{EF65B0A4-319E-40D5-9C9E-00D61649C27A}" presName="theList" presStyleCnt="0"/>
      <dgm:spPr/>
    </dgm:pt>
    <dgm:pt modelId="{F68894D3-A358-4D26-A197-498207916967}" type="pres">
      <dgm:prSet presAssocID="{16A7E442-2C81-40E2-AF0B-8FFF17B974D0}" presName="aNode" presStyleLbl="fgAcc1" presStyleIdx="0" presStyleCnt="6">
        <dgm:presLayoutVars>
          <dgm:bulletEnabled val="1"/>
        </dgm:presLayoutVars>
      </dgm:prSet>
      <dgm:spPr/>
      <dgm:t>
        <a:bodyPr/>
        <a:lstStyle/>
        <a:p>
          <a:endParaRPr lang="en-US"/>
        </a:p>
      </dgm:t>
    </dgm:pt>
    <dgm:pt modelId="{DCCEBC7F-A8B7-4470-B3AC-7FFAF005D951}" type="pres">
      <dgm:prSet presAssocID="{16A7E442-2C81-40E2-AF0B-8FFF17B974D0}" presName="aSpace" presStyleCnt="0"/>
      <dgm:spPr/>
    </dgm:pt>
    <dgm:pt modelId="{08CF153B-4422-408C-87A2-BEACDD0DBE5F}" type="pres">
      <dgm:prSet presAssocID="{2E7D41BB-2361-40DB-BB23-58A85D1B0A8D}" presName="aNode" presStyleLbl="fgAcc1" presStyleIdx="1" presStyleCnt="6">
        <dgm:presLayoutVars>
          <dgm:bulletEnabled val="1"/>
        </dgm:presLayoutVars>
      </dgm:prSet>
      <dgm:spPr/>
      <dgm:t>
        <a:bodyPr/>
        <a:lstStyle/>
        <a:p>
          <a:endParaRPr lang="en-US"/>
        </a:p>
      </dgm:t>
    </dgm:pt>
    <dgm:pt modelId="{A63FD927-9C63-48CF-8CBA-EF967F38FEB5}" type="pres">
      <dgm:prSet presAssocID="{2E7D41BB-2361-40DB-BB23-58A85D1B0A8D}" presName="aSpace" presStyleCnt="0"/>
      <dgm:spPr/>
    </dgm:pt>
    <dgm:pt modelId="{3CAEE48D-2E93-41E9-82D2-2B28E189384B}" type="pres">
      <dgm:prSet presAssocID="{65E336BA-1729-4610-9587-74F86FB7BBF8}" presName="aNode" presStyleLbl="fgAcc1" presStyleIdx="2" presStyleCnt="6">
        <dgm:presLayoutVars>
          <dgm:bulletEnabled val="1"/>
        </dgm:presLayoutVars>
      </dgm:prSet>
      <dgm:spPr/>
      <dgm:t>
        <a:bodyPr/>
        <a:lstStyle/>
        <a:p>
          <a:endParaRPr lang="en-US"/>
        </a:p>
      </dgm:t>
    </dgm:pt>
    <dgm:pt modelId="{EAE221BA-A35F-49D7-BF26-5FDFDA9B833D}" type="pres">
      <dgm:prSet presAssocID="{65E336BA-1729-4610-9587-74F86FB7BBF8}" presName="aSpace" presStyleCnt="0"/>
      <dgm:spPr/>
    </dgm:pt>
    <dgm:pt modelId="{06D75147-D17D-4AC7-B77B-B485119ED035}" type="pres">
      <dgm:prSet presAssocID="{8930BB5C-D12F-43DC-9E8E-D8C0570ADADF}" presName="aNode" presStyleLbl="fgAcc1" presStyleIdx="3" presStyleCnt="6">
        <dgm:presLayoutVars>
          <dgm:bulletEnabled val="1"/>
        </dgm:presLayoutVars>
      </dgm:prSet>
      <dgm:spPr/>
      <dgm:t>
        <a:bodyPr/>
        <a:lstStyle/>
        <a:p>
          <a:endParaRPr lang="en-US"/>
        </a:p>
      </dgm:t>
    </dgm:pt>
    <dgm:pt modelId="{E27CF453-012D-4BA9-8D38-E9A4EBFCCC19}" type="pres">
      <dgm:prSet presAssocID="{8930BB5C-D12F-43DC-9E8E-D8C0570ADADF}" presName="aSpace" presStyleCnt="0"/>
      <dgm:spPr/>
    </dgm:pt>
    <dgm:pt modelId="{65E4131E-E6A8-491A-9743-06CE4BEE81A4}" type="pres">
      <dgm:prSet presAssocID="{C02ACEDD-C28A-44E6-86E6-ECB04250C30A}" presName="aNode" presStyleLbl="fgAcc1" presStyleIdx="4" presStyleCnt="6">
        <dgm:presLayoutVars>
          <dgm:bulletEnabled val="1"/>
        </dgm:presLayoutVars>
      </dgm:prSet>
      <dgm:spPr/>
      <dgm:t>
        <a:bodyPr/>
        <a:lstStyle/>
        <a:p>
          <a:endParaRPr lang="en-US"/>
        </a:p>
      </dgm:t>
    </dgm:pt>
    <dgm:pt modelId="{46C9B50B-606D-4EB0-9E3C-ADA036246239}" type="pres">
      <dgm:prSet presAssocID="{C02ACEDD-C28A-44E6-86E6-ECB04250C30A}" presName="aSpace" presStyleCnt="0"/>
      <dgm:spPr/>
    </dgm:pt>
    <dgm:pt modelId="{4737F291-5DFF-47A0-A0FA-C82CEC5C7407}" type="pres">
      <dgm:prSet presAssocID="{D838F433-67FD-4DC9-ADAF-6009E7FBA344}" presName="aNode" presStyleLbl="fgAcc1" presStyleIdx="5" presStyleCnt="6">
        <dgm:presLayoutVars>
          <dgm:bulletEnabled val="1"/>
        </dgm:presLayoutVars>
      </dgm:prSet>
      <dgm:spPr/>
      <dgm:t>
        <a:bodyPr/>
        <a:lstStyle/>
        <a:p>
          <a:endParaRPr lang="en-US"/>
        </a:p>
      </dgm:t>
    </dgm:pt>
    <dgm:pt modelId="{E7EBF075-DEA8-47E3-A53A-4BF46B9D35B3}" type="pres">
      <dgm:prSet presAssocID="{D838F433-67FD-4DC9-ADAF-6009E7FBA344}" presName="aSpace" presStyleCnt="0"/>
      <dgm:spPr/>
    </dgm:pt>
  </dgm:ptLst>
  <dgm:cxnLst>
    <dgm:cxn modelId="{F9CB9AB2-2146-49F1-A63D-F4198A92FC0F}" srcId="{EF65B0A4-319E-40D5-9C9E-00D61649C27A}" destId="{16A7E442-2C81-40E2-AF0B-8FFF17B974D0}" srcOrd="0" destOrd="0" parTransId="{7D1992E4-EA9C-44BE-AF65-F5CC0A66BE00}" sibTransId="{D2D61031-FD3F-4145-A6BB-5C0E721D63CF}"/>
    <dgm:cxn modelId="{8FF9DF1D-A5B8-49AB-9CA4-AD98C2D28E4E}" type="presOf" srcId="{8930BB5C-D12F-43DC-9E8E-D8C0570ADADF}" destId="{06D75147-D17D-4AC7-B77B-B485119ED035}" srcOrd="0" destOrd="0" presId="urn:microsoft.com/office/officeart/2005/8/layout/pyramid2"/>
    <dgm:cxn modelId="{2E855D5C-361F-4F7F-BBEB-6ABB8DB968DD}" type="presOf" srcId="{16A7E442-2C81-40E2-AF0B-8FFF17B974D0}" destId="{F68894D3-A358-4D26-A197-498207916967}" srcOrd="0" destOrd="0" presId="urn:microsoft.com/office/officeart/2005/8/layout/pyramid2"/>
    <dgm:cxn modelId="{E217424E-0CDA-4572-BD13-230736DE1324}" srcId="{EF65B0A4-319E-40D5-9C9E-00D61649C27A}" destId="{2E7D41BB-2361-40DB-BB23-58A85D1B0A8D}" srcOrd="1" destOrd="0" parTransId="{05530FCE-9848-4022-A7DC-C942689CA0D7}" sibTransId="{D34E07C0-6F37-4FC5-8CF6-B4A2E67C3CC8}"/>
    <dgm:cxn modelId="{9571074F-36B7-4A91-A152-AD15D866B0D3}" srcId="{EF65B0A4-319E-40D5-9C9E-00D61649C27A}" destId="{D838F433-67FD-4DC9-ADAF-6009E7FBA344}" srcOrd="5" destOrd="0" parTransId="{D52308AC-FC5C-423F-9683-F529BA36997E}" sibTransId="{8C3EB4CA-F7DB-4C84-A5AB-7DD26AA6B931}"/>
    <dgm:cxn modelId="{97549E2C-546D-4CB0-AB86-C5FC60A31C55}" srcId="{EF65B0A4-319E-40D5-9C9E-00D61649C27A}" destId="{8930BB5C-D12F-43DC-9E8E-D8C0570ADADF}" srcOrd="3" destOrd="0" parTransId="{B4608FE7-BF7D-433F-9AEB-8819EE8B0459}" sibTransId="{C81B6FC3-2B27-4181-A00A-13BB21B903FA}"/>
    <dgm:cxn modelId="{9CBA45FA-B5B3-46D6-A7FB-0A172AA90B6E}" type="presOf" srcId="{EF65B0A4-319E-40D5-9C9E-00D61649C27A}" destId="{90A18620-3C08-408C-BDEC-A1E49A80DE77}" srcOrd="0" destOrd="0" presId="urn:microsoft.com/office/officeart/2005/8/layout/pyramid2"/>
    <dgm:cxn modelId="{9FD743C5-7F8B-44AA-AE51-3CB5557A2FF9}" type="presOf" srcId="{2E7D41BB-2361-40DB-BB23-58A85D1B0A8D}" destId="{08CF153B-4422-408C-87A2-BEACDD0DBE5F}" srcOrd="0" destOrd="0" presId="urn:microsoft.com/office/officeart/2005/8/layout/pyramid2"/>
    <dgm:cxn modelId="{20041E5B-D68E-41F1-8E09-099BE7908206}" type="presOf" srcId="{D838F433-67FD-4DC9-ADAF-6009E7FBA344}" destId="{4737F291-5DFF-47A0-A0FA-C82CEC5C7407}" srcOrd="0" destOrd="0" presId="urn:microsoft.com/office/officeart/2005/8/layout/pyramid2"/>
    <dgm:cxn modelId="{BB00A235-F05C-4E88-ADE1-25875DAD84F2}" srcId="{EF65B0A4-319E-40D5-9C9E-00D61649C27A}" destId="{65E336BA-1729-4610-9587-74F86FB7BBF8}" srcOrd="2" destOrd="0" parTransId="{5EC2FFB0-2373-4EA3-9091-44F74EDC5B38}" sibTransId="{B5BEA459-482D-44F7-9B77-89AD5894B15A}"/>
    <dgm:cxn modelId="{809ED8C8-B798-4D57-889C-CA24391CD5EB}" type="presOf" srcId="{C02ACEDD-C28A-44E6-86E6-ECB04250C30A}" destId="{65E4131E-E6A8-491A-9743-06CE4BEE81A4}" srcOrd="0" destOrd="0" presId="urn:microsoft.com/office/officeart/2005/8/layout/pyramid2"/>
    <dgm:cxn modelId="{04EEFE4E-57D4-4C1D-8498-A17F7FA3B890}" srcId="{EF65B0A4-319E-40D5-9C9E-00D61649C27A}" destId="{C02ACEDD-C28A-44E6-86E6-ECB04250C30A}" srcOrd="4" destOrd="0" parTransId="{29614C91-EC88-43AB-B77A-FD9C8BD9071D}" sibTransId="{1B25EEB5-A0AE-4957-8C22-6352C1F52314}"/>
    <dgm:cxn modelId="{607F8ED0-AA44-47C0-8D6C-D4A5CE81D639}" type="presOf" srcId="{65E336BA-1729-4610-9587-74F86FB7BBF8}" destId="{3CAEE48D-2E93-41E9-82D2-2B28E189384B}" srcOrd="0" destOrd="0" presId="urn:microsoft.com/office/officeart/2005/8/layout/pyramid2"/>
    <dgm:cxn modelId="{0807E49B-0E52-4607-9C11-A7CAE9D2F40D}" type="presParOf" srcId="{90A18620-3C08-408C-BDEC-A1E49A80DE77}" destId="{A62B9E19-1946-4EB2-9447-302DB63081E4}" srcOrd="0" destOrd="0" presId="urn:microsoft.com/office/officeart/2005/8/layout/pyramid2"/>
    <dgm:cxn modelId="{E4B1681F-4EF2-41D7-AE22-5EB6859542DE}" type="presParOf" srcId="{90A18620-3C08-408C-BDEC-A1E49A80DE77}" destId="{42DF9E98-3F67-4EC5-8DC5-8F93E4BD9916}" srcOrd="1" destOrd="0" presId="urn:microsoft.com/office/officeart/2005/8/layout/pyramid2"/>
    <dgm:cxn modelId="{EA77786A-3D34-43FD-8558-4F425FB6E21C}" type="presParOf" srcId="{42DF9E98-3F67-4EC5-8DC5-8F93E4BD9916}" destId="{F68894D3-A358-4D26-A197-498207916967}" srcOrd="0" destOrd="0" presId="urn:microsoft.com/office/officeart/2005/8/layout/pyramid2"/>
    <dgm:cxn modelId="{EB85ED2E-B3CB-4A68-876F-01762EA30046}" type="presParOf" srcId="{42DF9E98-3F67-4EC5-8DC5-8F93E4BD9916}" destId="{DCCEBC7F-A8B7-4470-B3AC-7FFAF005D951}" srcOrd="1" destOrd="0" presId="urn:microsoft.com/office/officeart/2005/8/layout/pyramid2"/>
    <dgm:cxn modelId="{C80F70B9-6467-4024-AECF-4DAF21E4DA02}" type="presParOf" srcId="{42DF9E98-3F67-4EC5-8DC5-8F93E4BD9916}" destId="{08CF153B-4422-408C-87A2-BEACDD0DBE5F}" srcOrd="2" destOrd="0" presId="urn:microsoft.com/office/officeart/2005/8/layout/pyramid2"/>
    <dgm:cxn modelId="{85E5837B-5CA1-45EE-90A1-4C5C9E867978}" type="presParOf" srcId="{42DF9E98-3F67-4EC5-8DC5-8F93E4BD9916}" destId="{A63FD927-9C63-48CF-8CBA-EF967F38FEB5}" srcOrd="3" destOrd="0" presId="urn:microsoft.com/office/officeart/2005/8/layout/pyramid2"/>
    <dgm:cxn modelId="{7BE7A022-8D0A-4580-B6CB-FAC4B73F157E}" type="presParOf" srcId="{42DF9E98-3F67-4EC5-8DC5-8F93E4BD9916}" destId="{3CAEE48D-2E93-41E9-82D2-2B28E189384B}" srcOrd="4" destOrd="0" presId="urn:microsoft.com/office/officeart/2005/8/layout/pyramid2"/>
    <dgm:cxn modelId="{160187C4-50F3-41E4-9797-44572D49CDC0}" type="presParOf" srcId="{42DF9E98-3F67-4EC5-8DC5-8F93E4BD9916}" destId="{EAE221BA-A35F-49D7-BF26-5FDFDA9B833D}" srcOrd="5" destOrd="0" presId="urn:microsoft.com/office/officeart/2005/8/layout/pyramid2"/>
    <dgm:cxn modelId="{80D0F305-931B-462E-BBEC-EA20FA87D867}" type="presParOf" srcId="{42DF9E98-3F67-4EC5-8DC5-8F93E4BD9916}" destId="{06D75147-D17D-4AC7-B77B-B485119ED035}" srcOrd="6" destOrd="0" presId="urn:microsoft.com/office/officeart/2005/8/layout/pyramid2"/>
    <dgm:cxn modelId="{C57DC68C-680D-42DE-BE2B-25B0028B82EC}" type="presParOf" srcId="{42DF9E98-3F67-4EC5-8DC5-8F93E4BD9916}" destId="{E27CF453-012D-4BA9-8D38-E9A4EBFCCC19}" srcOrd="7" destOrd="0" presId="urn:microsoft.com/office/officeart/2005/8/layout/pyramid2"/>
    <dgm:cxn modelId="{82114348-A8C3-40E6-B212-7496D468CA6F}" type="presParOf" srcId="{42DF9E98-3F67-4EC5-8DC5-8F93E4BD9916}" destId="{65E4131E-E6A8-491A-9743-06CE4BEE81A4}" srcOrd="8" destOrd="0" presId="urn:microsoft.com/office/officeart/2005/8/layout/pyramid2"/>
    <dgm:cxn modelId="{76048746-9796-4C80-B748-1A185CD7CB72}" type="presParOf" srcId="{42DF9E98-3F67-4EC5-8DC5-8F93E4BD9916}" destId="{46C9B50B-606D-4EB0-9E3C-ADA036246239}" srcOrd="9" destOrd="0" presId="urn:microsoft.com/office/officeart/2005/8/layout/pyramid2"/>
    <dgm:cxn modelId="{F8C89A03-490C-4079-AB3D-ECBE0F56AA09}" type="presParOf" srcId="{42DF9E98-3F67-4EC5-8DC5-8F93E4BD9916}" destId="{4737F291-5DFF-47A0-A0FA-C82CEC5C7407}" srcOrd="10" destOrd="0" presId="urn:microsoft.com/office/officeart/2005/8/layout/pyramid2"/>
    <dgm:cxn modelId="{468F899D-4C6A-4514-AB8E-BFEA0786568F}" type="presParOf" srcId="{42DF9E98-3F67-4EC5-8DC5-8F93E4BD9916}" destId="{E7EBF075-DEA8-47E3-A53A-4BF46B9D35B3}"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6543A9-470D-4962-9344-67AFE85767B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530057-0070-4EFB-8507-DF309A736A8F}">
      <dgm:prSet phldrT="[Text]" custT="1"/>
      <dgm:spPr/>
      <dgm:t>
        <a:bodyPr/>
        <a:lstStyle/>
        <a:p>
          <a:r>
            <a:rPr lang="en-US" sz="1000" dirty="0" smtClean="0"/>
            <a:t>Resources</a:t>
          </a:r>
          <a:endParaRPr lang="en-US" sz="1000" dirty="0"/>
        </a:p>
      </dgm:t>
    </dgm:pt>
    <dgm:pt modelId="{18EDA0C5-C155-4903-A78C-0CEED2C31C44}" type="parTrans" cxnId="{19926F5E-1439-4441-9D9D-D6066AD17D69}">
      <dgm:prSet/>
      <dgm:spPr/>
      <dgm:t>
        <a:bodyPr/>
        <a:lstStyle/>
        <a:p>
          <a:endParaRPr lang="en-US"/>
        </a:p>
      </dgm:t>
    </dgm:pt>
    <dgm:pt modelId="{95827459-886B-4BDA-BD89-2F2CE79C04E1}" type="sibTrans" cxnId="{19926F5E-1439-4441-9D9D-D6066AD17D69}">
      <dgm:prSet/>
      <dgm:spPr/>
      <dgm:t>
        <a:bodyPr/>
        <a:lstStyle/>
        <a:p>
          <a:endParaRPr lang="en-US"/>
        </a:p>
      </dgm:t>
    </dgm:pt>
    <dgm:pt modelId="{D06BD92D-58B4-49B6-B0B7-0EEDB106630A}">
      <dgm:prSet phldrT="[Text]" custT="1"/>
      <dgm:spPr/>
      <dgm:t>
        <a:bodyPr/>
        <a:lstStyle/>
        <a:p>
          <a:r>
            <a:rPr lang="en-US" sz="1000" dirty="0" smtClean="0"/>
            <a:t>Wells </a:t>
          </a:r>
          <a:endParaRPr lang="en-US" sz="1000" dirty="0"/>
        </a:p>
      </dgm:t>
    </dgm:pt>
    <dgm:pt modelId="{2FE7D84C-E79D-421C-8969-30C2C47F2576}" type="parTrans" cxnId="{6CEC9123-1052-4AFA-B183-4C6DADE29794}">
      <dgm:prSet/>
      <dgm:spPr/>
      <dgm:t>
        <a:bodyPr/>
        <a:lstStyle/>
        <a:p>
          <a:endParaRPr lang="en-US"/>
        </a:p>
      </dgm:t>
    </dgm:pt>
    <dgm:pt modelId="{93A9088F-0B5C-4956-8D2D-3EC4B05C68D6}" type="sibTrans" cxnId="{6CEC9123-1052-4AFA-B183-4C6DADE29794}">
      <dgm:prSet/>
      <dgm:spPr/>
      <dgm:t>
        <a:bodyPr/>
        <a:lstStyle/>
        <a:p>
          <a:endParaRPr lang="en-US"/>
        </a:p>
      </dgm:t>
    </dgm:pt>
    <dgm:pt modelId="{56F01FA0-8C90-4CF0-A4C3-66365C358CC0}">
      <dgm:prSet phldrT="[Text]" custT="1"/>
      <dgm:spPr/>
      <dgm:t>
        <a:bodyPr/>
        <a:lstStyle/>
        <a:p>
          <a:r>
            <a:rPr lang="en-US" sz="1000" dirty="0" smtClean="0"/>
            <a:t>Badan</a:t>
          </a:r>
        </a:p>
      </dgm:t>
    </dgm:pt>
    <dgm:pt modelId="{C682E180-77E0-4382-834B-741774FF68CA}" type="parTrans" cxnId="{DCA0BF6A-0CA4-4173-A1A6-C81EFA8D9FD0}">
      <dgm:prSet/>
      <dgm:spPr/>
      <dgm:t>
        <a:bodyPr/>
        <a:lstStyle/>
        <a:p>
          <a:endParaRPr lang="en-US"/>
        </a:p>
      </dgm:t>
    </dgm:pt>
    <dgm:pt modelId="{A128F40F-E453-4C36-97A4-8880FC0491C5}" type="sibTrans" cxnId="{DCA0BF6A-0CA4-4173-A1A6-C81EFA8D9FD0}">
      <dgm:prSet/>
      <dgm:spPr/>
      <dgm:t>
        <a:bodyPr/>
        <a:lstStyle/>
        <a:p>
          <a:endParaRPr lang="en-US"/>
        </a:p>
      </dgm:t>
    </dgm:pt>
    <dgm:pt modelId="{05D9D69E-5A00-44F2-9B6D-AE5E2F2B0419}">
      <dgm:prSet phldrT="[Text]" custT="1"/>
      <dgm:spPr/>
      <dgm:t>
        <a:bodyPr/>
        <a:lstStyle/>
        <a:p>
          <a:r>
            <a:rPr lang="en-US" sz="1000" dirty="0" smtClean="0"/>
            <a:t>Far’a</a:t>
          </a:r>
        </a:p>
      </dgm:t>
    </dgm:pt>
    <dgm:pt modelId="{E2ED8F0D-1137-40C0-A7C7-1D76699BE03C}" type="parTrans" cxnId="{13A53746-BDDD-49E7-9CBA-398E31373048}">
      <dgm:prSet/>
      <dgm:spPr/>
      <dgm:t>
        <a:bodyPr/>
        <a:lstStyle/>
        <a:p>
          <a:endParaRPr lang="en-US"/>
        </a:p>
      </dgm:t>
    </dgm:pt>
    <dgm:pt modelId="{EC9762FA-979F-4386-A0D5-3894AF6B6D43}" type="sibTrans" cxnId="{13A53746-BDDD-49E7-9CBA-398E31373048}">
      <dgm:prSet/>
      <dgm:spPr/>
      <dgm:t>
        <a:bodyPr/>
        <a:lstStyle/>
        <a:p>
          <a:endParaRPr lang="en-US"/>
        </a:p>
      </dgm:t>
    </dgm:pt>
    <dgm:pt modelId="{A2F6FBC3-29EB-42E2-9554-3C5DCD705153}">
      <dgm:prSet phldrT="[Text]" custT="1"/>
      <dgm:spPr/>
      <dgm:t>
        <a:bodyPr/>
        <a:lstStyle/>
        <a:p>
          <a:r>
            <a:rPr lang="en-US" sz="1000" dirty="0" smtClean="0"/>
            <a:t>Qaryon</a:t>
          </a:r>
          <a:endParaRPr lang="en-US" sz="1000" dirty="0"/>
        </a:p>
      </dgm:t>
    </dgm:pt>
    <dgm:pt modelId="{6C4AB368-37EA-4CBC-8E13-A929185EDF24}" type="parTrans" cxnId="{5124EB3E-4B64-43BA-BACC-0EB41908BFB5}">
      <dgm:prSet/>
      <dgm:spPr/>
      <dgm:t>
        <a:bodyPr/>
        <a:lstStyle/>
        <a:p>
          <a:endParaRPr lang="en-US"/>
        </a:p>
      </dgm:t>
    </dgm:pt>
    <dgm:pt modelId="{0A399B7C-FBFD-4833-AFF3-50237EF18AE0}" type="sibTrans" cxnId="{5124EB3E-4B64-43BA-BACC-0EB41908BFB5}">
      <dgm:prSet/>
      <dgm:spPr/>
      <dgm:t>
        <a:bodyPr/>
        <a:lstStyle/>
        <a:p>
          <a:endParaRPr lang="en-US"/>
        </a:p>
      </dgm:t>
    </dgm:pt>
    <dgm:pt modelId="{784FE26E-702A-4722-A2A2-5D661C604C33}">
      <dgm:prSet phldrT="[Text]" custT="1"/>
      <dgm:spPr/>
      <dgm:t>
        <a:bodyPr/>
        <a:lstStyle/>
        <a:p>
          <a:r>
            <a:rPr lang="en-US" sz="1000" dirty="0" smtClean="0"/>
            <a:t>        Odala</a:t>
          </a:r>
        </a:p>
        <a:p>
          <a:endParaRPr lang="en-US" sz="1000" dirty="0" smtClean="0"/>
        </a:p>
      </dgm:t>
    </dgm:pt>
    <dgm:pt modelId="{9395F6E4-F9EB-490E-8A27-12CD4262C361}" type="parTrans" cxnId="{5240E959-D30B-48DA-AE66-C731B4E038B8}">
      <dgm:prSet/>
      <dgm:spPr/>
      <dgm:t>
        <a:bodyPr/>
        <a:lstStyle/>
        <a:p>
          <a:endParaRPr lang="en-US"/>
        </a:p>
      </dgm:t>
    </dgm:pt>
    <dgm:pt modelId="{3754872C-6D21-4C87-B4C0-BDAD8171F598}" type="sibTrans" cxnId="{5240E959-D30B-48DA-AE66-C731B4E038B8}">
      <dgm:prSet/>
      <dgm:spPr/>
      <dgm:t>
        <a:bodyPr/>
        <a:lstStyle/>
        <a:p>
          <a:endParaRPr lang="en-US"/>
        </a:p>
      </dgm:t>
    </dgm:pt>
    <dgm:pt modelId="{68A1341C-80C3-400B-9564-A03B522F60A9}">
      <dgm:prSet phldrT="[Text]" custT="1"/>
      <dgm:spPr/>
      <dgm:t>
        <a:bodyPr/>
        <a:lstStyle/>
        <a:p>
          <a:r>
            <a:rPr lang="en-US" sz="1000" dirty="0" smtClean="0"/>
            <a:t>            Roujeb</a:t>
          </a:r>
        </a:p>
        <a:p>
          <a:endParaRPr lang="en-US" sz="1000" dirty="0"/>
        </a:p>
      </dgm:t>
    </dgm:pt>
    <dgm:pt modelId="{E2C91F81-C40A-4B3A-B0E3-7430B2B04C83}" type="parTrans" cxnId="{879F46E9-8C92-41FE-B8EB-A5C385F9DEEE}">
      <dgm:prSet/>
      <dgm:spPr/>
      <dgm:t>
        <a:bodyPr/>
        <a:lstStyle/>
        <a:p>
          <a:endParaRPr lang="en-US"/>
        </a:p>
      </dgm:t>
    </dgm:pt>
    <dgm:pt modelId="{9D5FDC32-D082-4543-877F-4C9E2B00DF1E}" type="sibTrans" cxnId="{879F46E9-8C92-41FE-B8EB-A5C385F9DEEE}">
      <dgm:prSet/>
      <dgm:spPr/>
      <dgm:t>
        <a:bodyPr/>
        <a:lstStyle/>
        <a:p>
          <a:endParaRPr lang="en-US"/>
        </a:p>
      </dgm:t>
    </dgm:pt>
    <dgm:pt modelId="{1C5487E9-ABCA-43A2-8073-9B4EB0C08437}">
      <dgm:prSet phldrT="[Text]" custT="1"/>
      <dgm:spPr/>
      <dgm:t>
        <a:bodyPr/>
        <a:lstStyle/>
        <a:p>
          <a:r>
            <a:rPr lang="en-US" sz="1000" dirty="0" smtClean="0"/>
            <a:t>Qarawien</a:t>
          </a:r>
          <a:endParaRPr lang="en-US" sz="1000" dirty="0"/>
        </a:p>
      </dgm:t>
    </dgm:pt>
    <dgm:pt modelId="{17141673-2923-43B0-A4F4-8C6CADDACE58}" type="parTrans" cxnId="{DCD373C8-08F4-4674-BC96-8A2B37A0C399}">
      <dgm:prSet/>
      <dgm:spPr/>
      <dgm:t>
        <a:bodyPr/>
        <a:lstStyle/>
        <a:p>
          <a:endParaRPr lang="en-US"/>
        </a:p>
      </dgm:t>
    </dgm:pt>
    <dgm:pt modelId="{03E612FB-282A-4AC7-96AA-7D49ED7F855E}" type="sibTrans" cxnId="{DCD373C8-08F4-4674-BC96-8A2B37A0C399}">
      <dgm:prSet/>
      <dgm:spPr/>
      <dgm:t>
        <a:bodyPr/>
        <a:lstStyle/>
        <a:p>
          <a:endParaRPr lang="en-US"/>
        </a:p>
      </dgm:t>
    </dgm:pt>
    <dgm:pt modelId="{0D4564F6-3DB9-4FD7-AD2E-EE9F2288C5CB}">
      <dgm:prSet phldrT="[Text]" custT="1"/>
      <dgm:spPr/>
      <dgm:t>
        <a:bodyPr/>
        <a:lstStyle/>
        <a:p>
          <a:pPr rtl="0"/>
          <a:r>
            <a:rPr lang="en-US" sz="1000" dirty="0" smtClean="0"/>
            <a:t>Beit El-Ma’</a:t>
          </a:r>
          <a:endParaRPr lang="en-US" sz="1000" dirty="0"/>
        </a:p>
      </dgm:t>
    </dgm:pt>
    <dgm:pt modelId="{65EBD05C-85A7-4D5C-A4A0-5DC2257B34E1}" type="parTrans" cxnId="{BACBD570-A357-43FC-8316-29A01EEE53A0}">
      <dgm:prSet/>
      <dgm:spPr/>
      <dgm:t>
        <a:bodyPr/>
        <a:lstStyle/>
        <a:p>
          <a:endParaRPr lang="en-US"/>
        </a:p>
      </dgm:t>
    </dgm:pt>
    <dgm:pt modelId="{8E9D8BC1-C605-4DD1-9600-3E6D3F085401}" type="sibTrans" cxnId="{BACBD570-A357-43FC-8316-29A01EEE53A0}">
      <dgm:prSet/>
      <dgm:spPr/>
      <dgm:t>
        <a:bodyPr/>
        <a:lstStyle/>
        <a:p>
          <a:endParaRPr lang="en-US"/>
        </a:p>
      </dgm:t>
    </dgm:pt>
    <dgm:pt modelId="{B637117D-E90C-4992-A910-C2953EA30136}">
      <dgm:prSet phldrT="[Text]" custT="1"/>
      <dgm:spPr/>
      <dgm:t>
        <a:bodyPr/>
        <a:lstStyle/>
        <a:p>
          <a:pPr rtl="0"/>
          <a:r>
            <a:rPr lang="en-US" sz="1000" dirty="0" smtClean="0"/>
            <a:t>Ras Al-Ein</a:t>
          </a:r>
          <a:endParaRPr lang="en-US" sz="1000" dirty="0"/>
        </a:p>
      </dgm:t>
    </dgm:pt>
    <dgm:pt modelId="{0A0CDC20-95A4-404D-AB9B-5024693158AA}" type="parTrans" cxnId="{0F33CD2C-B929-40C5-B1B9-8EE2B24E0679}">
      <dgm:prSet/>
      <dgm:spPr/>
      <dgm:t>
        <a:bodyPr/>
        <a:lstStyle/>
        <a:p>
          <a:endParaRPr lang="en-US"/>
        </a:p>
      </dgm:t>
    </dgm:pt>
    <dgm:pt modelId="{F293D163-2E88-4113-9B97-72C269CB57C5}" type="sibTrans" cxnId="{0F33CD2C-B929-40C5-B1B9-8EE2B24E0679}">
      <dgm:prSet/>
      <dgm:spPr/>
      <dgm:t>
        <a:bodyPr/>
        <a:lstStyle/>
        <a:p>
          <a:endParaRPr lang="en-US"/>
        </a:p>
      </dgm:t>
    </dgm:pt>
    <dgm:pt modelId="{07EC9605-CC32-41CE-A9AD-158DD493A7E9}">
      <dgm:prSet phldrT="[Text]" custT="1"/>
      <dgm:spPr/>
      <dgm:t>
        <a:bodyPr/>
        <a:lstStyle/>
        <a:p>
          <a:pPr rtl="0"/>
          <a:r>
            <a:rPr lang="en-US" sz="1000" dirty="0" smtClean="0"/>
            <a:t>Ein Al-Asal</a:t>
          </a:r>
          <a:endParaRPr lang="en-US" sz="1000" dirty="0"/>
        </a:p>
      </dgm:t>
    </dgm:pt>
    <dgm:pt modelId="{0676D18A-CD72-499F-AAA1-0003E5D5A06F}" type="parTrans" cxnId="{86E0D42D-AA4C-40F4-99A0-B4721408DD17}">
      <dgm:prSet/>
      <dgm:spPr/>
      <dgm:t>
        <a:bodyPr/>
        <a:lstStyle/>
        <a:p>
          <a:endParaRPr lang="en-US"/>
        </a:p>
      </dgm:t>
    </dgm:pt>
    <dgm:pt modelId="{D5BC1DA8-E81D-4C50-B6D7-18C03A5515A9}" type="sibTrans" cxnId="{86E0D42D-AA4C-40F4-99A0-B4721408DD17}">
      <dgm:prSet/>
      <dgm:spPr/>
      <dgm:t>
        <a:bodyPr/>
        <a:lstStyle/>
        <a:p>
          <a:endParaRPr lang="en-US"/>
        </a:p>
      </dgm:t>
    </dgm:pt>
    <dgm:pt modelId="{89E07A7E-1D20-4F6A-8C70-8AA440663407}">
      <dgm:prSet phldrT="[Text]" custT="1"/>
      <dgm:spPr/>
      <dgm:t>
        <a:bodyPr/>
        <a:lstStyle/>
        <a:p>
          <a:pPr rtl="0"/>
          <a:r>
            <a:rPr lang="en-US" sz="1000" dirty="0" smtClean="0"/>
            <a:t>Ein Dafna</a:t>
          </a:r>
          <a:endParaRPr lang="en-US" sz="1000" dirty="0"/>
        </a:p>
      </dgm:t>
    </dgm:pt>
    <dgm:pt modelId="{EC157163-0D20-4424-8648-563BD772BD95}" type="parTrans" cxnId="{CE00B950-4956-4488-B4A1-39774A7F9652}">
      <dgm:prSet/>
      <dgm:spPr/>
      <dgm:t>
        <a:bodyPr/>
        <a:lstStyle/>
        <a:p>
          <a:endParaRPr lang="en-US"/>
        </a:p>
      </dgm:t>
    </dgm:pt>
    <dgm:pt modelId="{5DDA64C1-C5B1-4688-8A31-D6FB6C084DC0}" type="sibTrans" cxnId="{CE00B950-4956-4488-B4A1-39774A7F9652}">
      <dgm:prSet/>
      <dgm:spPr/>
      <dgm:t>
        <a:bodyPr/>
        <a:lstStyle/>
        <a:p>
          <a:endParaRPr lang="en-US"/>
        </a:p>
      </dgm:t>
    </dgm:pt>
    <dgm:pt modelId="{AD8FA8C8-DE5D-4816-9396-B163CE1BE0A6}">
      <dgm:prSet phldrT="[Text]" custT="1"/>
      <dgm:spPr/>
      <dgm:t>
        <a:bodyPr/>
        <a:lstStyle/>
        <a:p>
          <a:r>
            <a:rPr lang="en-US" sz="1000" dirty="0" smtClean="0"/>
            <a:t>Sabastya</a:t>
          </a:r>
        </a:p>
      </dgm:t>
    </dgm:pt>
    <dgm:pt modelId="{3AD35EC3-CFBC-4A3E-A8EC-F3F304D1B02A}" type="parTrans" cxnId="{1247F9A3-3E74-439D-A71D-D091F4915CC5}">
      <dgm:prSet/>
      <dgm:spPr/>
      <dgm:t>
        <a:bodyPr/>
        <a:lstStyle/>
        <a:p>
          <a:endParaRPr lang="en-US"/>
        </a:p>
      </dgm:t>
    </dgm:pt>
    <dgm:pt modelId="{01B14B7F-415C-4707-BF9C-1BA11289387C}" type="sibTrans" cxnId="{1247F9A3-3E74-439D-A71D-D091F4915CC5}">
      <dgm:prSet/>
      <dgm:spPr/>
      <dgm:t>
        <a:bodyPr/>
        <a:lstStyle/>
        <a:p>
          <a:endParaRPr lang="en-US"/>
        </a:p>
      </dgm:t>
    </dgm:pt>
    <dgm:pt modelId="{11E78936-F186-40BB-9722-44BC9AF69534}">
      <dgm:prSet phldrT="[Text]" custT="1"/>
      <dgm:spPr/>
      <dgm:t>
        <a:bodyPr/>
        <a:lstStyle/>
        <a:p>
          <a:r>
            <a:rPr lang="en-US" sz="1000" dirty="0" smtClean="0"/>
            <a:t>Springs </a:t>
          </a:r>
          <a:endParaRPr lang="en-US" sz="1000" dirty="0"/>
        </a:p>
      </dgm:t>
    </dgm:pt>
    <dgm:pt modelId="{B14C3179-C672-4470-AA14-B0C57320CCF1}" type="sibTrans" cxnId="{2C09C33F-7CED-48DF-AD3C-61471026E4F9}">
      <dgm:prSet/>
      <dgm:spPr/>
      <dgm:t>
        <a:bodyPr/>
        <a:lstStyle/>
        <a:p>
          <a:endParaRPr lang="en-US"/>
        </a:p>
      </dgm:t>
    </dgm:pt>
    <dgm:pt modelId="{78C33471-B11B-44B6-81F6-203F53DC9867}" type="parTrans" cxnId="{2C09C33F-7CED-48DF-AD3C-61471026E4F9}">
      <dgm:prSet/>
      <dgm:spPr/>
      <dgm:t>
        <a:bodyPr/>
        <a:lstStyle/>
        <a:p>
          <a:endParaRPr lang="en-US"/>
        </a:p>
      </dgm:t>
    </dgm:pt>
    <dgm:pt modelId="{312B80A9-EB82-4102-B884-1E8D1B6FD245}">
      <dgm:prSet phldrT="[Text]" custT="1"/>
      <dgm:spPr/>
      <dgm:t>
        <a:bodyPr/>
        <a:lstStyle/>
        <a:p>
          <a:r>
            <a:rPr lang="en-US" sz="1000" dirty="0" smtClean="0"/>
            <a:t>            Der Sharaf</a:t>
          </a:r>
        </a:p>
        <a:p>
          <a:r>
            <a:rPr lang="en-US" sz="1000" dirty="0" smtClean="0"/>
            <a:t> </a:t>
          </a:r>
        </a:p>
      </dgm:t>
    </dgm:pt>
    <dgm:pt modelId="{17D190CA-D625-4CB4-B2C8-8648C2BC830C}" type="sibTrans" cxnId="{C5BED535-91D1-4818-9B9B-B36ED51C010A}">
      <dgm:prSet/>
      <dgm:spPr/>
      <dgm:t>
        <a:bodyPr/>
        <a:lstStyle/>
        <a:p>
          <a:endParaRPr lang="en-US"/>
        </a:p>
      </dgm:t>
    </dgm:pt>
    <dgm:pt modelId="{9A9AD517-A411-42A2-B884-48B5D99A0EE9}" type="parTrans" cxnId="{C5BED535-91D1-4818-9B9B-B36ED51C010A}">
      <dgm:prSet/>
      <dgm:spPr/>
      <dgm:t>
        <a:bodyPr/>
        <a:lstStyle/>
        <a:p>
          <a:endParaRPr lang="en-US"/>
        </a:p>
      </dgm:t>
    </dgm:pt>
    <dgm:pt modelId="{FE4F7798-C565-4BAE-9ACF-A38CB3E05268}" type="pres">
      <dgm:prSet presAssocID="{FD6543A9-470D-4962-9344-67AFE85767B5}" presName="hierChild1" presStyleCnt="0">
        <dgm:presLayoutVars>
          <dgm:chPref val="1"/>
          <dgm:dir/>
          <dgm:animOne val="branch"/>
          <dgm:animLvl val="lvl"/>
          <dgm:resizeHandles/>
        </dgm:presLayoutVars>
      </dgm:prSet>
      <dgm:spPr/>
      <dgm:t>
        <a:bodyPr/>
        <a:lstStyle/>
        <a:p>
          <a:endParaRPr lang="en-US"/>
        </a:p>
      </dgm:t>
    </dgm:pt>
    <dgm:pt modelId="{78E27A25-E826-4A64-9D1D-4208264C59FB}" type="pres">
      <dgm:prSet presAssocID="{8C530057-0070-4EFB-8507-DF309A736A8F}" presName="hierRoot1" presStyleCnt="0"/>
      <dgm:spPr/>
    </dgm:pt>
    <dgm:pt modelId="{6F68E0B9-0DAF-4D60-978C-DBED10531225}" type="pres">
      <dgm:prSet presAssocID="{8C530057-0070-4EFB-8507-DF309A736A8F}" presName="composite" presStyleCnt="0"/>
      <dgm:spPr/>
    </dgm:pt>
    <dgm:pt modelId="{7ACB44CA-54D5-4E97-ADF9-DC3AA71D2410}" type="pres">
      <dgm:prSet presAssocID="{8C530057-0070-4EFB-8507-DF309A736A8F}" presName="background" presStyleLbl="node0" presStyleIdx="0" presStyleCnt="1"/>
      <dgm:spPr/>
    </dgm:pt>
    <dgm:pt modelId="{4EF4A0C1-37AF-469B-A19F-07EDC83CFBE5}" type="pres">
      <dgm:prSet presAssocID="{8C530057-0070-4EFB-8507-DF309A736A8F}" presName="text" presStyleLbl="fgAcc0" presStyleIdx="0" presStyleCnt="1" custScaleX="138365" custScaleY="148090">
        <dgm:presLayoutVars>
          <dgm:chPref val="3"/>
        </dgm:presLayoutVars>
      </dgm:prSet>
      <dgm:spPr/>
      <dgm:t>
        <a:bodyPr/>
        <a:lstStyle/>
        <a:p>
          <a:endParaRPr lang="en-US"/>
        </a:p>
      </dgm:t>
    </dgm:pt>
    <dgm:pt modelId="{A47E85A1-89EC-4859-9EA5-3E1729C1FED9}" type="pres">
      <dgm:prSet presAssocID="{8C530057-0070-4EFB-8507-DF309A736A8F}" presName="hierChild2" presStyleCnt="0"/>
      <dgm:spPr/>
    </dgm:pt>
    <dgm:pt modelId="{6DEEB40D-D01B-444D-BD10-7281E084DD57}" type="pres">
      <dgm:prSet presAssocID="{2FE7D84C-E79D-421C-8969-30C2C47F2576}" presName="Name10" presStyleLbl="parChTrans1D2" presStyleIdx="0" presStyleCnt="2"/>
      <dgm:spPr/>
      <dgm:t>
        <a:bodyPr/>
        <a:lstStyle/>
        <a:p>
          <a:endParaRPr lang="en-US"/>
        </a:p>
      </dgm:t>
    </dgm:pt>
    <dgm:pt modelId="{826B9161-BA18-417D-A937-8A45E228ECDE}" type="pres">
      <dgm:prSet presAssocID="{D06BD92D-58B4-49B6-B0B7-0EEDB106630A}" presName="hierRoot2" presStyleCnt="0"/>
      <dgm:spPr/>
    </dgm:pt>
    <dgm:pt modelId="{73B6C7D6-AFE4-4897-8CB4-F873B308CEE5}" type="pres">
      <dgm:prSet presAssocID="{D06BD92D-58B4-49B6-B0B7-0EEDB106630A}" presName="composite2" presStyleCnt="0"/>
      <dgm:spPr/>
    </dgm:pt>
    <dgm:pt modelId="{35E9C322-A2F8-48AE-BB19-B0985C9D9315}" type="pres">
      <dgm:prSet presAssocID="{D06BD92D-58B4-49B6-B0B7-0EEDB106630A}" presName="background2" presStyleLbl="node2" presStyleIdx="0" presStyleCnt="2"/>
      <dgm:spPr/>
    </dgm:pt>
    <dgm:pt modelId="{34B3130D-EACD-4355-AE3D-F6320F0B930A}" type="pres">
      <dgm:prSet presAssocID="{D06BD92D-58B4-49B6-B0B7-0EEDB106630A}" presName="text2" presStyleLbl="fgAcc2" presStyleIdx="0" presStyleCnt="2" custScaleX="140279" custScaleY="131513">
        <dgm:presLayoutVars>
          <dgm:chPref val="3"/>
        </dgm:presLayoutVars>
      </dgm:prSet>
      <dgm:spPr/>
      <dgm:t>
        <a:bodyPr/>
        <a:lstStyle/>
        <a:p>
          <a:endParaRPr lang="en-US"/>
        </a:p>
      </dgm:t>
    </dgm:pt>
    <dgm:pt modelId="{84BA1B1F-3D78-4E38-9E44-7632F1FA16DB}" type="pres">
      <dgm:prSet presAssocID="{D06BD92D-58B4-49B6-B0B7-0EEDB106630A}" presName="hierChild3" presStyleCnt="0"/>
      <dgm:spPr/>
    </dgm:pt>
    <dgm:pt modelId="{9FE8CCC1-5583-4531-929A-25B2E45E9DCA}" type="pres">
      <dgm:prSet presAssocID="{C682E180-77E0-4382-834B-741774FF68CA}" presName="Name17" presStyleLbl="parChTrans1D3" presStyleIdx="0" presStyleCnt="12"/>
      <dgm:spPr/>
      <dgm:t>
        <a:bodyPr/>
        <a:lstStyle/>
        <a:p>
          <a:endParaRPr lang="en-US"/>
        </a:p>
      </dgm:t>
    </dgm:pt>
    <dgm:pt modelId="{22CA1CDD-6409-4D86-B6B0-DF4F03D7004F}" type="pres">
      <dgm:prSet presAssocID="{56F01FA0-8C90-4CF0-A4C3-66365C358CC0}" presName="hierRoot3" presStyleCnt="0"/>
      <dgm:spPr/>
    </dgm:pt>
    <dgm:pt modelId="{B09E7B4A-8934-4547-BB29-0E501CF808B4}" type="pres">
      <dgm:prSet presAssocID="{56F01FA0-8C90-4CF0-A4C3-66365C358CC0}" presName="composite3" presStyleCnt="0"/>
      <dgm:spPr/>
    </dgm:pt>
    <dgm:pt modelId="{4DC32E71-7E79-459D-9E34-8CFDAEBDF3CB}" type="pres">
      <dgm:prSet presAssocID="{56F01FA0-8C90-4CF0-A4C3-66365C358CC0}" presName="background3" presStyleLbl="node3" presStyleIdx="0" presStyleCnt="12"/>
      <dgm:spPr/>
    </dgm:pt>
    <dgm:pt modelId="{C2002E31-EE32-4325-8339-714EE6B16BC0}" type="pres">
      <dgm:prSet presAssocID="{56F01FA0-8C90-4CF0-A4C3-66365C358CC0}" presName="text3" presStyleLbl="fgAcc3" presStyleIdx="0" presStyleCnt="12">
        <dgm:presLayoutVars>
          <dgm:chPref val="3"/>
        </dgm:presLayoutVars>
      </dgm:prSet>
      <dgm:spPr/>
      <dgm:t>
        <a:bodyPr/>
        <a:lstStyle/>
        <a:p>
          <a:endParaRPr lang="en-US"/>
        </a:p>
      </dgm:t>
    </dgm:pt>
    <dgm:pt modelId="{632AE447-3A33-45AB-A97D-297CDFE05AB4}" type="pres">
      <dgm:prSet presAssocID="{56F01FA0-8C90-4CF0-A4C3-66365C358CC0}" presName="hierChild4" presStyleCnt="0"/>
      <dgm:spPr/>
    </dgm:pt>
    <dgm:pt modelId="{F4501540-34B5-4939-BD61-F83C5CA2A050}" type="pres">
      <dgm:prSet presAssocID="{3AD35EC3-CFBC-4A3E-A8EC-F3F304D1B02A}" presName="Name17" presStyleLbl="parChTrans1D3" presStyleIdx="1" presStyleCnt="12"/>
      <dgm:spPr/>
      <dgm:t>
        <a:bodyPr/>
        <a:lstStyle/>
        <a:p>
          <a:endParaRPr lang="en-US"/>
        </a:p>
      </dgm:t>
    </dgm:pt>
    <dgm:pt modelId="{CB739527-5550-4430-BEE3-5F2A16465A45}" type="pres">
      <dgm:prSet presAssocID="{AD8FA8C8-DE5D-4816-9396-B163CE1BE0A6}" presName="hierRoot3" presStyleCnt="0"/>
      <dgm:spPr/>
    </dgm:pt>
    <dgm:pt modelId="{69D560F3-AFF6-4501-BCDF-E8F8D68BCCEB}" type="pres">
      <dgm:prSet presAssocID="{AD8FA8C8-DE5D-4816-9396-B163CE1BE0A6}" presName="composite3" presStyleCnt="0"/>
      <dgm:spPr/>
    </dgm:pt>
    <dgm:pt modelId="{045F8162-2679-4CED-87E3-EDF9065CA5C8}" type="pres">
      <dgm:prSet presAssocID="{AD8FA8C8-DE5D-4816-9396-B163CE1BE0A6}" presName="background3" presStyleLbl="node3" presStyleIdx="1" presStyleCnt="12"/>
      <dgm:spPr/>
    </dgm:pt>
    <dgm:pt modelId="{13C97B07-4758-4FF2-A576-B37C1115632E}" type="pres">
      <dgm:prSet presAssocID="{AD8FA8C8-DE5D-4816-9396-B163CE1BE0A6}" presName="text3" presStyleLbl="fgAcc3" presStyleIdx="1" presStyleCnt="12">
        <dgm:presLayoutVars>
          <dgm:chPref val="3"/>
        </dgm:presLayoutVars>
      </dgm:prSet>
      <dgm:spPr/>
      <dgm:t>
        <a:bodyPr/>
        <a:lstStyle/>
        <a:p>
          <a:endParaRPr lang="en-US"/>
        </a:p>
      </dgm:t>
    </dgm:pt>
    <dgm:pt modelId="{8C6E3B14-37ED-4587-A3C9-79328F381E3C}" type="pres">
      <dgm:prSet presAssocID="{AD8FA8C8-DE5D-4816-9396-B163CE1BE0A6}" presName="hierChild4" presStyleCnt="0"/>
      <dgm:spPr/>
    </dgm:pt>
    <dgm:pt modelId="{244FA5B0-7BFF-4F87-89EE-4FE57FD7CC3F}" type="pres">
      <dgm:prSet presAssocID="{E2C91F81-C40A-4B3A-B0E3-7430B2B04C83}" presName="Name17" presStyleLbl="parChTrans1D3" presStyleIdx="2" presStyleCnt="12"/>
      <dgm:spPr/>
      <dgm:t>
        <a:bodyPr/>
        <a:lstStyle/>
        <a:p>
          <a:endParaRPr lang="en-US"/>
        </a:p>
      </dgm:t>
    </dgm:pt>
    <dgm:pt modelId="{9AE3E219-6705-41D3-B020-43DA03349D7B}" type="pres">
      <dgm:prSet presAssocID="{68A1341C-80C3-400B-9564-A03B522F60A9}" presName="hierRoot3" presStyleCnt="0"/>
      <dgm:spPr/>
    </dgm:pt>
    <dgm:pt modelId="{76E5DF28-2B73-4C4D-9AC7-3A7D7E5DDBDE}" type="pres">
      <dgm:prSet presAssocID="{68A1341C-80C3-400B-9564-A03B522F60A9}" presName="composite3" presStyleCnt="0"/>
      <dgm:spPr/>
    </dgm:pt>
    <dgm:pt modelId="{BCCA523A-E0A9-4211-82EC-FA09AD683817}" type="pres">
      <dgm:prSet presAssocID="{68A1341C-80C3-400B-9564-A03B522F60A9}" presName="background3" presStyleLbl="node3" presStyleIdx="2" presStyleCnt="12"/>
      <dgm:spPr/>
    </dgm:pt>
    <dgm:pt modelId="{68605F9D-0222-4F25-8159-782FB4E7BEDA}" type="pres">
      <dgm:prSet presAssocID="{68A1341C-80C3-400B-9564-A03B522F60A9}" presName="text3" presStyleLbl="fgAcc3" presStyleIdx="2" presStyleCnt="12">
        <dgm:presLayoutVars>
          <dgm:chPref val="3"/>
        </dgm:presLayoutVars>
      </dgm:prSet>
      <dgm:spPr/>
      <dgm:t>
        <a:bodyPr/>
        <a:lstStyle/>
        <a:p>
          <a:endParaRPr lang="en-US"/>
        </a:p>
      </dgm:t>
    </dgm:pt>
    <dgm:pt modelId="{E5CBB75B-898A-4219-9133-D50494EBD43E}" type="pres">
      <dgm:prSet presAssocID="{68A1341C-80C3-400B-9564-A03B522F60A9}" presName="hierChild4" presStyleCnt="0"/>
      <dgm:spPr/>
    </dgm:pt>
    <dgm:pt modelId="{AA3E2956-E340-45B2-BEA6-84B8F257CD02}" type="pres">
      <dgm:prSet presAssocID="{E2ED8F0D-1137-40C0-A7C7-1D76699BE03C}" presName="Name17" presStyleLbl="parChTrans1D3" presStyleIdx="3" presStyleCnt="12"/>
      <dgm:spPr/>
      <dgm:t>
        <a:bodyPr/>
        <a:lstStyle/>
        <a:p>
          <a:endParaRPr lang="en-US"/>
        </a:p>
      </dgm:t>
    </dgm:pt>
    <dgm:pt modelId="{6532988E-0788-4F19-B441-F254C8B18AE9}" type="pres">
      <dgm:prSet presAssocID="{05D9D69E-5A00-44F2-9B6D-AE5E2F2B0419}" presName="hierRoot3" presStyleCnt="0"/>
      <dgm:spPr/>
    </dgm:pt>
    <dgm:pt modelId="{31096215-FD87-4BC4-BD7A-EAA5EC34F421}" type="pres">
      <dgm:prSet presAssocID="{05D9D69E-5A00-44F2-9B6D-AE5E2F2B0419}" presName="composite3" presStyleCnt="0"/>
      <dgm:spPr/>
    </dgm:pt>
    <dgm:pt modelId="{CE204846-E624-4234-B284-3DE9A7AD936C}" type="pres">
      <dgm:prSet presAssocID="{05D9D69E-5A00-44F2-9B6D-AE5E2F2B0419}" presName="background3" presStyleLbl="node3" presStyleIdx="3" presStyleCnt="12"/>
      <dgm:spPr/>
    </dgm:pt>
    <dgm:pt modelId="{09BDCAB8-418B-4AF0-AB62-FD21F51A9856}" type="pres">
      <dgm:prSet presAssocID="{05D9D69E-5A00-44F2-9B6D-AE5E2F2B0419}" presName="text3" presStyleLbl="fgAcc3" presStyleIdx="3" presStyleCnt="12">
        <dgm:presLayoutVars>
          <dgm:chPref val="3"/>
        </dgm:presLayoutVars>
      </dgm:prSet>
      <dgm:spPr/>
      <dgm:t>
        <a:bodyPr/>
        <a:lstStyle/>
        <a:p>
          <a:endParaRPr lang="en-US"/>
        </a:p>
      </dgm:t>
    </dgm:pt>
    <dgm:pt modelId="{E92B7C38-AD91-4B1A-AF7F-80AF833C5201}" type="pres">
      <dgm:prSet presAssocID="{05D9D69E-5A00-44F2-9B6D-AE5E2F2B0419}" presName="hierChild4" presStyleCnt="0"/>
      <dgm:spPr/>
    </dgm:pt>
    <dgm:pt modelId="{51D823E9-3ABF-4C36-8B50-A972CC8FE759}" type="pres">
      <dgm:prSet presAssocID="{9A9AD517-A411-42A2-B884-48B5D99A0EE9}" presName="Name17" presStyleLbl="parChTrans1D3" presStyleIdx="4" presStyleCnt="12"/>
      <dgm:spPr/>
      <dgm:t>
        <a:bodyPr/>
        <a:lstStyle/>
        <a:p>
          <a:endParaRPr lang="en-US"/>
        </a:p>
      </dgm:t>
    </dgm:pt>
    <dgm:pt modelId="{3AFB6FDD-1CAB-45DF-BA01-30056E797516}" type="pres">
      <dgm:prSet presAssocID="{312B80A9-EB82-4102-B884-1E8D1B6FD245}" presName="hierRoot3" presStyleCnt="0"/>
      <dgm:spPr/>
    </dgm:pt>
    <dgm:pt modelId="{5C587FA8-33E0-40C1-87F1-FE74B3B780F0}" type="pres">
      <dgm:prSet presAssocID="{312B80A9-EB82-4102-B884-1E8D1B6FD245}" presName="composite3" presStyleCnt="0"/>
      <dgm:spPr/>
    </dgm:pt>
    <dgm:pt modelId="{891814A9-59D5-45B6-B0DF-93ED2E7478FE}" type="pres">
      <dgm:prSet presAssocID="{312B80A9-EB82-4102-B884-1E8D1B6FD245}" presName="background3" presStyleLbl="node3" presStyleIdx="4" presStyleCnt="12"/>
      <dgm:spPr/>
    </dgm:pt>
    <dgm:pt modelId="{4A5C04F2-6A68-4ECA-AFC7-BEB7BAB06E02}" type="pres">
      <dgm:prSet presAssocID="{312B80A9-EB82-4102-B884-1E8D1B6FD245}" presName="text3" presStyleLbl="fgAcc3" presStyleIdx="4" presStyleCnt="12">
        <dgm:presLayoutVars>
          <dgm:chPref val="3"/>
        </dgm:presLayoutVars>
      </dgm:prSet>
      <dgm:spPr/>
      <dgm:t>
        <a:bodyPr/>
        <a:lstStyle/>
        <a:p>
          <a:endParaRPr lang="en-US"/>
        </a:p>
      </dgm:t>
    </dgm:pt>
    <dgm:pt modelId="{2790EE3B-5629-44C8-A37F-42E0E2DEA578}" type="pres">
      <dgm:prSet presAssocID="{312B80A9-EB82-4102-B884-1E8D1B6FD245}" presName="hierChild4" presStyleCnt="0"/>
      <dgm:spPr/>
    </dgm:pt>
    <dgm:pt modelId="{1D1A3DE3-0F2D-4540-AE4E-9AE309817C53}" type="pres">
      <dgm:prSet presAssocID="{9395F6E4-F9EB-490E-8A27-12CD4262C361}" presName="Name17" presStyleLbl="parChTrans1D3" presStyleIdx="5" presStyleCnt="12"/>
      <dgm:spPr/>
      <dgm:t>
        <a:bodyPr/>
        <a:lstStyle/>
        <a:p>
          <a:endParaRPr lang="en-US"/>
        </a:p>
      </dgm:t>
    </dgm:pt>
    <dgm:pt modelId="{198BC238-C3EF-4F56-BAB1-24FDA8D142E6}" type="pres">
      <dgm:prSet presAssocID="{784FE26E-702A-4722-A2A2-5D661C604C33}" presName="hierRoot3" presStyleCnt="0"/>
      <dgm:spPr/>
    </dgm:pt>
    <dgm:pt modelId="{E95BD213-90D8-4BA9-84BD-C7A81CAE1526}" type="pres">
      <dgm:prSet presAssocID="{784FE26E-702A-4722-A2A2-5D661C604C33}" presName="composite3" presStyleCnt="0"/>
      <dgm:spPr/>
    </dgm:pt>
    <dgm:pt modelId="{0C3DCBB0-C6DE-4751-AD2F-CA7591919286}" type="pres">
      <dgm:prSet presAssocID="{784FE26E-702A-4722-A2A2-5D661C604C33}" presName="background3" presStyleLbl="node3" presStyleIdx="5" presStyleCnt="12"/>
      <dgm:spPr/>
    </dgm:pt>
    <dgm:pt modelId="{B3E7FBEA-9618-4810-980C-DD9659EB887B}" type="pres">
      <dgm:prSet presAssocID="{784FE26E-702A-4722-A2A2-5D661C604C33}" presName="text3" presStyleLbl="fgAcc3" presStyleIdx="5" presStyleCnt="12">
        <dgm:presLayoutVars>
          <dgm:chPref val="3"/>
        </dgm:presLayoutVars>
      </dgm:prSet>
      <dgm:spPr/>
      <dgm:t>
        <a:bodyPr/>
        <a:lstStyle/>
        <a:p>
          <a:endParaRPr lang="en-US"/>
        </a:p>
      </dgm:t>
    </dgm:pt>
    <dgm:pt modelId="{D648AFE6-7202-4934-8924-8FEA295A5358}" type="pres">
      <dgm:prSet presAssocID="{784FE26E-702A-4722-A2A2-5D661C604C33}" presName="hierChild4" presStyleCnt="0"/>
      <dgm:spPr/>
    </dgm:pt>
    <dgm:pt modelId="{C81D26DF-FE8C-421E-9872-683DDF0EC667}" type="pres">
      <dgm:prSet presAssocID="{78C33471-B11B-44B6-81F6-203F53DC9867}" presName="Name10" presStyleLbl="parChTrans1D2" presStyleIdx="1" presStyleCnt="2"/>
      <dgm:spPr/>
      <dgm:t>
        <a:bodyPr/>
        <a:lstStyle/>
        <a:p>
          <a:endParaRPr lang="en-US"/>
        </a:p>
      </dgm:t>
    </dgm:pt>
    <dgm:pt modelId="{8804EF19-B661-47B8-8F37-358407114701}" type="pres">
      <dgm:prSet presAssocID="{11E78936-F186-40BB-9722-44BC9AF69534}" presName="hierRoot2" presStyleCnt="0"/>
      <dgm:spPr/>
    </dgm:pt>
    <dgm:pt modelId="{644C3CED-7BD4-4A3D-A136-9D9D29253921}" type="pres">
      <dgm:prSet presAssocID="{11E78936-F186-40BB-9722-44BC9AF69534}" presName="composite2" presStyleCnt="0"/>
      <dgm:spPr/>
    </dgm:pt>
    <dgm:pt modelId="{881AB6A8-D591-4F4C-9CBB-2C5BEDF41FFF}" type="pres">
      <dgm:prSet presAssocID="{11E78936-F186-40BB-9722-44BC9AF69534}" presName="background2" presStyleLbl="node2" presStyleIdx="1" presStyleCnt="2"/>
      <dgm:spPr/>
    </dgm:pt>
    <dgm:pt modelId="{A928195B-209B-43B5-B7BD-A4C60BA3BA0E}" type="pres">
      <dgm:prSet presAssocID="{11E78936-F186-40BB-9722-44BC9AF69534}" presName="text2" presStyleLbl="fgAcc2" presStyleIdx="1" presStyleCnt="2" custScaleX="136451" custScaleY="144533">
        <dgm:presLayoutVars>
          <dgm:chPref val="3"/>
        </dgm:presLayoutVars>
      </dgm:prSet>
      <dgm:spPr/>
      <dgm:t>
        <a:bodyPr/>
        <a:lstStyle/>
        <a:p>
          <a:endParaRPr lang="en-US"/>
        </a:p>
      </dgm:t>
    </dgm:pt>
    <dgm:pt modelId="{89EC96E5-6A48-4715-8C32-8CC9350F7830}" type="pres">
      <dgm:prSet presAssocID="{11E78936-F186-40BB-9722-44BC9AF69534}" presName="hierChild3" presStyleCnt="0"/>
      <dgm:spPr/>
    </dgm:pt>
    <dgm:pt modelId="{F6A05ABE-DDA3-4DE4-93ED-084766EBBFEA}" type="pres">
      <dgm:prSet presAssocID="{6C4AB368-37EA-4CBC-8E13-A929185EDF24}" presName="Name17" presStyleLbl="parChTrans1D3" presStyleIdx="6" presStyleCnt="12"/>
      <dgm:spPr/>
      <dgm:t>
        <a:bodyPr/>
        <a:lstStyle/>
        <a:p>
          <a:endParaRPr lang="en-US"/>
        </a:p>
      </dgm:t>
    </dgm:pt>
    <dgm:pt modelId="{52276D8F-9A33-433F-898C-D75A186B8FB4}" type="pres">
      <dgm:prSet presAssocID="{A2F6FBC3-29EB-42E2-9554-3C5DCD705153}" presName="hierRoot3" presStyleCnt="0"/>
      <dgm:spPr/>
    </dgm:pt>
    <dgm:pt modelId="{041A4FBD-06A6-45DB-94B6-A4136CC21DC3}" type="pres">
      <dgm:prSet presAssocID="{A2F6FBC3-29EB-42E2-9554-3C5DCD705153}" presName="composite3" presStyleCnt="0"/>
      <dgm:spPr/>
    </dgm:pt>
    <dgm:pt modelId="{99E53446-E8D4-4C47-A800-A09AC6ABFA5D}" type="pres">
      <dgm:prSet presAssocID="{A2F6FBC3-29EB-42E2-9554-3C5DCD705153}" presName="background3" presStyleLbl="node3" presStyleIdx="6" presStyleCnt="12"/>
      <dgm:spPr/>
    </dgm:pt>
    <dgm:pt modelId="{916B9D3F-D3FA-4658-9DC9-545B21FAB5A3}" type="pres">
      <dgm:prSet presAssocID="{A2F6FBC3-29EB-42E2-9554-3C5DCD705153}" presName="text3" presStyleLbl="fgAcc3" presStyleIdx="6" presStyleCnt="12">
        <dgm:presLayoutVars>
          <dgm:chPref val="3"/>
        </dgm:presLayoutVars>
      </dgm:prSet>
      <dgm:spPr/>
      <dgm:t>
        <a:bodyPr/>
        <a:lstStyle/>
        <a:p>
          <a:endParaRPr lang="en-US"/>
        </a:p>
      </dgm:t>
    </dgm:pt>
    <dgm:pt modelId="{3EDE717F-92E6-4FE2-920C-595BA9F1D58B}" type="pres">
      <dgm:prSet presAssocID="{A2F6FBC3-29EB-42E2-9554-3C5DCD705153}" presName="hierChild4" presStyleCnt="0"/>
      <dgm:spPr/>
    </dgm:pt>
    <dgm:pt modelId="{073FD440-D369-4A44-A3D0-8A4BC57C6404}" type="pres">
      <dgm:prSet presAssocID="{17141673-2923-43B0-A4F4-8C6CADDACE58}" presName="Name17" presStyleLbl="parChTrans1D3" presStyleIdx="7" presStyleCnt="12"/>
      <dgm:spPr/>
      <dgm:t>
        <a:bodyPr/>
        <a:lstStyle/>
        <a:p>
          <a:endParaRPr lang="en-US"/>
        </a:p>
      </dgm:t>
    </dgm:pt>
    <dgm:pt modelId="{6FE757DB-02D1-4BFC-9516-79FC92E22FFF}" type="pres">
      <dgm:prSet presAssocID="{1C5487E9-ABCA-43A2-8073-9B4EB0C08437}" presName="hierRoot3" presStyleCnt="0"/>
      <dgm:spPr/>
    </dgm:pt>
    <dgm:pt modelId="{4A0026AA-C6B8-4DE7-85D8-6B8B786E1B16}" type="pres">
      <dgm:prSet presAssocID="{1C5487E9-ABCA-43A2-8073-9B4EB0C08437}" presName="composite3" presStyleCnt="0"/>
      <dgm:spPr/>
    </dgm:pt>
    <dgm:pt modelId="{BF9CB12F-AE1A-43BE-A4E0-C4AE18852850}" type="pres">
      <dgm:prSet presAssocID="{1C5487E9-ABCA-43A2-8073-9B4EB0C08437}" presName="background3" presStyleLbl="node3" presStyleIdx="7" presStyleCnt="12"/>
      <dgm:spPr/>
    </dgm:pt>
    <dgm:pt modelId="{F4910285-AD7A-46CC-AC07-DABEFE4992E3}" type="pres">
      <dgm:prSet presAssocID="{1C5487E9-ABCA-43A2-8073-9B4EB0C08437}" presName="text3" presStyleLbl="fgAcc3" presStyleIdx="7" presStyleCnt="12">
        <dgm:presLayoutVars>
          <dgm:chPref val="3"/>
        </dgm:presLayoutVars>
      </dgm:prSet>
      <dgm:spPr/>
      <dgm:t>
        <a:bodyPr/>
        <a:lstStyle/>
        <a:p>
          <a:endParaRPr lang="en-US"/>
        </a:p>
      </dgm:t>
    </dgm:pt>
    <dgm:pt modelId="{D7065480-CC0A-4FE7-A5E5-36C98517BEA8}" type="pres">
      <dgm:prSet presAssocID="{1C5487E9-ABCA-43A2-8073-9B4EB0C08437}" presName="hierChild4" presStyleCnt="0"/>
      <dgm:spPr/>
    </dgm:pt>
    <dgm:pt modelId="{B59858F8-ECB9-40E6-B42A-F75C1085621F}" type="pres">
      <dgm:prSet presAssocID="{65EBD05C-85A7-4D5C-A4A0-5DC2257B34E1}" presName="Name17" presStyleLbl="parChTrans1D3" presStyleIdx="8" presStyleCnt="12"/>
      <dgm:spPr/>
      <dgm:t>
        <a:bodyPr/>
        <a:lstStyle/>
        <a:p>
          <a:endParaRPr lang="en-US"/>
        </a:p>
      </dgm:t>
    </dgm:pt>
    <dgm:pt modelId="{6913F252-AE12-46CD-A5EE-624F6351BBCD}" type="pres">
      <dgm:prSet presAssocID="{0D4564F6-3DB9-4FD7-AD2E-EE9F2288C5CB}" presName="hierRoot3" presStyleCnt="0"/>
      <dgm:spPr/>
    </dgm:pt>
    <dgm:pt modelId="{1D25CEF1-0CDE-4572-84B6-22F16CF32FE3}" type="pres">
      <dgm:prSet presAssocID="{0D4564F6-3DB9-4FD7-AD2E-EE9F2288C5CB}" presName="composite3" presStyleCnt="0"/>
      <dgm:spPr/>
    </dgm:pt>
    <dgm:pt modelId="{22657E19-9AAB-46BE-A802-1DB2FD1F0BFF}" type="pres">
      <dgm:prSet presAssocID="{0D4564F6-3DB9-4FD7-AD2E-EE9F2288C5CB}" presName="background3" presStyleLbl="node3" presStyleIdx="8" presStyleCnt="12"/>
      <dgm:spPr/>
    </dgm:pt>
    <dgm:pt modelId="{75164CCB-CC1B-4D82-B0D3-AEFE5F265F6C}" type="pres">
      <dgm:prSet presAssocID="{0D4564F6-3DB9-4FD7-AD2E-EE9F2288C5CB}" presName="text3" presStyleLbl="fgAcc3" presStyleIdx="8" presStyleCnt="12">
        <dgm:presLayoutVars>
          <dgm:chPref val="3"/>
        </dgm:presLayoutVars>
      </dgm:prSet>
      <dgm:spPr/>
      <dgm:t>
        <a:bodyPr/>
        <a:lstStyle/>
        <a:p>
          <a:endParaRPr lang="en-US"/>
        </a:p>
      </dgm:t>
    </dgm:pt>
    <dgm:pt modelId="{A293FF49-34F3-4A44-B66D-6616020257B3}" type="pres">
      <dgm:prSet presAssocID="{0D4564F6-3DB9-4FD7-AD2E-EE9F2288C5CB}" presName="hierChild4" presStyleCnt="0"/>
      <dgm:spPr/>
    </dgm:pt>
    <dgm:pt modelId="{DC33A678-E2D7-479F-9428-9D07CA6628DD}" type="pres">
      <dgm:prSet presAssocID="{0A0CDC20-95A4-404D-AB9B-5024693158AA}" presName="Name17" presStyleLbl="parChTrans1D3" presStyleIdx="9" presStyleCnt="12"/>
      <dgm:spPr/>
      <dgm:t>
        <a:bodyPr/>
        <a:lstStyle/>
        <a:p>
          <a:endParaRPr lang="en-US"/>
        </a:p>
      </dgm:t>
    </dgm:pt>
    <dgm:pt modelId="{CE3D9201-E584-4591-85BC-2023C4D00D24}" type="pres">
      <dgm:prSet presAssocID="{B637117D-E90C-4992-A910-C2953EA30136}" presName="hierRoot3" presStyleCnt="0"/>
      <dgm:spPr/>
    </dgm:pt>
    <dgm:pt modelId="{FF74E380-CD98-4DDE-9DBC-789207655419}" type="pres">
      <dgm:prSet presAssocID="{B637117D-E90C-4992-A910-C2953EA30136}" presName="composite3" presStyleCnt="0"/>
      <dgm:spPr/>
    </dgm:pt>
    <dgm:pt modelId="{1A00307D-7900-492E-850D-49EC82E3EB60}" type="pres">
      <dgm:prSet presAssocID="{B637117D-E90C-4992-A910-C2953EA30136}" presName="background3" presStyleLbl="node3" presStyleIdx="9" presStyleCnt="12"/>
      <dgm:spPr/>
    </dgm:pt>
    <dgm:pt modelId="{6D71487B-CA55-469B-965D-4C075D11F97F}" type="pres">
      <dgm:prSet presAssocID="{B637117D-E90C-4992-A910-C2953EA30136}" presName="text3" presStyleLbl="fgAcc3" presStyleIdx="9" presStyleCnt="12">
        <dgm:presLayoutVars>
          <dgm:chPref val="3"/>
        </dgm:presLayoutVars>
      </dgm:prSet>
      <dgm:spPr/>
      <dgm:t>
        <a:bodyPr/>
        <a:lstStyle/>
        <a:p>
          <a:endParaRPr lang="en-US"/>
        </a:p>
      </dgm:t>
    </dgm:pt>
    <dgm:pt modelId="{E2F8C268-A2BD-4C2E-8FE0-2D0C7E047200}" type="pres">
      <dgm:prSet presAssocID="{B637117D-E90C-4992-A910-C2953EA30136}" presName="hierChild4" presStyleCnt="0"/>
      <dgm:spPr/>
    </dgm:pt>
    <dgm:pt modelId="{0BC101A7-92E9-40E7-9EBC-2C3B7AB4F6CB}" type="pres">
      <dgm:prSet presAssocID="{0676D18A-CD72-499F-AAA1-0003E5D5A06F}" presName="Name17" presStyleLbl="parChTrans1D3" presStyleIdx="10" presStyleCnt="12"/>
      <dgm:spPr/>
      <dgm:t>
        <a:bodyPr/>
        <a:lstStyle/>
        <a:p>
          <a:endParaRPr lang="en-US"/>
        </a:p>
      </dgm:t>
    </dgm:pt>
    <dgm:pt modelId="{29BA23DF-3610-4F47-BA56-29AC958C994D}" type="pres">
      <dgm:prSet presAssocID="{07EC9605-CC32-41CE-A9AD-158DD493A7E9}" presName="hierRoot3" presStyleCnt="0"/>
      <dgm:spPr/>
    </dgm:pt>
    <dgm:pt modelId="{016DE4F9-0D78-420B-973E-DC6720AD698F}" type="pres">
      <dgm:prSet presAssocID="{07EC9605-CC32-41CE-A9AD-158DD493A7E9}" presName="composite3" presStyleCnt="0"/>
      <dgm:spPr/>
    </dgm:pt>
    <dgm:pt modelId="{F45A374F-33E9-45DC-BE07-958A8EA71103}" type="pres">
      <dgm:prSet presAssocID="{07EC9605-CC32-41CE-A9AD-158DD493A7E9}" presName="background3" presStyleLbl="node3" presStyleIdx="10" presStyleCnt="12"/>
      <dgm:spPr/>
    </dgm:pt>
    <dgm:pt modelId="{E3E262F3-F5A4-485B-A945-1DBF0CF3AE1D}" type="pres">
      <dgm:prSet presAssocID="{07EC9605-CC32-41CE-A9AD-158DD493A7E9}" presName="text3" presStyleLbl="fgAcc3" presStyleIdx="10" presStyleCnt="12">
        <dgm:presLayoutVars>
          <dgm:chPref val="3"/>
        </dgm:presLayoutVars>
      </dgm:prSet>
      <dgm:spPr/>
      <dgm:t>
        <a:bodyPr/>
        <a:lstStyle/>
        <a:p>
          <a:endParaRPr lang="en-US"/>
        </a:p>
      </dgm:t>
    </dgm:pt>
    <dgm:pt modelId="{216895F4-B778-49F4-A0B8-066B8CDC4144}" type="pres">
      <dgm:prSet presAssocID="{07EC9605-CC32-41CE-A9AD-158DD493A7E9}" presName="hierChild4" presStyleCnt="0"/>
      <dgm:spPr/>
    </dgm:pt>
    <dgm:pt modelId="{17F006B1-CC2E-44BB-B07E-C0EE2541A4A5}" type="pres">
      <dgm:prSet presAssocID="{EC157163-0D20-4424-8648-563BD772BD95}" presName="Name17" presStyleLbl="parChTrans1D3" presStyleIdx="11" presStyleCnt="12"/>
      <dgm:spPr/>
      <dgm:t>
        <a:bodyPr/>
        <a:lstStyle/>
        <a:p>
          <a:endParaRPr lang="en-US"/>
        </a:p>
      </dgm:t>
    </dgm:pt>
    <dgm:pt modelId="{1B0372FA-38B9-47F0-AF1A-997DAFA29008}" type="pres">
      <dgm:prSet presAssocID="{89E07A7E-1D20-4F6A-8C70-8AA440663407}" presName="hierRoot3" presStyleCnt="0"/>
      <dgm:spPr/>
    </dgm:pt>
    <dgm:pt modelId="{4B1732FC-AFAE-4807-B72B-3B0B44EAFC81}" type="pres">
      <dgm:prSet presAssocID="{89E07A7E-1D20-4F6A-8C70-8AA440663407}" presName="composite3" presStyleCnt="0"/>
      <dgm:spPr/>
    </dgm:pt>
    <dgm:pt modelId="{706979D0-D1B2-4932-A0B7-2A82DB0487E3}" type="pres">
      <dgm:prSet presAssocID="{89E07A7E-1D20-4F6A-8C70-8AA440663407}" presName="background3" presStyleLbl="node3" presStyleIdx="11" presStyleCnt="12"/>
      <dgm:spPr/>
    </dgm:pt>
    <dgm:pt modelId="{DDAECF72-7185-477C-AC10-640A123CCD3A}" type="pres">
      <dgm:prSet presAssocID="{89E07A7E-1D20-4F6A-8C70-8AA440663407}" presName="text3" presStyleLbl="fgAcc3" presStyleIdx="11" presStyleCnt="12">
        <dgm:presLayoutVars>
          <dgm:chPref val="3"/>
        </dgm:presLayoutVars>
      </dgm:prSet>
      <dgm:spPr/>
      <dgm:t>
        <a:bodyPr/>
        <a:lstStyle/>
        <a:p>
          <a:endParaRPr lang="en-US"/>
        </a:p>
      </dgm:t>
    </dgm:pt>
    <dgm:pt modelId="{AA57BE27-9D47-4F6E-A469-FB26848FCDCD}" type="pres">
      <dgm:prSet presAssocID="{89E07A7E-1D20-4F6A-8C70-8AA440663407}" presName="hierChild4" presStyleCnt="0"/>
      <dgm:spPr/>
    </dgm:pt>
  </dgm:ptLst>
  <dgm:cxnLst>
    <dgm:cxn modelId="{A5E6A563-24C4-46A6-BACE-7C5560E0AEDD}" type="presOf" srcId="{8C530057-0070-4EFB-8507-DF309A736A8F}" destId="{4EF4A0C1-37AF-469B-A19F-07EDC83CFBE5}" srcOrd="0" destOrd="0" presId="urn:microsoft.com/office/officeart/2005/8/layout/hierarchy1"/>
    <dgm:cxn modelId="{FE83C26B-8E5E-4262-83DA-D55166371D7B}" type="presOf" srcId="{312B80A9-EB82-4102-B884-1E8D1B6FD245}" destId="{4A5C04F2-6A68-4ECA-AFC7-BEB7BAB06E02}" srcOrd="0" destOrd="0" presId="urn:microsoft.com/office/officeart/2005/8/layout/hierarchy1"/>
    <dgm:cxn modelId="{5A49BE8B-021F-4990-84E0-8DC82A6D4224}" type="presOf" srcId="{0D4564F6-3DB9-4FD7-AD2E-EE9F2288C5CB}" destId="{75164CCB-CC1B-4D82-B0D3-AEFE5F265F6C}" srcOrd="0" destOrd="0" presId="urn:microsoft.com/office/officeart/2005/8/layout/hierarchy1"/>
    <dgm:cxn modelId="{617038C3-761F-4E51-B6AC-DEB2E73012C2}" type="presOf" srcId="{17141673-2923-43B0-A4F4-8C6CADDACE58}" destId="{073FD440-D369-4A44-A3D0-8A4BC57C6404}" srcOrd="0" destOrd="0" presId="urn:microsoft.com/office/officeart/2005/8/layout/hierarchy1"/>
    <dgm:cxn modelId="{E4FB2995-C0A8-4B08-8718-E0CC755DEE65}" type="presOf" srcId="{AD8FA8C8-DE5D-4816-9396-B163CE1BE0A6}" destId="{13C97B07-4758-4FF2-A576-B37C1115632E}" srcOrd="0" destOrd="0" presId="urn:microsoft.com/office/officeart/2005/8/layout/hierarchy1"/>
    <dgm:cxn modelId="{E667CC95-4FF6-463B-B2BA-307E5DB663BF}" type="presOf" srcId="{6C4AB368-37EA-4CBC-8E13-A929185EDF24}" destId="{F6A05ABE-DDA3-4DE4-93ED-084766EBBFEA}" srcOrd="0" destOrd="0" presId="urn:microsoft.com/office/officeart/2005/8/layout/hierarchy1"/>
    <dgm:cxn modelId="{0F33CD2C-B929-40C5-B1B9-8EE2B24E0679}" srcId="{11E78936-F186-40BB-9722-44BC9AF69534}" destId="{B637117D-E90C-4992-A910-C2953EA30136}" srcOrd="3" destOrd="0" parTransId="{0A0CDC20-95A4-404D-AB9B-5024693158AA}" sibTransId="{F293D163-2E88-4113-9B97-72C269CB57C5}"/>
    <dgm:cxn modelId="{C5BED535-91D1-4818-9B9B-B36ED51C010A}" srcId="{D06BD92D-58B4-49B6-B0B7-0EEDB106630A}" destId="{312B80A9-EB82-4102-B884-1E8D1B6FD245}" srcOrd="4" destOrd="0" parTransId="{9A9AD517-A411-42A2-B884-48B5D99A0EE9}" sibTransId="{17D190CA-D625-4CB4-B2C8-8648C2BC830C}"/>
    <dgm:cxn modelId="{2D2A89EC-EC04-4F82-8E5A-5FBE2B2330CE}" type="presOf" srcId="{2FE7D84C-E79D-421C-8969-30C2C47F2576}" destId="{6DEEB40D-D01B-444D-BD10-7281E084DD57}" srcOrd="0" destOrd="0" presId="urn:microsoft.com/office/officeart/2005/8/layout/hierarchy1"/>
    <dgm:cxn modelId="{EC62D66C-5287-46EE-ABD1-C9669F898D80}" type="presOf" srcId="{1C5487E9-ABCA-43A2-8073-9B4EB0C08437}" destId="{F4910285-AD7A-46CC-AC07-DABEFE4992E3}" srcOrd="0" destOrd="0" presId="urn:microsoft.com/office/officeart/2005/8/layout/hierarchy1"/>
    <dgm:cxn modelId="{76F15569-D668-4F10-9CD3-E143F13B62AA}" type="presOf" srcId="{65EBD05C-85A7-4D5C-A4A0-5DC2257B34E1}" destId="{B59858F8-ECB9-40E6-B42A-F75C1085621F}" srcOrd="0" destOrd="0" presId="urn:microsoft.com/office/officeart/2005/8/layout/hierarchy1"/>
    <dgm:cxn modelId="{86E0D42D-AA4C-40F4-99A0-B4721408DD17}" srcId="{11E78936-F186-40BB-9722-44BC9AF69534}" destId="{07EC9605-CC32-41CE-A9AD-158DD493A7E9}" srcOrd="4" destOrd="0" parTransId="{0676D18A-CD72-499F-AAA1-0003E5D5A06F}" sibTransId="{D5BC1DA8-E81D-4C50-B6D7-18C03A5515A9}"/>
    <dgm:cxn modelId="{F82BCB09-253B-4DBD-844A-2A6266AAF6F5}" type="presOf" srcId="{784FE26E-702A-4722-A2A2-5D661C604C33}" destId="{B3E7FBEA-9618-4810-980C-DD9659EB887B}" srcOrd="0" destOrd="0" presId="urn:microsoft.com/office/officeart/2005/8/layout/hierarchy1"/>
    <dgm:cxn modelId="{8E845E5B-09A9-45FF-BC86-32127F992A6E}" type="presOf" srcId="{9395F6E4-F9EB-490E-8A27-12CD4262C361}" destId="{1D1A3DE3-0F2D-4540-AE4E-9AE309817C53}" srcOrd="0" destOrd="0" presId="urn:microsoft.com/office/officeart/2005/8/layout/hierarchy1"/>
    <dgm:cxn modelId="{B2572365-33B1-4762-91A8-8249CA91D2C5}" type="presOf" srcId="{C682E180-77E0-4382-834B-741774FF68CA}" destId="{9FE8CCC1-5583-4531-929A-25B2E45E9DCA}" srcOrd="0" destOrd="0" presId="urn:microsoft.com/office/officeart/2005/8/layout/hierarchy1"/>
    <dgm:cxn modelId="{A28F9F0D-9566-4733-8DF8-6FF0EB43E9A3}" type="presOf" srcId="{05D9D69E-5A00-44F2-9B6D-AE5E2F2B0419}" destId="{09BDCAB8-418B-4AF0-AB62-FD21F51A9856}" srcOrd="0" destOrd="0" presId="urn:microsoft.com/office/officeart/2005/8/layout/hierarchy1"/>
    <dgm:cxn modelId="{BACBD570-A357-43FC-8316-29A01EEE53A0}" srcId="{11E78936-F186-40BB-9722-44BC9AF69534}" destId="{0D4564F6-3DB9-4FD7-AD2E-EE9F2288C5CB}" srcOrd="2" destOrd="0" parTransId="{65EBD05C-85A7-4D5C-A4A0-5DC2257B34E1}" sibTransId="{8E9D8BC1-C605-4DD1-9600-3E6D3F085401}"/>
    <dgm:cxn modelId="{4B2FA648-F041-4BA7-AF58-7BA81A6F2E6D}" type="presOf" srcId="{0A0CDC20-95A4-404D-AB9B-5024693158AA}" destId="{DC33A678-E2D7-479F-9428-9D07CA6628DD}" srcOrd="0" destOrd="0" presId="urn:microsoft.com/office/officeart/2005/8/layout/hierarchy1"/>
    <dgm:cxn modelId="{63F6A5E5-BD6A-44AC-8C65-A168970BF139}" type="presOf" srcId="{FD6543A9-470D-4962-9344-67AFE85767B5}" destId="{FE4F7798-C565-4BAE-9ACF-A38CB3E05268}" srcOrd="0" destOrd="0" presId="urn:microsoft.com/office/officeart/2005/8/layout/hierarchy1"/>
    <dgm:cxn modelId="{5124EB3E-4B64-43BA-BACC-0EB41908BFB5}" srcId="{11E78936-F186-40BB-9722-44BC9AF69534}" destId="{A2F6FBC3-29EB-42E2-9554-3C5DCD705153}" srcOrd="0" destOrd="0" parTransId="{6C4AB368-37EA-4CBC-8E13-A929185EDF24}" sibTransId="{0A399B7C-FBFD-4833-AFF3-50237EF18AE0}"/>
    <dgm:cxn modelId="{595FE0A8-5984-4920-9DA4-5FEFCE28AE6B}" type="presOf" srcId="{0676D18A-CD72-499F-AAA1-0003E5D5A06F}" destId="{0BC101A7-92E9-40E7-9EBC-2C3B7AB4F6CB}" srcOrd="0" destOrd="0" presId="urn:microsoft.com/office/officeart/2005/8/layout/hierarchy1"/>
    <dgm:cxn modelId="{879F46E9-8C92-41FE-B8EB-A5C385F9DEEE}" srcId="{D06BD92D-58B4-49B6-B0B7-0EEDB106630A}" destId="{68A1341C-80C3-400B-9564-A03B522F60A9}" srcOrd="2" destOrd="0" parTransId="{E2C91F81-C40A-4B3A-B0E3-7430B2B04C83}" sibTransId="{9D5FDC32-D082-4543-877F-4C9E2B00DF1E}"/>
    <dgm:cxn modelId="{4A73352D-9ED6-4E91-BB65-B5E431761C50}" type="presOf" srcId="{89E07A7E-1D20-4F6A-8C70-8AA440663407}" destId="{DDAECF72-7185-477C-AC10-640A123CCD3A}" srcOrd="0" destOrd="0" presId="urn:microsoft.com/office/officeart/2005/8/layout/hierarchy1"/>
    <dgm:cxn modelId="{F5DDD0E6-E65B-4A0A-A1B1-D61C86FDB108}" type="presOf" srcId="{68A1341C-80C3-400B-9564-A03B522F60A9}" destId="{68605F9D-0222-4F25-8159-782FB4E7BEDA}" srcOrd="0" destOrd="0" presId="urn:microsoft.com/office/officeart/2005/8/layout/hierarchy1"/>
    <dgm:cxn modelId="{014732B2-963F-4049-B9B0-4CF2DC7EA346}" type="presOf" srcId="{A2F6FBC3-29EB-42E2-9554-3C5DCD705153}" destId="{916B9D3F-D3FA-4658-9DC9-545B21FAB5A3}" srcOrd="0" destOrd="0" presId="urn:microsoft.com/office/officeart/2005/8/layout/hierarchy1"/>
    <dgm:cxn modelId="{BC27CF15-ECD0-47DA-B506-E3653A75B1A1}" type="presOf" srcId="{3AD35EC3-CFBC-4A3E-A8EC-F3F304D1B02A}" destId="{F4501540-34B5-4939-BD61-F83C5CA2A050}" srcOrd="0" destOrd="0" presId="urn:microsoft.com/office/officeart/2005/8/layout/hierarchy1"/>
    <dgm:cxn modelId="{E9E55B95-6846-4E55-A389-ED6F97510221}" type="presOf" srcId="{EC157163-0D20-4424-8648-563BD772BD95}" destId="{17F006B1-CC2E-44BB-B07E-C0EE2541A4A5}" srcOrd="0" destOrd="0" presId="urn:microsoft.com/office/officeart/2005/8/layout/hierarchy1"/>
    <dgm:cxn modelId="{CE00B950-4956-4488-B4A1-39774A7F9652}" srcId="{11E78936-F186-40BB-9722-44BC9AF69534}" destId="{89E07A7E-1D20-4F6A-8C70-8AA440663407}" srcOrd="5" destOrd="0" parTransId="{EC157163-0D20-4424-8648-563BD772BD95}" sibTransId="{5DDA64C1-C5B1-4688-8A31-D6FB6C084DC0}"/>
    <dgm:cxn modelId="{481A0884-16F3-4A49-AD58-120E678D2A4A}" type="presOf" srcId="{E2C91F81-C40A-4B3A-B0E3-7430B2B04C83}" destId="{244FA5B0-7BFF-4F87-89EE-4FE57FD7CC3F}" srcOrd="0" destOrd="0" presId="urn:microsoft.com/office/officeart/2005/8/layout/hierarchy1"/>
    <dgm:cxn modelId="{5240E959-D30B-48DA-AE66-C731B4E038B8}" srcId="{D06BD92D-58B4-49B6-B0B7-0EEDB106630A}" destId="{784FE26E-702A-4722-A2A2-5D661C604C33}" srcOrd="5" destOrd="0" parTransId="{9395F6E4-F9EB-490E-8A27-12CD4262C361}" sibTransId="{3754872C-6D21-4C87-B4C0-BDAD8171F598}"/>
    <dgm:cxn modelId="{1247F9A3-3E74-439D-A71D-D091F4915CC5}" srcId="{D06BD92D-58B4-49B6-B0B7-0EEDB106630A}" destId="{AD8FA8C8-DE5D-4816-9396-B163CE1BE0A6}" srcOrd="1" destOrd="0" parTransId="{3AD35EC3-CFBC-4A3E-A8EC-F3F304D1B02A}" sibTransId="{01B14B7F-415C-4707-BF9C-1BA11289387C}"/>
    <dgm:cxn modelId="{51E27F32-D0FC-4EAA-A64A-19D385B931F7}" type="presOf" srcId="{56F01FA0-8C90-4CF0-A4C3-66365C358CC0}" destId="{C2002E31-EE32-4325-8339-714EE6B16BC0}" srcOrd="0" destOrd="0" presId="urn:microsoft.com/office/officeart/2005/8/layout/hierarchy1"/>
    <dgm:cxn modelId="{2C09C33F-7CED-48DF-AD3C-61471026E4F9}" srcId="{8C530057-0070-4EFB-8507-DF309A736A8F}" destId="{11E78936-F186-40BB-9722-44BC9AF69534}" srcOrd="1" destOrd="0" parTransId="{78C33471-B11B-44B6-81F6-203F53DC9867}" sibTransId="{B14C3179-C672-4470-AA14-B0C57320CCF1}"/>
    <dgm:cxn modelId="{19926F5E-1439-4441-9D9D-D6066AD17D69}" srcId="{FD6543A9-470D-4962-9344-67AFE85767B5}" destId="{8C530057-0070-4EFB-8507-DF309A736A8F}" srcOrd="0" destOrd="0" parTransId="{18EDA0C5-C155-4903-A78C-0CEED2C31C44}" sibTransId="{95827459-886B-4BDA-BD89-2F2CE79C04E1}"/>
    <dgm:cxn modelId="{6624322B-585D-467C-9070-4084EB50C7F8}" type="presOf" srcId="{E2ED8F0D-1137-40C0-A7C7-1D76699BE03C}" destId="{AA3E2956-E340-45B2-BEA6-84B8F257CD02}" srcOrd="0" destOrd="0" presId="urn:microsoft.com/office/officeart/2005/8/layout/hierarchy1"/>
    <dgm:cxn modelId="{631690BD-4A29-429D-BC44-EDAB5FD5BE95}" type="presOf" srcId="{11E78936-F186-40BB-9722-44BC9AF69534}" destId="{A928195B-209B-43B5-B7BD-A4C60BA3BA0E}" srcOrd="0" destOrd="0" presId="urn:microsoft.com/office/officeart/2005/8/layout/hierarchy1"/>
    <dgm:cxn modelId="{DCA0BF6A-0CA4-4173-A1A6-C81EFA8D9FD0}" srcId="{D06BD92D-58B4-49B6-B0B7-0EEDB106630A}" destId="{56F01FA0-8C90-4CF0-A4C3-66365C358CC0}" srcOrd="0" destOrd="0" parTransId="{C682E180-77E0-4382-834B-741774FF68CA}" sibTransId="{A128F40F-E453-4C36-97A4-8880FC0491C5}"/>
    <dgm:cxn modelId="{EA1B3131-3CB5-489F-86C9-DCF5945FC436}" type="presOf" srcId="{D06BD92D-58B4-49B6-B0B7-0EEDB106630A}" destId="{34B3130D-EACD-4355-AE3D-F6320F0B930A}" srcOrd="0" destOrd="0" presId="urn:microsoft.com/office/officeart/2005/8/layout/hierarchy1"/>
    <dgm:cxn modelId="{6CEC9123-1052-4AFA-B183-4C6DADE29794}" srcId="{8C530057-0070-4EFB-8507-DF309A736A8F}" destId="{D06BD92D-58B4-49B6-B0B7-0EEDB106630A}" srcOrd="0" destOrd="0" parTransId="{2FE7D84C-E79D-421C-8969-30C2C47F2576}" sibTransId="{93A9088F-0B5C-4956-8D2D-3EC4B05C68D6}"/>
    <dgm:cxn modelId="{13A53746-BDDD-49E7-9CBA-398E31373048}" srcId="{D06BD92D-58B4-49B6-B0B7-0EEDB106630A}" destId="{05D9D69E-5A00-44F2-9B6D-AE5E2F2B0419}" srcOrd="3" destOrd="0" parTransId="{E2ED8F0D-1137-40C0-A7C7-1D76699BE03C}" sibTransId="{EC9762FA-979F-4386-A0D5-3894AF6B6D43}"/>
    <dgm:cxn modelId="{192D8AD4-B1B5-4445-AAB5-58F5A1551DA3}" type="presOf" srcId="{07EC9605-CC32-41CE-A9AD-158DD493A7E9}" destId="{E3E262F3-F5A4-485B-A945-1DBF0CF3AE1D}" srcOrd="0" destOrd="0" presId="urn:microsoft.com/office/officeart/2005/8/layout/hierarchy1"/>
    <dgm:cxn modelId="{BCA59244-70C0-4D27-8AD0-178717FA4896}" type="presOf" srcId="{B637117D-E90C-4992-A910-C2953EA30136}" destId="{6D71487B-CA55-469B-965D-4C075D11F97F}" srcOrd="0" destOrd="0" presId="urn:microsoft.com/office/officeart/2005/8/layout/hierarchy1"/>
    <dgm:cxn modelId="{4BAC280F-BA54-47A0-AEE0-D9F70ADFE7B9}" type="presOf" srcId="{9A9AD517-A411-42A2-B884-48B5D99A0EE9}" destId="{51D823E9-3ABF-4C36-8B50-A972CC8FE759}" srcOrd="0" destOrd="0" presId="urn:microsoft.com/office/officeart/2005/8/layout/hierarchy1"/>
    <dgm:cxn modelId="{DCD373C8-08F4-4674-BC96-8A2B37A0C399}" srcId="{11E78936-F186-40BB-9722-44BC9AF69534}" destId="{1C5487E9-ABCA-43A2-8073-9B4EB0C08437}" srcOrd="1" destOrd="0" parTransId="{17141673-2923-43B0-A4F4-8C6CADDACE58}" sibTransId="{03E612FB-282A-4AC7-96AA-7D49ED7F855E}"/>
    <dgm:cxn modelId="{1A64E251-78D1-44D2-8C82-2D33A919AC66}" type="presOf" srcId="{78C33471-B11B-44B6-81F6-203F53DC9867}" destId="{C81D26DF-FE8C-421E-9872-683DDF0EC667}" srcOrd="0" destOrd="0" presId="urn:microsoft.com/office/officeart/2005/8/layout/hierarchy1"/>
    <dgm:cxn modelId="{C0F3E0BB-2448-4AEC-BEB8-2126FBAD0614}" type="presParOf" srcId="{FE4F7798-C565-4BAE-9ACF-A38CB3E05268}" destId="{78E27A25-E826-4A64-9D1D-4208264C59FB}" srcOrd="0" destOrd="0" presId="urn:microsoft.com/office/officeart/2005/8/layout/hierarchy1"/>
    <dgm:cxn modelId="{48BDEC2A-1D0E-4291-8596-008F393B41AC}" type="presParOf" srcId="{78E27A25-E826-4A64-9D1D-4208264C59FB}" destId="{6F68E0B9-0DAF-4D60-978C-DBED10531225}" srcOrd="0" destOrd="0" presId="urn:microsoft.com/office/officeart/2005/8/layout/hierarchy1"/>
    <dgm:cxn modelId="{2BF6D4F5-CBCD-4C65-A1D6-FC4FBA9414A0}" type="presParOf" srcId="{6F68E0B9-0DAF-4D60-978C-DBED10531225}" destId="{7ACB44CA-54D5-4E97-ADF9-DC3AA71D2410}" srcOrd="0" destOrd="0" presId="urn:microsoft.com/office/officeart/2005/8/layout/hierarchy1"/>
    <dgm:cxn modelId="{F037F67E-B37A-4C92-B4EC-26A9C52C616D}" type="presParOf" srcId="{6F68E0B9-0DAF-4D60-978C-DBED10531225}" destId="{4EF4A0C1-37AF-469B-A19F-07EDC83CFBE5}" srcOrd="1" destOrd="0" presId="urn:microsoft.com/office/officeart/2005/8/layout/hierarchy1"/>
    <dgm:cxn modelId="{8E088C95-CDB7-4D31-A699-F1DE3AB46658}" type="presParOf" srcId="{78E27A25-E826-4A64-9D1D-4208264C59FB}" destId="{A47E85A1-89EC-4859-9EA5-3E1729C1FED9}" srcOrd="1" destOrd="0" presId="urn:microsoft.com/office/officeart/2005/8/layout/hierarchy1"/>
    <dgm:cxn modelId="{D6DC0656-5D15-423D-9BE5-2676E39DA128}" type="presParOf" srcId="{A47E85A1-89EC-4859-9EA5-3E1729C1FED9}" destId="{6DEEB40D-D01B-444D-BD10-7281E084DD57}" srcOrd="0" destOrd="0" presId="urn:microsoft.com/office/officeart/2005/8/layout/hierarchy1"/>
    <dgm:cxn modelId="{252F662B-7A92-4C3F-A1DD-3117D9B6403F}" type="presParOf" srcId="{A47E85A1-89EC-4859-9EA5-3E1729C1FED9}" destId="{826B9161-BA18-417D-A937-8A45E228ECDE}" srcOrd="1" destOrd="0" presId="urn:microsoft.com/office/officeart/2005/8/layout/hierarchy1"/>
    <dgm:cxn modelId="{130C641E-B51A-4FE2-B67D-DDF621B7ED3D}" type="presParOf" srcId="{826B9161-BA18-417D-A937-8A45E228ECDE}" destId="{73B6C7D6-AFE4-4897-8CB4-F873B308CEE5}" srcOrd="0" destOrd="0" presId="urn:microsoft.com/office/officeart/2005/8/layout/hierarchy1"/>
    <dgm:cxn modelId="{CB77F699-74A8-4E83-9C25-A9C5932D9783}" type="presParOf" srcId="{73B6C7D6-AFE4-4897-8CB4-F873B308CEE5}" destId="{35E9C322-A2F8-48AE-BB19-B0985C9D9315}" srcOrd="0" destOrd="0" presId="urn:microsoft.com/office/officeart/2005/8/layout/hierarchy1"/>
    <dgm:cxn modelId="{AACD3975-146D-4899-A76F-2F130DFE6D2A}" type="presParOf" srcId="{73B6C7D6-AFE4-4897-8CB4-F873B308CEE5}" destId="{34B3130D-EACD-4355-AE3D-F6320F0B930A}" srcOrd="1" destOrd="0" presId="urn:microsoft.com/office/officeart/2005/8/layout/hierarchy1"/>
    <dgm:cxn modelId="{70DD3C32-F304-4BB8-9BE7-183750E952FD}" type="presParOf" srcId="{826B9161-BA18-417D-A937-8A45E228ECDE}" destId="{84BA1B1F-3D78-4E38-9E44-7632F1FA16DB}" srcOrd="1" destOrd="0" presId="urn:microsoft.com/office/officeart/2005/8/layout/hierarchy1"/>
    <dgm:cxn modelId="{CBCDD6A9-2D86-4E0E-AC85-4352A092D7F0}" type="presParOf" srcId="{84BA1B1F-3D78-4E38-9E44-7632F1FA16DB}" destId="{9FE8CCC1-5583-4531-929A-25B2E45E9DCA}" srcOrd="0" destOrd="0" presId="urn:microsoft.com/office/officeart/2005/8/layout/hierarchy1"/>
    <dgm:cxn modelId="{C3788C46-9A53-4610-908B-D96E95E831E1}" type="presParOf" srcId="{84BA1B1F-3D78-4E38-9E44-7632F1FA16DB}" destId="{22CA1CDD-6409-4D86-B6B0-DF4F03D7004F}" srcOrd="1" destOrd="0" presId="urn:microsoft.com/office/officeart/2005/8/layout/hierarchy1"/>
    <dgm:cxn modelId="{C30B4F82-CDF3-46C1-A195-F2ACBCEE7207}" type="presParOf" srcId="{22CA1CDD-6409-4D86-B6B0-DF4F03D7004F}" destId="{B09E7B4A-8934-4547-BB29-0E501CF808B4}" srcOrd="0" destOrd="0" presId="urn:microsoft.com/office/officeart/2005/8/layout/hierarchy1"/>
    <dgm:cxn modelId="{074F2A36-8D3D-41EB-B19F-A84305708EB0}" type="presParOf" srcId="{B09E7B4A-8934-4547-BB29-0E501CF808B4}" destId="{4DC32E71-7E79-459D-9E34-8CFDAEBDF3CB}" srcOrd="0" destOrd="0" presId="urn:microsoft.com/office/officeart/2005/8/layout/hierarchy1"/>
    <dgm:cxn modelId="{4A835E29-B7C5-4C2B-A63E-09852B613CC6}" type="presParOf" srcId="{B09E7B4A-8934-4547-BB29-0E501CF808B4}" destId="{C2002E31-EE32-4325-8339-714EE6B16BC0}" srcOrd="1" destOrd="0" presId="urn:microsoft.com/office/officeart/2005/8/layout/hierarchy1"/>
    <dgm:cxn modelId="{7A59B7B7-1875-4F72-97FD-F08497EB5AFC}" type="presParOf" srcId="{22CA1CDD-6409-4D86-B6B0-DF4F03D7004F}" destId="{632AE447-3A33-45AB-A97D-297CDFE05AB4}" srcOrd="1" destOrd="0" presId="urn:microsoft.com/office/officeart/2005/8/layout/hierarchy1"/>
    <dgm:cxn modelId="{86E21A42-BDBB-478B-A885-ACDCF63E097C}" type="presParOf" srcId="{84BA1B1F-3D78-4E38-9E44-7632F1FA16DB}" destId="{F4501540-34B5-4939-BD61-F83C5CA2A050}" srcOrd="2" destOrd="0" presId="urn:microsoft.com/office/officeart/2005/8/layout/hierarchy1"/>
    <dgm:cxn modelId="{C954108E-2EAE-4DBD-A3BA-3098B1B72E7D}" type="presParOf" srcId="{84BA1B1F-3D78-4E38-9E44-7632F1FA16DB}" destId="{CB739527-5550-4430-BEE3-5F2A16465A45}" srcOrd="3" destOrd="0" presId="urn:microsoft.com/office/officeart/2005/8/layout/hierarchy1"/>
    <dgm:cxn modelId="{E18AFB7E-898D-497F-ADD6-23880D386AA6}" type="presParOf" srcId="{CB739527-5550-4430-BEE3-5F2A16465A45}" destId="{69D560F3-AFF6-4501-BCDF-E8F8D68BCCEB}" srcOrd="0" destOrd="0" presId="urn:microsoft.com/office/officeart/2005/8/layout/hierarchy1"/>
    <dgm:cxn modelId="{E57F1B95-A7AC-4348-B7C0-1D26E2BDCA8D}" type="presParOf" srcId="{69D560F3-AFF6-4501-BCDF-E8F8D68BCCEB}" destId="{045F8162-2679-4CED-87E3-EDF9065CA5C8}" srcOrd="0" destOrd="0" presId="urn:microsoft.com/office/officeart/2005/8/layout/hierarchy1"/>
    <dgm:cxn modelId="{18B6CAD6-5A68-42EB-BEAC-E70FB7300927}" type="presParOf" srcId="{69D560F3-AFF6-4501-BCDF-E8F8D68BCCEB}" destId="{13C97B07-4758-4FF2-A576-B37C1115632E}" srcOrd="1" destOrd="0" presId="urn:microsoft.com/office/officeart/2005/8/layout/hierarchy1"/>
    <dgm:cxn modelId="{2CFC4925-D0E4-4B91-99FC-E6AD3061C331}" type="presParOf" srcId="{CB739527-5550-4430-BEE3-5F2A16465A45}" destId="{8C6E3B14-37ED-4587-A3C9-79328F381E3C}" srcOrd="1" destOrd="0" presId="urn:microsoft.com/office/officeart/2005/8/layout/hierarchy1"/>
    <dgm:cxn modelId="{21936E33-B100-43EC-8E23-FDADA4F4F4AE}" type="presParOf" srcId="{84BA1B1F-3D78-4E38-9E44-7632F1FA16DB}" destId="{244FA5B0-7BFF-4F87-89EE-4FE57FD7CC3F}" srcOrd="4" destOrd="0" presId="urn:microsoft.com/office/officeart/2005/8/layout/hierarchy1"/>
    <dgm:cxn modelId="{9612B657-82AB-4DC0-AB19-19802E1DD7DF}" type="presParOf" srcId="{84BA1B1F-3D78-4E38-9E44-7632F1FA16DB}" destId="{9AE3E219-6705-41D3-B020-43DA03349D7B}" srcOrd="5" destOrd="0" presId="urn:microsoft.com/office/officeart/2005/8/layout/hierarchy1"/>
    <dgm:cxn modelId="{E9DC9897-F8EA-4C89-BCC1-D6D2F3BA4F2D}" type="presParOf" srcId="{9AE3E219-6705-41D3-B020-43DA03349D7B}" destId="{76E5DF28-2B73-4C4D-9AC7-3A7D7E5DDBDE}" srcOrd="0" destOrd="0" presId="urn:microsoft.com/office/officeart/2005/8/layout/hierarchy1"/>
    <dgm:cxn modelId="{80142196-335D-4ED5-BD0F-FC2337EC50D3}" type="presParOf" srcId="{76E5DF28-2B73-4C4D-9AC7-3A7D7E5DDBDE}" destId="{BCCA523A-E0A9-4211-82EC-FA09AD683817}" srcOrd="0" destOrd="0" presId="urn:microsoft.com/office/officeart/2005/8/layout/hierarchy1"/>
    <dgm:cxn modelId="{11AB6E31-7EDA-470F-814C-FAC28453A7E4}" type="presParOf" srcId="{76E5DF28-2B73-4C4D-9AC7-3A7D7E5DDBDE}" destId="{68605F9D-0222-4F25-8159-782FB4E7BEDA}" srcOrd="1" destOrd="0" presId="urn:microsoft.com/office/officeart/2005/8/layout/hierarchy1"/>
    <dgm:cxn modelId="{088200AD-43AF-4D7B-AA21-F37DFCC5D12F}" type="presParOf" srcId="{9AE3E219-6705-41D3-B020-43DA03349D7B}" destId="{E5CBB75B-898A-4219-9133-D50494EBD43E}" srcOrd="1" destOrd="0" presId="urn:microsoft.com/office/officeart/2005/8/layout/hierarchy1"/>
    <dgm:cxn modelId="{BF7437B9-B9A3-4282-9065-CB52EA5FA212}" type="presParOf" srcId="{84BA1B1F-3D78-4E38-9E44-7632F1FA16DB}" destId="{AA3E2956-E340-45B2-BEA6-84B8F257CD02}" srcOrd="6" destOrd="0" presId="urn:microsoft.com/office/officeart/2005/8/layout/hierarchy1"/>
    <dgm:cxn modelId="{0BD4C41A-1274-48BB-8C42-B8F120AB04E1}" type="presParOf" srcId="{84BA1B1F-3D78-4E38-9E44-7632F1FA16DB}" destId="{6532988E-0788-4F19-B441-F254C8B18AE9}" srcOrd="7" destOrd="0" presId="urn:microsoft.com/office/officeart/2005/8/layout/hierarchy1"/>
    <dgm:cxn modelId="{928B6D7C-3BBB-4885-AC4F-E4F479548A1D}" type="presParOf" srcId="{6532988E-0788-4F19-B441-F254C8B18AE9}" destId="{31096215-FD87-4BC4-BD7A-EAA5EC34F421}" srcOrd="0" destOrd="0" presId="urn:microsoft.com/office/officeart/2005/8/layout/hierarchy1"/>
    <dgm:cxn modelId="{3BC36782-40C8-40E2-8C8B-1A8E129453FB}" type="presParOf" srcId="{31096215-FD87-4BC4-BD7A-EAA5EC34F421}" destId="{CE204846-E624-4234-B284-3DE9A7AD936C}" srcOrd="0" destOrd="0" presId="urn:microsoft.com/office/officeart/2005/8/layout/hierarchy1"/>
    <dgm:cxn modelId="{19B25E8F-7D76-4704-960C-32AA120F87FB}" type="presParOf" srcId="{31096215-FD87-4BC4-BD7A-EAA5EC34F421}" destId="{09BDCAB8-418B-4AF0-AB62-FD21F51A9856}" srcOrd="1" destOrd="0" presId="urn:microsoft.com/office/officeart/2005/8/layout/hierarchy1"/>
    <dgm:cxn modelId="{D7C6CCFF-FE23-415C-BFE2-05799A1BFC83}" type="presParOf" srcId="{6532988E-0788-4F19-B441-F254C8B18AE9}" destId="{E92B7C38-AD91-4B1A-AF7F-80AF833C5201}" srcOrd="1" destOrd="0" presId="urn:microsoft.com/office/officeart/2005/8/layout/hierarchy1"/>
    <dgm:cxn modelId="{5321F3C0-F611-44E7-A310-25FFDB9F4354}" type="presParOf" srcId="{84BA1B1F-3D78-4E38-9E44-7632F1FA16DB}" destId="{51D823E9-3ABF-4C36-8B50-A972CC8FE759}" srcOrd="8" destOrd="0" presId="urn:microsoft.com/office/officeart/2005/8/layout/hierarchy1"/>
    <dgm:cxn modelId="{C2A27A0D-BCDB-4524-931E-CAE0A9C23D6B}" type="presParOf" srcId="{84BA1B1F-3D78-4E38-9E44-7632F1FA16DB}" destId="{3AFB6FDD-1CAB-45DF-BA01-30056E797516}" srcOrd="9" destOrd="0" presId="urn:microsoft.com/office/officeart/2005/8/layout/hierarchy1"/>
    <dgm:cxn modelId="{09B47E6C-F1DD-4FFC-8FDC-C2ED18E2D28C}" type="presParOf" srcId="{3AFB6FDD-1CAB-45DF-BA01-30056E797516}" destId="{5C587FA8-33E0-40C1-87F1-FE74B3B780F0}" srcOrd="0" destOrd="0" presId="urn:microsoft.com/office/officeart/2005/8/layout/hierarchy1"/>
    <dgm:cxn modelId="{D105F29C-62A9-43D3-83ED-C1CDE2E48675}" type="presParOf" srcId="{5C587FA8-33E0-40C1-87F1-FE74B3B780F0}" destId="{891814A9-59D5-45B6-B0DF-93ED2E7478FE}" srcOrd="0" destOrd="0" presId="urn:microsoft.com/office/officeart/2005/8/layout/hierarchy1"/>
    <dgm:cxn modelId="{D2D7090C-88B0-4E3C-9562-9E0B3DA5B433}" type="presParOf" srcId="{5C587FA8-33E0-40C1-87F1-FE74B3B780F0}" destId="{4A5C04F2-6A68-4ECA-AFC7-BEB7BAB06E02}" srcOrd="1" destOrd="0" presId="urn:microsoft.com/office/officeart/2005/8/layout/hierarchy1"/>
    <dgm:cxn modelId="{94892752-24ED-49E0-A770-66D924C2E461}" type="presParOf" srcId="{3AFB6FDD-1CAB-45DF-BA01-30056E797516}" destId="{2790EE3B-5629-44C8-A37F-42E0E2DEA578}" srcOrd="1" destOrd="0" presId="urn:microsoft.com/office/officeart/2005/8/layout/hierarchy1"/>
    <dgm:cxn modelId="{0BBB28F8-3067-471B-8188-4A5F2A479E1A}" type="presParOf" srcId="{84BA1B1F-3D78-4E38-9E44-7632F1FA16DB}" destId="{1D1A3DE3-0F2D-4540-AE4E-9AE309817C53}" srcOrd="10" destOrd="0" presId="urn:microsoft.com/office/officeart/2005/8/layout/hierarchy1"/>
    <dgm:cxn modelId="{AA4F5283-0BAC-4110-B17D-8F40DF7D915E}" type="presParOf" srcId="{84BA1B1F-3D78-4E38-9E44-7632F1FA16DB}" destId="{198BC238-C3EF-4F56-BAB1-24FDA8D142E6}" srcOrd="11" destOrd="0" presId="urn:microsoft.com/office/officeart/2005/8/layout/hierarchy1"/>
    <dgm:cxn modelId="{2E558720-38F1-4323-982A-EBAF9378B109}" type="presParOf" srcId="{198BC238-C3EF-4F56-BAB1-24FDA8D142E6}" destId="{E95BD213-90D8-4BA9-84BD-C7A81CAE1526}" srcOrd="0" destOrd="0" presId="urn:microsoft.com/office/officeart/2005/8/layout/hierarchy1"/>
    <dgm:cxn modelId="{3229765B-2733-4A53-8C58-F03EB3F93832}" type="presParOf" srcId="{E95BD213-90D8-4BA9-84BD-C7A81CAE1526}" destId="{0C3DCBB0-C6DE-4751-AD2F-CA7591919286}" srcOrd="0" destOrd="0" presId="urn:microsoft.com/office/officeart/2005/8/layout/hierarchy1"/>
    <dgm:cxn modelId="{7A63DCE6-1CE4-45F5-8C5A-3C841BB4DB37}" type="presParOf" srcId="{E95BD213-90D8-4BA9-84BD-C7A81CAE1526}" destId="{B3E7FBEA-9618-4810-980C-DD9659EB887B}" srcOrd="1" destOrd="0" presId="urn:microsoft.com/office/officeart/2005/8/layout/hierarchy1"/>
    <dgm:cxn modelId="{EC4698D3-A622-4BD4-9DBD-4F32460CB9F0}" type="presParOf" srcId="{198BC238-C3EF-4F56-BAB1-24FDA8D142E6}" destId="{D648AFE6-7202-4934-8924-8FEA295A5358}" srcOrd="1" destOrd="0" presId="urn:microsoft.com/office/officeart/2005/8/layout/hierarchy1"/>
    <dgm:cxn modelId="{D1868A6C-14D7-48F0-A909-8E6049195539}" type="presParOf" srcId="{A47E85A1-89EC-4859-9EA5-3E1729C1FED9}" destId="{C81D26DF-FE8C-421E-9872-683DDF0EC667}" srcOrd="2" destOrd="0" presId="urn:microsoft.com/office/officeart/2005/8/layout/hierarchy1"/>
    <dgm:cxn modelId="{95E73DC8-8FCA-4A0B-B9C8-8070B151B1D3}" type="presParOf" srcId="{A47E85A1-89EC-4859-9EA5-3E1729C1FED9}" destId="{8804EF19-B661-47B8-8F37-358407114701}" srcOrd="3" destOrd="0" presId="urn:microsoft.com/office/officeart/2005/8/layout/hierarchy1"/>
    <dgm:cxn modelId="{3B432D41-DF8E-4637-8530-42A7F8EFD7FA}" type="presParOf" srcId="{8804EF19-B661-47B8-8F37-358407114701}" destId="{644C3CED-7BD4-4A3D-A136-9D9D29253921}" srcOrd="0" destOrd="0" presId="urn:microsoft.com/office/officeart/2005/8/layout/hierarchy1"/>
    <dgm:cxn modelId="{3A0BF9D0-3C82-46D6-BC52-20FE163075E9}" type="presParOf" srcId="{644C3CED-7BD4-4A3D-A136-9D9D29253921}" destId="{881AB6A8-D591-4F4C-9CBB-2C5BEDF41FFF}" srcOrd="0" destOrd="0" presId="urn:microsoft.com/office/officeart/2005/8/layout/hierarchy1"/>
    <dgm:cxn modelId="{CB71A1DD-B2D0-4397-98DF-68B05FDAB2EF}" type="presParOf" srcId="{644C3CED-7BD4-4A3D-A136-9D9D29253921}" destId="{A928195B-209B-43B5-B7BD-A4C60BA3BA0E}" srcOrd="1" destOrd="0" presId="urn:microsoft.com/office/officeart/2005/8/layout/hierarchy1"/>
    <dgm:cxn modelId="{DCFD29B9-665A-4801-AD44-6AAD01201A0B}" type="presParOf" srcId="{8804EF19-B661-47B8-8F37-358407114701}" destId="{89EC96E5-6A48-4715-8C32-8CC9350F7830}" srcOrd="1" destOrd="0" presId="urn:microsoft.com/office/officeart/2005/8/layout/hierarchy1"/>
    <dgm:cxn modelId="{0A511D0E-1EE1-47A7-912C-2D210ED46A66}" type="presParOf" srcId="{89EC96E5-6A48-4715-8C32-8CC9350F7830}" destId="{F6A05ABE-DDA3-4DE4-93ED-084766EBBFEA}" srcOrd="0" destOrd="0" presId="urn:microsoft.com/office/officeart/2005/8/layout/hierarchy1"/>
    <dgm:cxn modelId="{D0DFADBB-494E-4CDB-9A1B-5451E0DF8DD0}" type="presParOf" srcId="{89EC96E5-6A48-4715-8C32-8CC9350F7830}" destId="{52276D8F-9A33-433F-898C-D75A186B8FB4}" srcOrd="1" destOrd="0" presId="urn:microsoft.com/office/officeart/2005/8/layout/hierarchy1"/>
    <dgm:cxn modelId="{7E4AA0BE-AE30-442C-AAA6-F55C9A8FAFA9}" type="presParOf" srcId="{52276D8F-9A33-433F-898C-D75A186B8FB4}" destId="{041A4FBD-06A6-45DB-94B6-A4136CC21DC3}" srcOrd="0" destOrd="0" presId="urn:microsoft.com/office/officeart/2005/8/layout/hierarchy1"/>
    <dgm:cxn modelId="{73B3EABA-5DD1-4AA8-9E93-4A54D8F9CFBD}" type="presParOf" srcId="{041A4FBD-06A6-45DB-94B6-A4136CC21DC3}" destId="{99E53446-E8D4-4C47-A800-A09AC6ABFA5D}" srcOrd="0" destOrd="0" presId="urn:microsoft.com/office/officeart/2005/8/layout/hierarchy1"/>
    <dgm:cxn modelId="{42D182C2-8731-4BC9-9682-6DEDFB9B3067}" type="presParOf" srcId="{041A4FBD-06A6-45DB-94B6-A4136CC21DC3}" destId="{916B9D3F-D3FA-4658-9DC9-545B21FAB5A3}" srcOrd="1" destOrd="0" presId="urn:microsoft.com/office/officeart/2005/8/layout/hierarchy1"/>
    <dgm:cxn modelId="{6E17BF01-8F90-40F0-B8D0-BF6E6E1E72F0}" type="presParOf" srcId="{52276D8F-9A33-433F-898C-D75A186B8FB4}" destId="{3EDE717F-92E6-4FE2-920C-595BA9F1D58B}" srcOrd="1" destOrd="0" presId="urn:microsoft.com/office/officeart/2005/8/layout/hierarchy1"/>
    <dgm:cxn modelId="{D5C9C66B-5453-4A46-ACD3-9F0CC385E013}" type="presParOf" srcId="{89EC96E5-6A48-4715-8C32-8CC9350F7830}" destId="{073FD440-D369-4A44-A3D0-8A4BC57C6404}" srcOrd="2" destOrd="0" presId="urn:microsoft.com/office/officeart/2005/8/layout/hierarchy1"/>
    <dgm:cxn modelId="{D8C6686B-46FF-4089-865E-0D72A03CDCFE}" type="presParOf" srcId="{89EC96E5-6A48-4715-8C32-8CC9350F7830}" destId="{6FE757DB-02D1-4BFC-9516-79FC92E22FFF}" srcOrd="3" destOrd="0" presId="urn:microsoft.com/office/officeart/2005/8/layout/hierarchy1"/>
    <dgm:cxn modelId="{F5105F6C-CED4-46ED-8786-1226558D1DE8}" type="presParOf" srcId="{6FE757DB-02D1-4BFC-9516-79FC92E22FFF}" destId="{4A0026AA-C6B8-4DE7-85D8-6B8B786E1B16}" srcOrd="0" destOrd="0" presId="urn:microsoft.com/office/officeart/2005/8/layout/hierarchy1"/>
    <dgm:cxn modelId="{45333679-BA76-4622-914E-B7539776DA27}" type="presParOf" srcId="{4A0026AA-C6B8-4DE7-85D8-6B8B786E1B16}" destId="{BF9CB12F-AE1A-43BE-A4E0-C4AE18852850}" srcOrd="0" destOrd="0" presId="urn:microsoft.com/office/officeart/2005/8/layout/hierarchy1"/>
    <dgm:cxn modelId="{1824EAF1-1AFF-4853-9D60-71A781628AAC}" type="presParOf" srcId="{4A0026AA-C6B8-4DE7-85D8-6B8B786E1B16}" destId="{F4910285-AD7A-46CC-AC07-DABEFE4992E3}" srcOrd="1" destOrd="0" presId="urn:microsoft.com/office/officeart/2005/8/layout/hierarchy1"/>
    <dgm:cxn modelId="{F5AE474C-62E9-447A-8104-2F4753F16B8F}" type="presParOf" srcId="{6FE757DB-02D1-4BFC-9516-79FC92E22FFF}" destId="{D7065480-CC0A-4FE7-A5E5-36C98517BEA8}" srcOrd="1" destOrd="0" presId="urn:microsoft.com/office/officeart/2005/8/layout/hierarchy1"/>
    <dgm:cxn modelId="{B1368D00-2E2B-4C8B-8428-379CE7EC6FF5}" type="presParOf" srcId="{89EC96E5-6A48-4715-8C32-8CC9350F7830}" destId="{B59858F8-ECB9-40E6-B42A-F75C1085621F}" srcOrd="4" destOrd="0" presId="urn:microsoft.com/office/officeart/2005/8/layout/hierarchy1"/>
    <dgm:cxn modelId="{E33D8F38-CBCF-4B77-8A70-B9E9940A7B0A}" type="presParOf" srcId="{89EC96E5-6A48-4715-8C32-8CC9350F7830}" destId="{6913F252-AE12-46CD-A5EE-624F6351BBCD}" srcOrd="5" destOrd="0" presId="urn:microsoft.com/office/officeart/2005/8/layout/hierarchy1"/>
    <dgm:cxn modelId="{6E5E61F9-AB36-4B02-94E7-C3E2F7239EA3}" type="presParOf" srcId="{6913F252-AE12-46CD-A5EE-624F6351BBCD}" destId="{1D25CEF1-0CDE-4572-84B6-22F16CF32FE3}" srcOrd="0" destOrd="0" presId="urn:microsoft.com/office/officeart/2005/8/layout/hierarchy1"/>
    <dgm:cxn modelId="{B2AB2F14-FB59-4CD2-B625-4FF700D8356E}" type="presParOf" srcId="{1D25CEF1-0CDE-4572-84B6-22F16CF32FE3}" destId="{22657E19-9AAB-46BE-A802-1DB2FD1F0BFF}" srcOrd="0" destOrd="0" presId="urn:microsoft.com/office/officeart/2005/8/layout/hierarchy1"/>
    <dgm:cxn modelId="{1967D987-844A-4D0B-BA7F-FCEF3F8F7EE0}" type="presParOf" srcId="{1D25CEF1-0CDE-4572-84B6-22F16CF32FE3}" destId="{75164CCB-CC1B-4D82-B0D3-AEFE5F265F6C}" srcOrd="1" destOrd="0" presId="urn:microsoft.com/office/officeart/2005/8/layout/hierarchy1"/>
    <dgm:cxn modelId="{DD8E5DD2-9FBC-4A74-83C3-DB9A135F6281}" type="presParOf" srcId="{6913F252-AE12-46CD-A5EE-624F6351BBCD}" destId="{A293FF49-34F3-4A44-B66D-6616020257B3}" srcOrd="1" destOrd="0" presId="urn:microsoft.com/office/officeart/2005/8/layout/hierarchy1"/>
    <dgm:cxn modelId="{EE24F87F-8E9B-4DFE-A948-86542A52777D}" type="presParOf" srcId="{89EC96E5-6A48-4715-8C32-8CC9350F7830}" destId="{DC33A678-E2D7-479F-9428-9D07CA6628DD}" srcOrd="6" destOrd="0" presId="urn:microsoft.com/office/officeart/2005/8/layout/hierarchy1"/>
    <dgm:cxn modelId="{F85F028D-0107-4CFE-B111-38C3B459430D}" type="presParOf" srcId="{89EC96E5-6A48-4715-8C32-8CC9350F7830}" destId="{CE3D9201-E584-4591-85BC-2023C4D00D24}" srcOrd="7" destOrd="0" presId="urn:microsoft.com/office/officeart/2005/8/layout/hierarchy1"/>
    <dgm:cxn modelId="{EACD7E88-8DB2-48C4-B532-4481E590A968}" type="presParOf" srcId="{CE3D9201-E584-4591-85BC-2023C4D00D24}" destId="{FF74E380-CD98-4DDE-9DBC-789207655419}" srcOrd="0" destOrd="0" presId="urn:microsoft.com/office/officeart/2005/8/layout/hierarchy1"/>
    <dgm:cxn modelId="{E853A1FD-8590-4B7C-AEA9-0B5DD28656F6}" type="presParOf" srcId="{FF74E380-CD98-4DDE-9DBC-789207655419}" destId="{1A00307D-7900-492E-850D-49EC82E3EB60}" srcOrd="0" destOrd="0" presId="urn:microsoft.com/office/officeart/2005/8/layout/hierarchy1"/>
    <dgm:cxn modelId="{05895270-7A10-4320-B58C-74916ABE51C9}" type="presParOf" srcId="{FF74E380-CD98-4DDE-9DBC-789207655419}" destId="{6D71487B-CA55-469B-965D-4C075D11F97F}" srcOrd="1" destOrd="0" presId="urn:microsoft.com/office/officeart/2005/8/layout/hierarchy1"/>
    <dgm:cxn modelId="{31301F4D-9378-4E6D-889E-DDE926FCCF1D}" type="presParOf" srcId="{CE3D9201-E584-4591-85BC-2023C4D00D24}" destId="{E2F8C268-A2BD-4C2E-8FE0-2D0C7E047200}" srcOrd="1" destOrd="0" presId="urn:microsoft.com/office/officeart/2005/8/layout/hierarchy1"/>
    <dgm:cxn modelId="{55E32ADE-7853-4FFF-A35E-071A21609E90}" type="presParOf" srcId="{89EC96E5-6A48-4715-8C32-8CC9350F7830}" destId="{0BC101A7-92E9-40E7-9EBC-2C3B7AB4F6CB}" srcOrd="8" destOrd="0" presId="urn:microsoft.com/office/officeart/2005/8/layout/hierarchy1"/>
    <dgm:cxn modelId="{10696C75-6786-4BA0-B9E3-E390FBA22A74}" type="presParOf" srcId="{89EC96E5-6A48-4715-8C32-8CC9350F7830}" destId="{29BA23DF-3610-4F47-BA56-29AC958C994D}" srcOrd="9" destOrd="0" presId="urn:microsoft.com/office/officeart/2005/8/layout/hierarchy1"/>
    <dgm:cxn modelId="{BC77DE92-DFEF-4DB2-A985-8205D07FE3C7}" type="presParOf" srcId="{29BA23DF-3610-4F47-BA56-29AC958C994D}" destId="{016DE4F9-0D78-420B-973E-DC6720AD698F}" srcOrd="0" destOrd="0" presId="urn:microsoft.com/office/officeart/2005/8/layout/hierarchy1"/>
    <dgm:cxn modelId="{D0A30BC7-D028-4416-99B9-091997C56E80}" type="presParOf" srcId="{016DE4F9-0D78-420B-973E-DC6720AD698F}" destId="{F45A374F-33E9-45DC-BE07-958A8EA71103}" srcOrd="0" destOrd="0" presId="urn:microsoft.com/office/officeart/2005/8/layout/hierarchy1"/>
    <dgm:cxn modelId="{55888532-220D-4273-85E5-C15EC414EBA7}" type="presParOf" srcId="{016DE4F9-0D78-420B-973E-DC6720AD698F}" destId="{E3E262F3-F5A4-485B-A945-1DBF0CF3AE1D}" srcOrd="1" destOrd="0" presId="urn:microsoft.com/office/officeart/2005/8/layout/hierarchy1"/>
    <dgm:cxn modelId="{8ECE2E55-B003-4BD7-A6CB-FE3DBD1D88AD}" type="presParOf" srcId="{29BA23DF-3610-4F47-BA56-29AC958C994D}" destId="{216895F4-B778-49F4-A0B8-066B8CDC4144}" srcOrd="1" destOrd="0" presId="urn:microsoft.com/office/officeart/2005/8/layout/hierarchy1"/>
    <dgm:cxn modelId="{BD9F1D1D-D885-47EB-A1B2-55EC63D3475B}" type="presParOf" srcId="{89EC96E5-6A48-4715-8C32-8CC9350F7830}" destId="{17F006B1-CC2E-44BB-B07E-C0EE2541A4A5}" srcOrd="10" destOrd="0" presId="urn:microsoft.com/office/officeart/2005/8/layout/hierarchy1"/>
    <dgm:cxn modelId="{F0177029-26BE-469F-B12E-BB700A5473B3}" type="presParOf" srcId="{89EC96E5-6A48-4715-8C32-8CC9350F7830}" destId="{1B0372FA-38B9-47F0-AF1A-997DAFA29008}" srcOrd="11" destOrd="0" presId="urn:microsoft.com/office/officeart/2005/8/layout/hierarchy1"/>
    <dgm:cxn modelId="{04831907-2477-4CE5-B902-9334514A6A0A}" type="presParOf" srcId="{1B0372FA-38B9-47F0-AF1A-997DAFA29008}" destId="{4B1732FC-AFAE-4807-B72B-3B0B44EAFC81}" srcOrd="0" destOrd="0" presId="urn:microsoft.com/office/officeart/2005/8/layout/hierarchy1"/>
    <dgm:cxn modelId="{3CD79B02-7599-4A30-BEBA-977154DCB8E1}" type="presParOf" srcId="{4B1732FC-AFAE-4807-B72B-3B0B44EAFC81}" destId="{706979D0-D1B2-4932-A0B7-2A82DB0487E3}" srcOrd="0" destOrd="0" presId="urn:microsoft.com/office/officeart/2005/8/layout/hierarchy1"/>
    <dgm:cxn modelId="{7788783F-EE86-4515-BC7E-9F1C3288F1C3}" type="presParOf" srcId="{4B1732FC-AFAE-4807-B72B-3B0B44EAFC81}" destId="{DDAECF72-7185-477C-AC10-640A123CCD3A}" srcOrd="1" destOrd="0" presId="urn:microsoft.com/office/officeart/2005/8/layout/hierarchy1"/>
    <dgm:cxn modelId="{14E7E14E-F58A-4E54-ADE1-CA6EA51AB015}" type="presParOf" srcId="{1B0372FA-38B9-47F0-AF1A-997DAFA29008}" destId="{AA57BE27-9D47-4F6E-A469-FB26848FCDC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67F3CF-2A54-4F78-9A24-E3AD0B62822F}">
      <dsp:nvSpPr>
        <dsp:cNvPr id="0" name=""/>
        <dsp:cNvSpPr/>
      </dsp:nvSpPr>
      <dsp:spPr>
        <a:xfrm rot="16200000">
          <a:off x="450850" y="-450850"/>
          <a:ext cx="2260600" cy="3162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Collecting data</a:t>
          </a:r>
          <a:endParaRPr lang="en-US" sz="2200" kern="1200" dirty="0"/>
        </a:p>
      </dsp:txBody>
      <dsp:txXfrm rot="16200000">
        <a:off x="733424" y="-733424"/>
        <a:ext cx="1695450" cy="3162300"/>
      </dsp:txXfrm>
    </dsp:sp>
    <dsp:sp modelId="{755B7595-9072-4ECA-B67D-45E37A374256}">
      <dsp:nvSpPr>
        <dsp:cNvPr id="0" name=""/>
        <dsp:cNvSpPr/>
      </dsp:nvSpPr>
      <dsp:spPr>
        <a:xfrm>
          <a:off x="3162300" y="0"/>
          <a:ext cx="3162300" cy="2260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Determine Water Resources </a:t>
          </a:r>
          <a:r>
            <a:rPr lang="en-US" sz="2200" kern="1200" dirty="0" smtClean="0"/>
            <a:t>Feeding </a:t>
          </a:r>
          <a:r>
            <a:rPr lang="en-US" sz="2200" kern="1200" dirty="0" smtClean="0"/>
            <a:t>Nablus City</a:t>
          </a:r>
          <a:endParaRPr lang="en-US" sz="2200" kern="1200" dirty="0"/>
        </a:p>
      </dsp:txBody>
      <dsp:txXfrm>
        <a:off x="3162300" y="0"/>
        <a:ext cx="3162300" cy="1695450"/>
      </dsp:txXfrm>
    </dsp:sp>
    <dsp:sp modelId="{4735ED32-9CC0-430A-B61C-3A109D98AB16}">
      <dsp:nvSpPr>
        <dsp:cNvPr id="0" name=""/>
        <dsp:cNvSpPr/>
      </dsp:nvSpPr>
      <dsp:spPr>
        <a:xfrm rot="10800000">
          <a:off x="0" y="2260600"/>
          <a:ext cx="3162300" cy="2260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Analyze Old City Network Using EPANET </a:t>
          </a:r>
          <a:endParaRPr lang="en-US" sz="2200" kern="1200" dirty="0"/>
        </a:p>
      </dsp:txBody>
      <dsp:txXfrm rot="10800000">
        <a:off x="0" y="2825749"/>
        <a:ext cx="3162300" cy="1695450"/>
      </dsp:txXfrm>
    </dsp:sp>
    <dsp:sp modelId="{269A6912-DCDD-443D-8CAE-741036E36DE7}">
      <dsp:nvSpPr>
        <dsp:cNvPr id="0" name=""/>
        <dsp:cNvSpPr/>
      </dsp:nvSpPr>
      <dsp:spPr>
        <a:xfrm rot="5400000">
          <a:off x="3613150" y="1809750"/>
          <a:ext cx="2260600" cy="3162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Upgrade Water </a:t>
          </a:r>
          <a:r>
            <a:rPr lang="en-US" sz="2200" kern="1200" dirty="0" smtClean="0"/>
            <a:t>and Storm Network</a:t>
          </a:r>
          <a:endParaRPr lang="en-US" sz="2200" kern="1200" dirty="0"/>
        </a:p>
      </dsp:txBody>
      <dsp:txXfrm rot="5400000">
        <a:off x="3895725" y="2092324"/>
        <a:ext cx="1695450" cy="3162300"/>
      </dsp:txXfrm>
    </dsp:sp>
    <dsp:sp modelId="{BF6DFC71-C4A8-4946-B6E0-1F15B704169D}">
      <dsp:nvSpPr>
        <dsp:cNvPr id="0" name=""/>
        <dsp:cNvSpPr/>
      </dsp:nvSpPr>
      <dsp:spPr>
        <a:xfrm>
          <a:off x="2213610" y="1695450"/>
          <a:ext cx="1897380" cy="11303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Methodology</a:t>
          </a:r>
          <a:endParaRPr lang="en-US" sz="2200" kern="1200" dirty="0"/>
        </a:p>
      </dsp:txBody>
      <dsp:txXfrm>
        <a:off x="2213610" y="1695450"/>
        <a:ext cx="1897380" cy="11303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2B9E19-1946-4EB2-9447-302DB63081E4}">
      <dsp:nvSpPr>
        <dsp:cNvPr id="0" name=""/>
        <dsp:cNvSpPr/>
      </dsp:nvSpPr>
      <dsp:spPr>
        <a:xfrm>
          <a:off x="0" y="0"/>
          <a:ext cx="3644347" cy="3937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894D3-A358-4D26-A197-498207916967}">
      <dsp:nvSpPr>
        <dsp:cNvPr id="0" name=""/>
        <dsp:cNvSpPr/>
      </dsp:nvSpPr>
      <dsp:spPr>
        <a:xfrm>
          <a:off x="1822173" y="395814"/>
          <a:ext cx="2368826" cy="4659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Nablus is located at the northern part of the West Bank.</a:t>
          </a:r>
          <a:endParaRPr lang="en-US" sz="800" kern="1200" dirty="0"/>
        </a:p>
      </dsp:txBody>
      <dsp:txXfrm>
        <a:off x="1822173" y="395814"/>
        <a:ext cx="2368826" cy="465980"/>
      </dsp:txXfrm>
    </dsp:sp>
    <dsp:sp modelId="{08CF153B-4422-408C-87A2-BEACDD0DBE5F}">
      <dsp:nvSpPr>
        <dsp:cNvPr id="0" name=""/>
        <dsp:cNvSpPr/>
      </dsp:nvSpPr>
      <dsp:spPr>
        <a:xfrm>
          <a:off x="1822173" y="920043"/>
          <a:ext cx="2368826" cy="4659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The Total area of Nablus city is 29 Km2</a:t>
          </a:r>
          <a:endParaRPr lang="en-US" sz="800" kern="1200" dirty="0"/>
        </a:p>
      </dsp:txBody>
      <dsp:txXfrm>
        <a:off x="1822173" y="920043"/>
        <a:ext cx="2368826" cy="465980"/>
      </dsp:txXfrm>
    </dsp:sp>
    <dsp:sp modelId="{3CAEE48D-2E93-41E9-82D2-2B28E189384B}">
      <dsp:nvSpPr>
        <dsp:cNvPr id="0" name=""/>
        <dsp:cNvSpPr/>
      </dsp:nvSpPr>
      <dsp:spPr>
        <a:xfrm>
          <a:off x="1822173" y="1444271"/>
          <a:ext cx="2368826" cy="4659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about 167500 capita</a:t>
          </a:r>
          <a:endParaRPr lang="en-US" sz="800" kern="1200" dirty="0"/>
        </a:p>
      </dsp:txBody>
      <dsp:txXfrm>
        <a:off x="1822173" y="1444271"/>
        <a:ext cx="2368826" cy="465980"/>
      </dsp:txXfrm>
    </dsp:sp>
    <dsp:sp modelId="{06D75147-D17D-4AC7-B77B-B485119ED035}">
      <dsp:nvSpPr>
        <dsp:cNvPr id="0" name=""/>
        <dsp:cNvSpPr/>
      </dsp:nvSpPr>
      <dsp:spPr>
        <a:xfrm>
          <a:off x="1822173" y="1968500"/>
          <a:ext cx="2368826" cy="4659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It has a unique topography between two mountains and </a:t>
          </a:r>
          <a:r>
            <a:rPr lang="en-US" sz="800" kern="1200" dirty="0" err="1" smtClean="0"/>
            <a:t>wadi</a:t>
          </a:r>
          <a:r>
            <a:rPr lang="en-US" sz="800" kern="1200" dirty="0" smtClean="0"/>
            <a:t> and it rich of fresh water</a:t>
          </a:r>
          <a:endParaRPr lang="en-US" sz="800" kern="1200" dirty="0"/>
        </a:p>
      </dsp:txBody>
      <dsp:txXfrm>
        <a:off x="1822173" y="1968500"/>
        <a:ext cx="2368826" cy="465980"/>
      </dsp:txXfrm>
    </dsp:sp>
    <dsp:sp modelId="{65E4131E-E6A8-491A-9743-06CE4BEE81A4}">
      <dsp:nvSpPr>
        <dsp:cNvPr id="0" name=""/>
        <dsp:cNvSpPr/>
      </dsp:nvSpPr>
      <dsp:spPr>
        <a:xfrm>
          <a:off x="1822173" y="2492728"/>
          <a:ext cx="2368826" cy="4659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It has a strategic economical location and it has traditional industries such as oil soap ,furniture.</a:t>
          </a:r>
          <a:endParaRPr lang="en-US" sz="800" kern="1200" dirty="0"/>
        </a:p>
      </dsp:txBody>
      <dsp:txXfrm>
        <a:off x="1822173" y="2492728"/>
        <a:ext cx="2368826" cy="465980"/>
      </dsp:txXfrm>
    </dsp:sp>
    <dsp:sp modelId="{4737F291-5DFF-47A0-A0FA-C82CEC5C7407}">
      <dsp:nvSpPr>
        <dsp:cNvPr id="0" name=""/>
        <dsp:cNvSpPr/>
      </dsp:nvSpPr>
      <dsp:spPr>
        <a:xfrm>
          <a:off x="1822173" y="3016956"/>
          <a:ext cx="2368826" cy="4659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The relatively Mediterranean climate brings hot, dry summers and cool, rainy winter</a:t>
          </a:r>
          <a:endParaRPr lang="en-US" sz="800" kern="1200" dirty="0"/>
        </a:p>
      </dsp:txBody>
      <dsp:txXfrm>
        <a:off x="1822173" y="3016956"/>
        <a:ext cx="2368826" cy="4659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286A805-05BD-47A9-BE12-4EA7B2BF7F16}" type="datetimeFigureOut">
              <a:rPr lang="en-US" smtClean="0"/>
              <a:pPr/>
              <a:t>22-Dec-14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02D075-1C3C-4A07-92D4-58E934F928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86A805-05BD-47A9-BE12-4EA7B2BF7F16}" type="datetimeFigureOut">
              <a:rPr lang="en-US" smtClean="0"/>
              <a:pPr/>
              <a:t>22-Dec-14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86A805-05BD-47A9-BE12-4EA7B2BF7F16}" type="datetimeFigureOut">
              <a:rPr lang="en-US" smtClean="0"/>
              <a:pPr/>
              <a:t>22-Dec-14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86A805-05BD-47A9-BE12-4EA7B2BF7F16}" type="datetimeFigureOut">
              <a:rPr lang="en-US" smtClean="0"/>
              <a:pPr/>
              <a:t>22-Dec-14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86A805-05BD-47A9-BE12-4EA7B2BF7F16}" type="datetimeFigureOut">
              <a:rPr lang="en-US" smtClean="0"/>
              <a:pPr/>
              <a:t>22-Dec-14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02D075-1C3C-4A07-92D4-58E934F928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86A805-05BD-47A9-BE12-4EA7B2BF7F16}" type="datetimeFigureOut">
              <a:rPr lang="en-US" smtClean="0"/>
              <a:pPr/>
              <a:t>22-Dec-14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286A805-05BD-47A9-BE12-4EA7B2BF7F16}" type="datetimeFigureOut">
              <a:rPr lang="en-US" smtClean="0"/>
              <a:pPr/>
              <a:t>22-Dec-14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86A805-05BD-47A9-BE12-4EA7B2BF7F16}" type="datetimeFigureOut">
              <a:rPr lang="en-US" smtClean="0"/>
              <a:pPr/>
              <a:t>22-Dec-14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6A805-05BD-47A9-BE12-4EA7B2BF7F16}" type="datetimeFigureOut">
              <a:rPr lang="en-US" smtClean="0"/>
              <a:pPr/>
              <a:t>22-Dec-14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86A805-05BD-47A9-BE12-4EA7B2BF7F16}" type="datetimeFigureOut">
              <a:rPr lang="en-US" smtClean="0"/>
              <a:pPr/>
              <a:t>22-Dec-14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02D075-1C3C-4A07-92D4-58E934F928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86A805-05BD-47A9-BE12-4EA7B2BF7F16}" type="datetimeFigureOut">
              <a:rPr lang="en-US" smtClean="0"/>
              <a:pPr/>
              <a:t>22-Dec-14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02D075-1C3C-4A07-92D4-58E934F928F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286A805-05BD-47A9-BE12-4EA7B2BF7F16}" type="datetimeFigureOut">
              <a:rPr lang="en-US" smtClean="0"/>
              <a:pPr/>
              <a:t>22-Dec-14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02D075-1C3C-4A07-92D4-58E934F928F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133600"/>
            <a:ext cx="8991600" cy="1754326"/>
          </a:xfrm>
          <a:prstGeom prst="rect">
            <a:avLst/>
          </a:prstGeom>
          <a:noFill/>
        </p:spPr>
        <p:txBody>
          <a:bodyPr wrap="square" lIns="91440" tIns="45720" rIns="91440" bIns="45720">
            <a:spAutoFit/>
          </a:bodyPr>
          <a:lstStyle/>
          <a:p>
            <a:pPr algn="ctr"/>
            <a:r>
              <a:rPr lang="en-US" sz="5400" b="1" i="1" dirty="0" smtClean="0"/>
              <a:t>Chapter One</a:t>
            </a:r>
          </a:p>
          <a:p>
            <a:pPr algn="ctr"/>
            <a:r>
              <a:rPr lang="en-US" sz="5400" b="1" i="1" dirty="0" smtClean="0"/>
              <a:t>Introduction</a:t>
            </a:r>
            <a:endParaRPr lang="en-US"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Conveyance lines</a:t>
            </a:r>
            <a:endParaRPr lang="en-US" dirty="0"/>
          </a:p>
        </p:txBody>
      </p:sp>
      <p:sp>
        <p:nvSpPr>
          <p:cNvPr id="3" name="Content Placeholder 2"/>
          <p:cNvSpPr>
            <a:spLocks noGrp="1"/>
          </p:cNvSpPr>
          <p:nvPr>
            <p:ph idx="1"/>
          </p:nvPr>
        </p:nvSpPr>
        <p:spPr/>
        <p:txBody>
          <a:bodyPr/>
          <a:lstStyle/>
          <a:p>
            <a:pPr>
              <a:buNone/>
            </a:pPr>
            <a:r>
              <a:rPr lang="en-US" dirty="0" smtClean="0"/>
              <a:t>Conveyance lines are elements made from different material and have different diameters ranging from 6 to 14 inches.</a:t>
            </a:r>
            <a:endParaRPr lang="en-US" dirty="0"/>
          </a:p>
        </p:txBody>
      </p:sp>
      <p:pic>
        <p:nvPicPr>
          <p:cNvPr id="4" name="Picture 3" descr="download.jpg"/>
          <p:cNvPicPr>
            <a:picLocks noChangeAspect="1"/>
          </p:cNvPicPr>
          <p:nvPr/>
        </p:nvPicPr>
        <p:blipFill>
          <a:blip r:embed="rId2" cstate="print"/>
          <a:stretch>
            <a:fillRect/>
          </a:stretch>
        </p:blipFill>
        <p:spPr>
          <a:xfrm rot="21182474">
            <a:off x="1422773" y="3457105"/>
            <a:ext cx="6218054" cy="2882437"/>
          </a:xfrm>
          <a:prstGeom prst="rect">
            <a:avLst/>
          </a:prstGeom>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Reservoirs</a:t>
            </a:r>
            <a:endParaRPr lang="en-US" dirty="0"/>
          </a:p>
        </p:txBody>
      </p:sp>
      <p:graphicFrame>
        <p:nvGraphicFramePr>
          <p:cNvPr id="4" name="Table 3"/>
          <p:cNvGraphicFramePr>
            <a:graphicFrameLocks noGrp="1"/>
          </p:cNvGraphicFramePr>
          <p:nvPr/>
        </p:nvGraphicFramePr>
        <p:xfrm>
          <a:off x="3733800" y="1676400"/>
          <a:ext cx="5029201" cy="4272110"/>
        </p:xfrm>
        <a:graphic>
          <a:graphicData uri="http://schemas.openxmlformats.org/drawingml/2006/table">
            <a:tbl>
              <a:tblPr/>
              <a:tblGrid>
                <a:gridCol w="1502229"/>
                <a:gridCol w="1502229"/>
                <a:gridCol w="2024743"/>
              </a:tblGrid>
              <a:tr h="372347">
                <a:tc>
                  <a:txBody>
                    <a:bodyPr/>
                    <a:lstStyle/>
                    <a:p>
                      <a:pPr marL="0" marR="0" algn="l">
                        <a:lnSpc>
                          <a:spcPct val="150000"/>
                        </a:lnSpc>
                        <a:spcBef>
                          <a:spcPts val="0"/>
                        </a:spcBef>
                        <a:spcAft>
                          <a:spcPts val="0"/>
                        </a:spcAft>
                      </a:pPr>
                      <a:r>
                        <a:rPr lang="en-US" sz="1200" dirty="0">
                          <a:latin typeface="Times New Roman"/>
                          <a:ea typeface="Calibri"/>
                          <a:cs typeface="Arial"/>
                        </a:rPr>
                        <a:t>NAME</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Elevation (masl)</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Capacity(m</a:t>
                      </a:r>
                      <a:r>
                        <a:rPr lang="en-US" sz="1200" baseline="30000">
                          <a:latin typeface="Times New Roman"/>
                          <a:ea typeface="Calibri"/>
                          <a:cs typeface="Arial"/>
                        </a:rPr>
                        <a:t>3</a:t>
                      </a:r>
                      <a:r>
                        <a:rPr lang="en-US" sz="1200">
                          <a:latin typeface="Times New Roman"/>
                          <a:ea typeface="Calibri"/>
                          <a:cs typeface="Arial"/>
                        </a:rPr>
                        <a:t>)</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New Reservoir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545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3500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Aseera Reservoir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579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750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Al-Worash Reservoir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704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2000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Al- Eman Reservoir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735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1000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Al-Shamali Reservoir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661</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5000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Ein Dafna Reservoir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533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500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Southern Reservoir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615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500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Junied Reservoir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555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1000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347">
                <a:tc>
                  <a:txBody>
                    <a:bodyPr/>
                    <a:lstStyle/>
                    <a:p>
                      <a:pPr marL="0" marR="0" algn="l">
                        <a:lnSpc>
                          <a:spcPct val="150000"/>
                        </a:lnSpc>
                        <a:spcBef>
                          <a:spcPts val="0"/>
                        </a:spcBef>
                        <a:spcAft>
                          <a:spcPts val="0"/>
                        </a:spcAft>
                      </a:pPr>
                      <a:r>
                        <a:rPr lang="en-US" sz="1200">
                          <a:latin typeface="Times New Roman"/>
                          <a:ea typeface="Calibri"/>
                          <a:cs typeface="Arial"/>
                        </a:rPr>
                        <a:t>Jonblat Reservoir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454</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1650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492">
                <a:tc>
                  <a:txBody>
                    <a:bodyPr/>
                    <a:lstStyle/>
                    <a:p>
                      <a:pPr marL="0" marR="0" algn="l">
                        <a:lnSpc>
                          <a:spcPct val="150000"/>
                        </a:lnSpc>
                        <a:spcBef>
                          <a:spcPts val="0"/>
                        </a:spcBef>
                        <a:spcAft>
                          <a:spcPts val="0"/>
                        </a:spcAft>
                      </a:pPr>
                      <a:r>
                        <a:rPr lang="en-US" sz="1200">
                          <a:latin typeface="Times New Roman"/>
                          <a:ea typeface="Calibri"/>
                          <a:cs typeface="Arial"/>
                        </a:rPr>
                        <a:t>Ein Biet Elma' Reservoir</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latin typeface="Times New Roman"/>
                          <a:ea typeface="Calibri"/>
                          <a:cs typeface="Arial"/>
                        </a:rPr>
                        <a:t>545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dirty="0">
                          <a:latin typeface="Times New Roman"/>
                          <a:ea typeface="Calibri"/>
                          <a:cs typeface="Arial"/>
                        </a:rPr>
                        <a:t>3500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762000" y="6096000"/>
            <a:ext cx="7672806" cy="369332"/>
          </a:xfrm>
          <a:prstGeom prst="rect">
            <a:avLst/>
          </a:prstGeom>
          <a:noFill/>
        </p:spPr>
        <p:txBody>
          <a:bodyPr wrap="square" lIns="91440" tIns="45720" rIns="91440" bIns="45720">
            <a:spAutoFit/>
          </a:bodyPr>
          <a:lstStyle/>
          <a:p>
            <a:pPr algn="ctr"/>
            <a:r>
              <a:rPr lang="en-US" dirty="0" smtClean="0">
                <a:solidFill>
                  <a:schemeClr val="tx2"/>
                </a:solidFill>
                <a:latin typeface="+mj-lt"/>
                <a:ea typeface="+mj-ea"/>
                <a:cs typeface="+mj-cs"/>
              </a:rPr>
              <a:t>Total</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dirty="0" smtClean="0">
                <a:solidFill>
                  <a:schemeClr val="tx2"/>
                </a:solidFill>
                <a:latin typeface="+mj-lt"/>
                <a:ea typeface="+mj-ea"/>
                <a:cs typeface="+mj-cs"/>
              </a:rPr>
              <a:t>capacity =19,400 m3  </a:t>
            </a:r>
          </a:p>
        </p:txBody>
      </p:sp>
      <p:sp>
        <p:nvSpPr>
          <p:cNvPr id="8" name="TextBox 7"/>
          <p:cNvSpPr txBox="1"/>
          <p:nvPr/>
        </p:nvSpPr>
        <p:spPr>
          <a:xfrm>
            <a:off x="457200" y="2209800"/>
            <a:ext cx="2743200" cy="1200329"/>
          </a:xfrm>
          <a:prstGeom prst="rect">
            <a:avLst/>
          </a:prstGeom>
          <a:noFill/>
        </p:spPr>
        <p:txBody>
          <a:bodyPr wrap="square" rtlCol="0">
            <a:spAutoFit/>
          </a:bodyPr>
          <a:lstStyle/>
          <a:p>
            <a:r>
              <a:rPr lang="en-US" dirty="0" smtClean="0"/>
              <a:t>Note: In addition to that                there are more five reservoirs with a total capacity 7700m3</a:t>
            </a:r>
            <a:endParaRPr lang="en-US"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distribution network</a:t>
            </a:r>
            <a:endParaRPr lang="en-US" dirty="0"/>
          </a:p>
        </p:txBody>
      </p:sp>
      <p:sp>
        <p:nvSpPr>
          <p:cNvPr id="3" name="Content Placeholder 2"/>
          <p:cNvSpPr>
            <a:spLocks noGrp="1"/>
          </p:cNvSpPr>
          <p:nvPr>
            <p:ph idx="1"/>
          </p:nvPr>
        </p:nvSpPr>
        <p:spPr/>
        <p:txBody>
          <a:bodyPr/>
          <a:lstStyle/>
          <a:p>
            <a:r>
              <a:rPr lang="en-US" dirty="0" smtClean="0"/>
              <a:t>The main use of this part is delivering the water to the consumers. </a:t>
            </a:r>
            <a:br>
              <a:rPr lang="en-US" dirty="0" smtClean="0"/>
            </a:br>
            <a:endParaRPr lang="en-US" dirty="0" smtClean="0"/>
          </a:p>
          <a:p>
            <a:r>
              <a:rPr lang="en-US" dirty="0" smtClean="0"/>
              <a:t>Nablus city has a network with a length of 420 with diameters ranging from 0.5 to 12 inches.</a:t>
            </a:r>
          </a:p>
          <a:p>
            <a:endParaRPr lang="en-US"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a:buNone/>
            </a:pPr>
            <a:r>
              <a:rPr lang="en-US" sz="5000" dirty="0" smtClean="0">
                <a:solidFill>
                  <a:schemeClr val="tx2"/>
                </a:solidFill>
                <a:latin typeface="+mj-lt"/>
                <a:ea typeface="+mj-ea"/>
                <a:cs typeface="+mj-cs"/>
              </a:rPr>
              <a:t>Pressure Zones</a:t>
            </a:r>
            <a:br>
              <a:rPr lang="en-US" sz="5000" dirty="0" smtClean="0">
                <a:solidFill>
                  <a:schemeClr val="tx2"/>
                </a:solidFill>
                <a:latin typeface="+mj-lt"/>
                <a:ea typeface="+mj-ea"/>
                <a:cs typeface="+mj-cs"/>
              </a:rPr>
            </a:br>
            <a:r>
              <a:rPr lang="en-US" dirty="0" smtClean="0"/>
              <a:t/>
            </a:r>
            <a:br>
              <a:rPr lang="en-US" dirty="0" smtClean="0"/>
            </a:br>
            <a:r>
              <a:rPr lang="en-US" dirty="0" smtClean="0"/>
              <a:t>Nablus city has been divided into six main pressure zones</a:t>
            </a:r>
          </a:p>
          <a:p>
            <a:pPr marL="514350" indent="-514350">
              <a:buNone/>
            </a:pPr>
            <a:endParaRPr lang="en-US"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b="1" i="1" dirty="0" smtClean="0"/>
              <a:t>Water quality</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r>
              <a:rPr lang="en-US" b="1" dirty="0" smtClean="0"/>
              <a:t>Groundwater wells</a:t>
            </a:r>
          </a:p>
          <a:p>
            <a:pPr>
              <a:buNone/>
            </a:pPr>
            <a:r>
              <a:rPr lang="en-US" dirty="0" smtClean="0"/>
              <a:t>   According to the analysis of Water and Environmental Studies Institute the groundwater in Nablus area shows evidence that the water quality is good.</a:t>
            </a:r>
          </a:p>
          <a:p>
            <a:pPr>
              <a:buNone/>
            </a:pPr>
            <a:endParaRPr lang="en-US" dirty="0" smtClean="0"/>
          </a:p>
          <a:p>
            <a:r>
              <a:rPr lang="en-US" b="1" dirty="0" smtClean="0"/>
              <a:t>Water Distribution Network</a:t>
            </a:r>
          </a:p>
          <a:p>
            <a:pPr>
              <a:buNone/>
            </a:pPr>
            <a:r>
              <a:rPr lang="en-US" dirty="0" smtClean="0"/>
              <a:t>The measurements of residual chlorine concentration shows that it’s within acceptable range.</a:t>
            </a:r>
            <a:endParaRPr lang="en-US" dirty="0"/>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Chapter Three:</a:t>
            </a:r>
            <a:endParaRPr lang="en-US" dirty="0"/>
          </a:p>
        </p:txBody>
      </p:sp>
      <p:sp>
        <p:nvSpPr>
          <p:cNvPr id="3" name="Content Placeholder 2"/>
          <p:cNvSpPr>
            <a:spLocks noGrp="1"/>
          </p:cNvSpPr>
          <p:nvPr>
            <p:ph idx="1"/>
          </p:nvPr>
        </p:nvSpPr>
        <p:spPr/>
        <p:txBody>
          <a:bodyPr>
            <a:normAutofit/>
          </a:bodyPr>
          <a:lstStyle/>
          <a:p>
            <a:pPr algn="ctr">
              <a:buNone/>
            </a:pPr>
            <a:endParaRPr lang="en-US" sz="5000" b="1" i="1" dirty="0" smtClean="0">
              <a:solidFill>
                <a:schemeClr val="tx2"/>
              </a:solidFill>
              <a:latin typeface="+mj-lt"/>
              <a:ea typeface="+mj-ea"/>
              <a:cs typeface="+mj-cs"/>
            </a:endParaRPr>
          </a:p>
          <a:p>
            <a:pPr algn="ctr">
              <a:buNone/>
            </a:pPr>
            <a:r>
              <a:rPr lang="en-US" sz="5000" b="1" i="1" dirty="0" smtClean="0">
                <a:solidFill>
                  <a:schemeClr val="tx2"/>
                </a:solidFill>
                <a:latin typeface="+mj-lt"/>
                <a:ea typeface="+mj-ea"/>
                <a:cs typeface="+mj-cs"/>
              </a:rPr>
              <a:t>Existing Water Network of the Old City of Nablus</a:t>
            </a: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Overview</a:t>
            </a:r>
            <a:endParaRPr lang="en-US" dirty="0"/>
          </a:p>
        </p:txBody>
      </p:sp>
      <p:sp>
        <p:nvSpPr>
          <p:cNvPr id="3" name="Content Placeholder 2"/>
          <p:cNvSpPr>
            <a:spLocks noGrp="1"/>
          </p:cNvSpPr>
          <p:nvPr>
            <p:ph idx="1"/>
          </p:nvPr>
        </p:nvSpPr>
        <p:spPr/>
        <p:txBody>
          <a:bodyPr/>
          <a:lstStyle/>
          <a:p>
            <a:pPr algn="just">
              <a:buNone/>
            </a:pPr>
            <a:r>
              <a:rPr lang="en-US" dirty="0" smtClean="0"/>
              <a:t/>
            </a:r>
            <a:br>
              <a:rPr lang="en-US" dirty="0" smtClean="0"/>
            </a:br>
            <a:r>
              <a:rPr lang="en-US" dirty="0" smtClean="0"/>
              <a:t>The old city of Nablus is located at the centre of the city; it has a high importance according to its historical value so it’s considered as the heart of the city.</a:t>
            </a:r>
            <a:endParaRPr lang="en-US"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Network Components</a:t>
            </a:r>
            <a:endParaRPr lang="en-US" dirty="0"/>
          </a:p>
        </p:txBody>
      </p:sp>
      <p:sp>
        <p:nvSpPr>
          <p:cNvPr id="3" name="Content Placeholder 2"/>
          <p:cNvSpPr>
            <a:spLocks noGrp="1"/>
          </p:cNvSpPr>
          <p:nvPr>
            <p:ph idx="1"/>
          </p:nvPr>
        </p:nvSpPr>
        <p:spPr/>
        <p:txBody>
          <a:bodyPr/>
          <a:lstStyle/>
          <a:p>
            <a:r>
              <a:rPr lang="en-US" b="1" dirty="0" smtClean="0"/>
              <a:t>Sources and Reservoirs</a:t>
            </a:r>
          </a:p>
          <a:p>
            <a:r>
              <a:rPr lang="en-US" b="1" dirty="0" smtClean="0"/>
              <a:t>Pumping Stations</a:t>
            </a:r>
          </a:p>
          <a:p>
            <a:pPr>
              <a:buNone/>
            </a:pPr>
            <a:r>
              <a:rPr lang="en-US" dirty="0" smtClean="0"/>
              <a:t>1- Qaryon Pumping Station</a:t>
            </a:r>
          </a:p>
          <a:p>
            <a:pPr>
              <a:buNone/>
            </a:pPr>
            <a:r>
              <a:rPr lang="en-US" dirty="0" smtClean="0"/>
              <a:t>2- New Reservoir Pumping Station ( At emergency)</a:t>
            </a:r>
          </a:p>
          <a:p>
            <a:pPr>
              <a:buNone/>
            </a:pPr>
            <a:r>
              <a:rPr lang="en-US" dirty="0" smtClean="0"/>
              <a:t>3- Ras El-Ein Pumping Station ( at emergency )</a:t>
            </a:r>
          </a:p>
          <a:p>
            <a:r>
              <a:rPr lang="en-US" b="1" dirty="0" smtClean="0"/>
              <a:t>Network</a:t>
            </a:r>
          </a:p>
          <a:p>
            <a:pPr>
              <a:buNone/>
            </a:pPr>
            <a:r>
              <a:rPr lang="en-US" dirty="0" smtClean="0"/>
              <a:t>1-Pipes</a:t>
            </a:r>
          </a:p>
          <a:p>
            <a:pPr>
              <a:buNone/>
            </a:pPr>
            <a:r>
              <a:rPr lang="en-US" dirty="0" smtClean="0"/>
              <a:t>2-Nodes</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EPANET</a:t>
            </a:r>
            <a:endParaRPr lang="en-US" dirty="0"/>
          </a:p>
        </p:txBody>
      </p:sp>
      <p:sp>
        <p:nvSpPr>
          <p:cNvPr id="3" name="Content Placeholder 2"/>
          <p:cNvSpPr>
            <a:spLocks noGrp="1"/>
          </p:cNvSpPr>
          <p:nvPr>
            <p:ph idx="1"/>
          </p:nvPr>
        </p:nvSpPr>
        <p:spPr/>
        <p:txBody>
          <a:bodyPr/>
          <a:lstStyle/>
          <a:p>
            <a:r>
              <a:rPr lang="en-US" dirty="0" smtClean="0"/>
              <a:t>EPANET is a computer program that performs extended period simulation of hydraulic and water quality behavior within pressurized pipe networks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b="1" dirty="0" smtClean="0"/>
          </a:p>
          <a:p>
            <a:pPr>
              <a:buNone/>
            </a:pPr>
            <a:endParaRPr lang="en-US" dirty="0" smtClean="0"/>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Analysis of Existing Network</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   Supply</a:t>
            </a:r>
            <a:br>
              <a:rPr lang="en-US" dirty="0" smtClean="0"/>
            </a:br>
            <a:endParaRPr lang="en-US" dirty="0" smtClean="0"/>
          </a:p>
          <a:p>
            <a:pPr marL="514350" indent="-514350">
              <a:buFont typeface="Wingdings" pitchFamily="2" charset="2"/>
              <a:buChar char="q"/>
            </a:pPr>
            <a:r>
              <a:rPr lang="en-US" dirty="0" smtClean="0"/>
              <a:t>Population</a:t>
            </a:r>
            <a:br>
              <a:rPr lang="en-US" dirty="0" smtClean="0"/>
            </a:br>
            <a:endParaRPr lang="en-US" dirty="0" smtClean="0"/>
          </a:p>
          <a:p>
            <a:pPr marL="514350" indent="-514350">
              <a:buFont typeface="Wingdings" pitchFamily="2" charset="2"/>
              <a:buChar char="q"/>
            </a:pPr>
            <a:r>
              <a:rPr lang="en-US" dirty="0" smtClean="0"/>
              <a:t>Water demand </a:t>
            </a:r>
            <a:br>
              <a:rPr lang="en-US" dirty="0" smtClean="0"/>
            </a:br>
            <a:endParaRPr lang="en-US" dirty="0" smtClean="0"/>
          </a:p>
          <a:p>
            <a:pPr marL="514350" indent="-514350">
              <a:buFont typeface="Wingdings" pitchFamily="2" charset="2"/>
              <a:buChar char="q"/>
            </a:pPr>
            <a:r>
              <a:rPr lang="en-US" dirty="0" smtClean="0"/>
              <a:t>Total head </a:t>
            </a:r>
            <a:endParaRPr lang="en-US"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Background</a:t>
            </a:r>
            <a:endParaRPr lang="en-US" dirty="0"/>
          </a:p>
        </p:txBody>
      </p:sp>
      <p:sp>
        <p:nvSpPr>
          <p:cNvPr id="3" name="Content Placeholder 2"/>
          <p:cNvSpPr>
            <a:spLocks noGrp="1"/>
          </p:cNvSpPr>
          <p:nvPr>
            <p:ph idx="1"/>
          </p:nvPr>
        </p:nvSpPr>
        <p:spPr/>
        <p:txBody>
          <a:bodyPr/>
          <a:lstStyle/>
          <a:p>
            <a:pPr>
              <a:buNone/>
            </a:pPr>
            <a:r>
              <a:rPr lang="en-US" dirty="0" smtClean="0"/>
              <a:t>The issue of water is considered to be a basic and vital component of the social, economical and political fabric of Palestine. Water represents the basic foundation for sovereignty and is the most important element needed to ensure actual independence.</a:t>
            </a:r>
            <a:endParaRPr lang="en-US"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Supply</a:t>
            </a:r>
            <a:endParaRPr lang="en-US" dirty="0"/>
          </a:p>
        </p:txBody>
      </p:sp>
      <p:sp>
        <p:nvSpPr>
          <p:cNvPr id="3" name="Content Placeholder 2"/>
          <p:cNvSpPr>
            <a:spLocks noGrp="1"/>
          </p:cNvSpPr>
          <p:nvPr>
            <p:ph idx="1"/>
          </p:nvPr>
        </p:nvSpPr>
        <p:spPr>
          <a:xfrm>
            <a:off x="457200" y="1676400"/>
            <a:ext cx="8229600" cy="4389120"/>
          </a:xfrm>
        </p:spPr>
        <p:txBody>
          <a:bodyPr/>
          <a:lstStyle/>
          <a:p>
            <a:pPr>
              <a:buNone/>
            </a:pPr>
            <a:r>
              <a:rPr lang="en-US" dirty="0" smtClean="0"/>
              <a:t>The only supplier that feeds the Old City of Nablus is Al-Qaryon spring with an annual average quantity equals 534,146 m3</a:t>
            </a:r>
          </a:p>
          <a:p>
            <a:pPr>
              <a:buNone/>
            </a:pPr>
            <a:r>
              <a:rPr lang="en-US" dirty="0" smtClean="0"/>
              <a:t>Daily supply equals 1,463,413.7 L/day.</a:t>
            </a:r>
            <a:endParaRPr lang="en-US" dirty="0"/>
          </a:p>
        </p:txBody>
      </p:sp>
      <p:sp>
        <p:nvSpPr>
          <p:cNvPr id="4" name="TextBox 3"/>
          <p:cNvSpPr txBox="1"/>
          <p:nvPr/>
        </p:nvSpPr>
        <p:spPr>
          <a:xfrm>
            <a:off x="381000" y="3276600"/>
            <a:ext cx="3733800" cy="861774"/>
          </a:xfrm>
          <a:prstGeom prst="rect">
            <a:avLst/>
          </a:prstGeom>
          <a:noFill/>
        </p:spPr>
        <p:txBody>
          <a:bodyPr wrap="square" rtlCol="0">
            <a:spAutoFit/>
          </a:bodyPr>
          <a:lstStyle/>
          <a:p>
            <a:r>
              <a:rPr lang="en-US" sz="5000" dirty="0" smtClean="0">
                <a:solidFill>
                  <a:schemeClr val="tx2"/>
                </a:solidFill>
                <a:latin typeface="+mj-lt"/>
                <a:ea typeface="+mj-ea"/>
                <a:cs typeface="+mj-cs"/>
              </a:rPr>
              <a:t>Population</a:t>
            </a:r>
          </a:p>
        </p:txBody>
      </p:sp>
      <p:sp>
        <p:nvSpPr>
          <p:cNvPr id="5" name="TextBox 4"/>
          <p:cNvSpPr txBox="1"/>
          <p:nvPr/>
        </p:nvSpPr>
        <p:spPr>
          <a:xfrm>
            <a:off x="381000" y="4038600"/>
            <a:ext cx="7620000" cy="1169551"/>
          </a:xfrm>
          <a:prstGeom prst="rect">
            <a:avLst/>
          </a:prstGeom>
          <a:noFill/>
        </p:spPr>
        <p:txBody>
          <a:bodyPr wrap="square" rtlCol="0">
            <a:spAutoFit/>
          </a:bodyPr>
          <a:lstStyle/>
          <a:p>
            <a:r>
              <a:rPr lang="en-US" sz="2600" dirty="0" smtClean="0"/>
              <a:t>The population of the city estimated it to be 11,695 capita in year 2010, growth rate = 0.6%</a:t>
            </a:r>
          </a:p>
          <a:p>
            <a:endParaRPr lang="en-US" dirty="0"/>
          </a:p>
        </p:txBody>
      </p:sp>
      <p:pic>
        <p:nvPicPr>
          <p:cNvPr id="76802" name="Picture 2"/>
          <p:cNvPicPr>
            <a:picLocks noChangeAspect="1" noChangeArrowheads="1"/>
          </p:cNvPicPr>
          <p:nvPr/>
        </p:nvPicPr>
        <p:blipFill>
          <a:blip r:embed="rId2" cstate="print"/>
          <a:srcRect/>
          <a:stretch>
            <a:fillRect/>
          </a:stretch>
        </p:blipFill>
        <p:spPr bwMode="auto">
          <a:xfrm>
            <a:off x="533400" y="5029200"/>
            <a:ext cx="4572000" cy="685800"/>
          </a:xfrm>
          <a:prstGeom prst="rect">
            <a:avLst/>
          </a:prstGeom>
          <a:noFill/>
          <a:ln w="9525">
            <a:noFill/>
            <a:miter lim="800000"/>
            <a:headEnd/>
            <a:tailEnd/>
          </a:ln>
        </p:spPr>
      </p:pic>
      <p:sp>
        <p:nvSpPr>
          <p:cNvPr id="7" name="TextBox 6"/>
          <p:cNvSpPr txBox="1"/>
          <p:nvPr/>
        </p:nvSpPr>
        <p:spPr>
          <a:xfrm>
            <a:off x="381000" y="5715000"/>
            <a:ext cx="7239000" cy="892552"/>
          </a:xfrm>
          <a:prstGeom prst="rect">
            <a:avLst/>
          </a:prstGeom>
          <a:noFill/>
        </p:spPr>
        <p:txBody>
          <a:bodyPr wrap="square" rtlCol="0">
            <a:spAutoFit/>
          </a:bodyPr>
          <a:lstStyle/>
          <a:p>
            <a:r>
              <a:rPr lang="it-IT" sz="2600" dirty="0" smtClean="0"/>
              <a:t>Pop2014=Pop2010*(1+i)^4 =11,695*(1+0.006)4=11,979 capita</a:t>
            </a:r>
            <a:endParaRPr lang="en-US" sz="2600" dirty="0" smtClean="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Demand</a:t>
            </a:r>
            <a:endParaRPr lang="en-US" dirty="0"/>
          </a:p>
        </p:txBody>
      </p:sp>
      <p:sp>
        <p:nvSpPr>
          <p:cNvPr id="3" name="Content Placeholder 2"/>
          <p:cNvSpPr>
            <a:spLocks noGrp="1"/>
          </p:cNvSpPr>
          <p:nvPr>
            <p:ph idx="1"/>
          </p:nvPr>
        </p:nvSpPr>
        <p:spPr/>
        <p:txBody>
          <a:bodyPr/>
          <a:lstStyle/>
          <a:p>
            <a:pPr>
              <a:buNone/>
            </a:pPr>
            <a:r>
              <a:rPr lang="en-US" b="1" dirty="0" smtClean="0"/>
              <a:t>-Water demand</a:t>
            </a:r>
          </a:p>
          <a:p>
            <a:pPr>
              <a:buNone/>
            </a:pPr>
            <a:r>
              <a:rPr lang="en-US" b="1" dirty="0" smtClean="0"/>
              <a:t>-Nodes demand</a:t>
            </a:r>
          </a:p>
          <a:p>
            <a:pPr>
              <a:buNone/>
            </a:pPr>
            <a:r>
              <a:rPr lang="en-US" b="1" dirty="0" smtClean="0"/>
              <a:t>Example:</a:t>
            </a:r>
          </a:p>
          <a:p>
            <a:pPr>
              <a:buNone/>
            </a:pPr>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685800" y="3352800"/>
            <a:ext cx="3926358" cy="3032876"/>
          </a:xfrm>
          <a:prstGeom prst="rect">
            <a:avLst/>
          </a:prstGeom>
          <a:noFill/>
          <a:ln w="9525">
            <a:noFill/>
            <a:miter lim="800000"/>
            <a:headEnd/>
            <a:tailEnd/>
          </a:ln>
        </p:spPr>
      </p:pic>
      <p:sp>
        <p:nvSpPr>
          <p:cNvPr id="6" name="TextBox 5"/>
          <p:cNvSpPr txBox="1"/>
          <p:nvPr/>
        </p:nvSpPr>
        <p:spPr>
          <a:xfrm>
            <a:off x="4800600" y="1295400"/>
            <a:ext cx="3886200" cy="2677656"/>
          </a:xfrm>
          <a:prstGeom prst="rect">
            <a:avLst/>
          </a:prstGeom>
          <a:noFill/>
        </p:spPr>
        <p:txBody>
          <a:bodyPr wrap="square" rtlCol="0">
            <a:spAutoFit/>
          </a:bodyPr>
          <a:lstStyle/>
          <a:p>
            <a:r>
              <a:rPr lang="en-US" sz="1200" dirty="0" smtClean="0"/>
              <a:t>Calculation of Node 89 demand: </a:t>
            </a:r>
          </a:p>
          <a:p>
            <a:r>
              <a:rPr lang="en-US" sz="1200" dirty="0" smtClean="0"/>
              <a:t> 1) Population-Area density = Total population/Total area =11,979/421.2=28.4 capita/</a:t>
            </a:r>
            <a:r>
              <a:rPr lang="en-US" sz="1200" dirty="0" err="1" smtClean="0"/>
              <a:t>dunum</a:t>
            </a:r>
            <a:r>
              <a:rPr lang="en-US" sz="1200" dirty="0" smtClean="0"/>
              <a:t> </a:t>
            </a:r>
          </a:p>
          <a:p>
            <a:r>
              <a:rPr lang="en-US" sz="1200" dirty="0" smtClean="0"/>
              <a:t>2)Demand per capita = Total demand/Total population =1,463,413.7 /11,979=122.2 </a:t>
            </a:r>
            <a:r>
              <a:rPr lang="en-US" sz="1200" dirty="0" err="1" smtClean="0"/>
              <a:t>Lcd</a:t>
            </a:r>
            <a:r>
              <a:rPr lang="en-US" sz="1200" dirty="0" smtClean="0"/>
              <a:t> </a:t>
            </a:r>
          </a:p>
          <a:p>
            <a:r>
              <a:rPr lang="en-US" sz="1200" dirty="0" smtClean="0"/>
              <a:t>2) Area covered by Node 89: -Node 89 surrounded by three areas which are Area 30,Area 32 and Area 33. -Area 30 surrounded by 6 nodes, Area 32 by 5 nodes and Area 33 by 8 nodes , so the area covered by node 89 = A30/6 + A32/5 +A33/8 which equals 5.502 </a:t>
            </a:r>
            <a:r>
              <a:rPr lang="en-US" sz="1200" dirty="0" err="1" smtClean="0"/>
              <a:t>dunum</a:t>
            </a:r>
            <a:r>
              <a:rPr lang="en-US" sz="1200" dirty="0" smtClean="0"/>
              <a:t> -Population in the Area covered by node 89 = density * Area Node 89 =28.4*5.502= 156.24 capita -Node 89 Demand = Population * demand per capita = 156.24 * 122.2 = 19,096 L/day</a:t>
            </a:r>
            <a:endParaRPr lang="en-US" sz="1200" dirty="0"/>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Head</a:t>
            </a:r>
            <a:endParaRPr lang="en-US" dirty="0"/>
          </a:p>
        </p:txBody>
      </p:sp>
      <p:sp>
        <p:nvSpPr>
          <p:cNvPr id="3" name="Content Placeholder 2"/>
          <p:cNvSpPr>
            <a:spLocks noGrp="1"/>
          </p:cNvSpPr>
          <p:nvPr>
            <p:ph idx="1"/>
          </p:nvPr>
        </p:nvSpPr>
        <p:spPr/>
        <p:txBody>
          <a:bodyPr/>
          <a:lstStyle/>
          <a:p>
            <a:pPr>
              <a:buNone/>
            </a:pPr>
            <a:r>
              <a:rPr lang="en-US" dirty="0" smtClean="0"/>
              <a:t>The elevation of Al-</a:t>
            </a:r>
            <a:r>
              <a:rPr lang="en-US" dirty="0" err="1" smtClean="0"/>
              <a:t>Qaryoun</a:t>
            </a:r>
            <a:r>
              <a:rPr lang="en-US" dirty="0" smtClean="0"/>
              <a:t> reservoir is 538 m and it’s connected to a pump with a capacity = 60 m3/hr and a pumping head = 104 m as shown:</a:t>
            </a:r>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5943600" y="2895600"/>
            <a:ext cx="2343150" cy="3114675"/>
          </a:xfrm>
          <a:prstGeom prst="rect">
            <a:avLst/>
          </a:prstGeom>
          <a:noFill/>
          <a:ln w="9525">
            <a:noFill/>
            <a:miter lim="800000"/>
            <a:headEnd/>
            <a:tailEnd/>
          </a:ln>
        </p:spPr>
      </p:pic>
      <p:sp>
        <p:nvSpPr>
          <p:cNvPr id="5" name="Right Arrow 4"/>
          <p:cNvSpPr/>
          <p:nvPr/>
        </p:nvSpPr>
        <p:spPr>
          <a:xfrm>
            <a:off x="4038600" y="4114800"/>
            <a:ext cx="1828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4400" y="6324600"/>
            <a:ext cx="62484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The total head = Reservoir Elevation + HP = 538+104 = 642 m</a:t>
            </a:r>
            <a:endParaRPr lang="en-US" dirty="0"/>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Output </a:t>
            </a:r>
            <a:endParaRPr lang="en-US" dirty="0"/>
          </a:p>
        </p:txBody>
      </p:sp>
      <p:sp>
        <p:nvSpPr>
          <p:cNvPr id="3" name="Content Placeholder 2"/>
          <p:cNvSpPr>
            <a:spLocks noGrp="1"/>
          </p:cNvSpPr>
          <p:nvPr>
            <p:ph idx="1"/>
          </p:nvPr>
        </p:nvSpPr>
        <p:spPr/>
        <p:txBody>
          <a:bodyPr/>
          <a:lstStyle/>
          <a:p>
            <a:pPr>
              <a:buNone/>
            </a:pPr>
            <a:r>
              <a:rPr lang="en-US" dirty="0" smtClean="0"/>
              <a:t>Criteria</a:t>
            </a:r>
          </a:p>
          <a:p>
            <a:pPr>
              <a:buFont typeface="Wingdings" pitchFamily="2" charset="2"/>
              <a:buChar char="v"/>
            </a:pPr>
            <a:r>
              <a:rPr lang="en-US" dirty="0" smtClean="0"/>
              <a:t>Velocity ranges from 0.1 m/sec to 2 m/sec.</a:t>
            </a:r>
          </a:p>
          <a:p>
            <a:pPr>
              <a:buFont typeface="Wingdings" pitchFamily="2" charset="2"/>
              <a:buChar char="v"/>
            </a:pPr>
            <a:r>
              <a:rPr lang="en-US" dirty="0" smtClean="0"/>
              <a:t> Pressure ranges from 10 m to 90 m.</a:t>
            </a:r>
          </a:p>
          <a:p>
            <a:pPr>
              <a:buNone/>
            </a:pPr>
            <a:r>
              <a:rPr lang="en-US" dirty="0" smtClean="0"/>
              <a:t>Our results are within criteria .</a:t>
            </a:r>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Pipes Ages</a:t>
            </a:r>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914400" y="2133600"/>
            <a:ext cx="7162800" cy="432434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2209800"/>
            <a:ext cx="5312032" cy="1754326"/>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Chapter Four </a:t>
            </a:r>
          </a:p>
          <a:p>
            <a:pPr algn="ctr"/>
            <a:r>
              <a:rPr lang="en-US" sz="54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Future Network</a:t>
            </a:r>
            <a:endParaRPr lang="en-US"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None/>
            </a:pPr>
            <a:r>
              <a:rPr lang="en-US" dirty="0"/>
              <a:t>There is great need for more sustainable water supply systems. To achieve sustainability several factors must be tackled at the same </a:t>
            </a:r>
            <a:r>
              <a:rPr lang="en-US" dirty="0" smtClean="0"/>
              <a:t>time</a:t>
            </a:r>
          </a:p>
          <a:p>
            <a:pPr>
              <a:buNone/>
            </a:pPr>
            <a:r>
              <a:rPr lang="en-US" dirty="0"/>
              <a:t>After the analysis process for the existing water network in the old city that was carried out earlier, it’s time to study the network in future in order to find if it will be capable to meet the future requirements</a:t>
            </a:r>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demand</a:t>
            </a:r>
            <a:endParaRPr lang="en-US" dirty="0"/>
          </a:p>
        </p:txBody>
      </p:sp>
      <p:sp>
        <p:nvSpPr>
          <p:cNvPr id="3" name="Content Placeholder 2"/>
          <p:cNvSpPr>
            <a:spLocks noGrp="1"/>
          </p:cNvSpPr>
          <p:nvPr>
            <p:ph idx="1"/>
          </p:nvPr>
        </p:nvSpPr>
        <p:spPr/>
        <p:txBody>
          <a:bodyPr>
            <a:normAutofit/>
          </a:bodyPr>
          <a:lstStyle/>
          <a:p>
            <a:r>
              <a:rPr lang="en-US" dirty="0"/>
              <a:t>Population in the old city in the 2014 is 11,979 capita as mentioned earlier. </a:t>
            </a:r>
          </a:p>
          <a:p>
            <a:r>
              <a:rPr lang="en-US" dirty="0"/>
              <a:t>For the future network the population in the next 30 years is predicted using this formula  </a:t>
            </a:r>
          </a:p>
          <a:p>
            <a:r>
              <a:rPr lang="en-US" dirty="0"/>
              <a:t>Pop2034=Pop2014*(1+i)</a:t>
            </a:r>
            <a:r>
              <a:rPr lang="en-US" baseline="30000" dirty="0"/>
              <a:t>30</a:t>
            </a:r>
            <a:endParaRPr lang="en-US" dirty="0"/>
          </a:p>
          <a:p>
            <a:r>
              <a:rPr lang="en-US" dirty="0"/>
              <a:t>“I” was determined to be equal to 0.6 %. Since,</a:t>
            </a:r>
            <a:br>
              <a:rPr lang="en-US" dirty="0"/>
            </a:br>
            <a:r>
              <a:rPr lang="en-US" dirty="0"/>
              <a:t>Population in 2034 = 14334 capita </a:t>
            </a:r>
            <a:br>
              <a:rPr lang="en-US" dirty="0"/>
            </a:br>
            <a:endParaRPr lang="en-US" dirty="0"/>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b="1" dirty="0"/>
              <a:t>The consumption in the old city is divided into </a:t>
            </a:r>
            <a:r>
              <a:rPr lang="en-US" b="1" dirty="0" smtClean="0"/>
              <a:t>three </a:t>
            </a:r>
            <a:r>
              <a:rPr lang="en-US" b="1" dirty="0"/>
              <a:t>types:</a:t>
            </a:r>
            <a:endParaRPr lang="en-US" dirty="0"/>
          </a:p>
        </p:txBody>
      </p:sp>
      <p:sp>
        <p:nvSpPr>
          <p:cNvPr id="3" name="Content Placeholder 2"/>
          <p:cNvSpPr>
            <a:spLocks noGrp="1"/>
          </p:cNvSpPr>
          <p:nvPr>
            <p:ph idx="1"/>
          </p:nvPr>
        </p:nvSpPr>
        <p:spPr>
          <a:xfrm>
            <a:off x="457200" y="2286000"/>
            <a:ext cx="8229600" cy="4389120"/>
          </a:xfrm>
        </p:spPr>
        <p:txBody>
          <a:bodyPr/>
          <a:lstStyle/>
          <a:p>
            <a:r>
              <a:rPr lang="en-US" dirty="0" smtClean="0"/>
              <a:t>Domestic</a:t>
            </a:r>
          </a:p>
          <a:p>
            <a:r>
              <a:rPr lang="en-US" dirty="0" smtClean="0"/>
              <a:t>Commercial</a:t>
            </a:r>
          </a:p>
          <a:p>
            <a:r>
              <a:rPr lang="en-US" dirty="0" smtClean="0"/>
              <a:t>Public</a:t>
            </a:r>
          </a:p>
          <a:p>
            <a:pPr>
              <a:buNone/>
            </a:pPr>
            <a:endParaRPr lang="en-US" dirty="0"/>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smtClean="0"/>
              <a:t>Assumptions:</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sz="2000" dirty="0"/>
              <a:t>Domestic consumption = 120 liter/capita/day according to WHO</a:t>
            </a:r>
            <a:r>
              <a:rPr lang="en-US" sz="2000" dirty="0" smtClean="0"/>
              <a:t>.</a:t>
            </a:r>
          </a:p>
          <a:p>
            <a:pPr lvl="0"/>
            <a:endParaRPr lang="en-US" dirty="0"/>
          </a:p>
          <a:p>
            <a:pPr lvl="0"/>
            <a:endParaRPr lang="en-US" dirty="0" smtClean="0"/>
          </a:p>
          <a:p>
            <a:pPr lvl="0"/>
            <a:endParaRPr lang="en-US" dirty="0"/>
          </a:p>
          <a:p>
            <a:pPr lvl="0"/>
            <a:endParaRPr lang="en-US" dirty="0" smtClean="0"/>
          </a:p>
          <a:p>
            <a:pPr lvl="0"/>
            <a:r>
              <a:rPr lang="en-US" sz="1800" dirty="0"/>
              <a:t>Commercial and public demand assumed not to be changed in the future</a:t>
            </a:r>
          </a:p>
          <a:p>
            <a:r>
              <a:rPr lang="en-US" sz="1800" dirty="0"/>
              <a:t>Municipal Demand = Domestic + Commercial and public = 2023961 + 189215.7 =       2, 212, 39.24 L/day</a:t>
            </a:r>
            <a:br>
              <a:rPr lang="en-US" sz="1800" dirty="0"/>
            </a:br>
            <a:r>
              <a:rPr lang="en-US" sz="1800" dirty="0"/>
              <a:t>which equals to 154.4 </a:t>
            </a:r>
            <a:r>
              <a:rPr lang="en-US" sz="1800" dirty="0" err="1"/>
              <a:t>L/c</a:t>
            </a:r>
            <a:r>
              <a:rPr lang="en-US" sz="1800" dirty="0"/>
              <a:t>/day. </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438400"/>
            <a:ext cx="4644223" cy="1020763"/>
          </a:xfrm>
          <a:prstGeom prst="rect">
            <a:avLst/>
          </a:prstGeom>
          <a:noFill/>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Objectives</a:t>
            </a:r>
            <a:endParaRPr lang="en-US" dirty="0"/>
          </a:p>
        </p:txBody>
      </p:sp>
      <p:pic>
        <p:nvPicPr>
          <p:cNvPr id="4" name="Picture 3" descr="pptF [مسترد].jpg"/>
          <p:cNvPicPr>
            <a:picLocks noChangeAspect="1"/>
          </p:cNvPicPr>
          <p:nvPr/>
        </p:nvPicPr>
        <p:blipFill>
          <a:blip r:embed="rId2" cstate="print"/>
          <a:stretch>
            <a:fillRect/>
          </a:stretch>
        </p:blipFill>
        <p:spPr>
          <a:xfrm>
            <a:off x="1295400" y="1905000"/>
            <a:ext cx="6553200" cy="4495800"/>
          </a:xfrm>
          <a:prstGeom prst="rect">
            <a:avLst/>
          </a:prstGeom>
        </p:spPr>
      </p:pic>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b="1" dirty="0"/>
              <a:t>Devices used in pumping station</a:t>
            </a:r>
            <a:r>
              <a:rPr lang="en-US" dirty="0"/>
              <a:t/>
            </a:r>
            <a:br>
              <a:rPr lang="en-US" dirty="0"/>
            </a:br>
            <a:endParaRPr lang="en-US" dirty="0"/>
          </a:p>
        </p:txBody>
      </p:sp>
      <p:sp>
        <p:nvSpPr>
          <p:cNvPr id="3" name="Content Placeholder 2"/>
          <p:cNvSpPr>
            <a:spLocks noGrp="1"/>
          </p:cNvSpPr>
          <p:nvPr>
            <p:ph idx="1"/>
          </p:nvPr>
        </p:nvSpPr>
        <p:spPr/>
        <p:txBody>
          <a:bodyPr/>
          <a:lstStyle/>
          <a:p>
            <a:r>
              <a:rPr lang="en-US" sz="2200" dirty="0"/>
              <a:t>CDL data logger &amp; </a:t>
            </a:r>
            <a:r>
              <a:rPr lang="en-US" sz="2200" dirty="0" smtClean="0"/>
              <a:t>Accessories</a:t>
            </a:r>
          </a:p>
          <a:p>
            <a:r>
              <a:rPr lang="en-US" sz="2200" dirty="0"/>
              <a:t>SEWAD 30 Pressure </a:t>
            </a:r>
            <a:r>
              <a:rPr lang="en-US" sz="2200" dirty="0" smtClean="0"/>
              <a:t>Logger</a:t>
            </a:r>
          </a:p>
          <a:p>
            <a:r>
              <a:rPr lang="en-US" sz="2200" dirty="0" err="1"/>
              <a:t>Flexim</a:t>
            </a:r>
            <a:r>
              <a:rPr lang="en-US" sz="2200" dirty="0"/>
              <a:t> Ultrasonic Flow </a:t>
            </a:r>
            <a:r>
              <a:rPr lang="en-US" sz="2200" dirty="0" smtClean="0"/>
              <a:t>Meter</a:t>
            </a:r>
          </a:p>
          <a:p>
            <a:pPr>
              <a:buNone/>
            </a:pPr>
            <a:endParaRPr lang="en-US" sz="2200" dirty="0" smtClean="0"/>
          </a:p>
          <a:p>
            <a:pPr>
              <a:buNone/>
            </a:pPr>
            <a:r>
              <a:rPr lang="en-US" sz="2200" dirty="0" smtClean="0"/>
              <a:t>And we select the first one in our study</a:t>
            </a:r>
          </a:p>
          <a:p>
            <a:pPr>
              <a:buNone/>
            </a:pPr>
            <a:endParaRPr lang="en-US" dirty="0"/>
          </a:p>
          <a:p>
            <a:pPr>
              <a:buNone/>
            </a:pPr>
            <a:endParaRPr lang="en-US" dirty="0"/>
          </a:p>
        </p:txBody>
      </p:sp>
      <p:pic>
        <p:nvPicPr>
          <p:cNvPr id="4" name="Picture 3" descr="Cosmos Data Logger.jpg"/>
          <p:cNvPicPr/>
          <p:nvPr/>
        </p:nvPicPr>
        <p:blipFill>
          <a:blip r:embed="rId2" cstate="print"/>
          <a:stretch>
            <a:fillRect/>
          </a:stretch>
        </p:blipFill>
        <p:spPr>
          <a:xfrm>
            <a:off x="1828800" y="3886200"/>
            <a:ext cx="3886200" cy="2623336"/>
          </a:xfrm>
          <a:prstGeom prst="rect">
            <a:avLst/>
          </a:prstGeom>
        </p:spPr>
      </p:pic>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t>Device Outputs</a:t>
            </a:r>
            <a:endParaRPr lang="en-US" dirty="0"/>
          </a:p>
        </p:txBody>
      </p:sp>
      <p:pic>
        <p:nvPicPr>
          <p:cNvPr id="4" name="Content Placeholder 3" descr="spring flowmeter.JPG"/>
          <p:cNvPicPr>
            <a:picLocks noGrp="1"/>
          </p:cNvPicPr>
          <p:nvPr>
            <p:ph idx="1"/>
          </p:nvPr>
        </p:nvPicPr>
        <p:blipFill>
          <a:blip r:embed="rId2" cstate="print"/>
          <a:stretch>
            <a:fillRect/>
          </a:stretch>
        </p:blipFill>
        <p:spPr>
          <a:xfrm>
            <a:off x="381000" y="1371600"/>
            <a:ext cx="8305800" cy="4495800"/>
          </a:xfrm>
          <a:prstGeom prst="rect">
            <a:avLst/>
          </a:prstGeom>
        </p:spPr>
      </p:pic>
      <p:sp>
        <p:nvSpPr>
          <p:cNvPr id="5" name="TextBox 4"/>
          <p:cNvSpPr txBox="1"/>
          <p:nvPr/>
        </p:nvSpPr>
        <p:spPr>
          <a:xfrm>
            <a:off x="914400" y="4876800"/>
            <a:ext cx="7772400" cy="369332"/>
          </a:xfrm>
          <a:prstGeom prst="rect">
            <a:avLst/>
          </a:prstGeom>
          <a:noFill/>
        </p:spPr>
        <p:txBody>
          <a:bodyPr wrap="square" rtlCol="0">
            <a:spAutoFit/>
          </a:bodyPr>
          <a:lstStyle/>
          <a:p>
            <a:endParaRPr lang="en-US" dirty="0"/>
          </a:p>
        </p:txBody>
      </p:sp>
      <p:sp>
        <p:nvSpPr>
          <p:cNvPr id="6" name="Rectangle 5"/>
          <p:cNvSpPr/>
          <p:nvPr/>
        </p:nvSpPr>
        <p:spPr>
          <a:xfrm>
            <a:off x="304800" y="5934670"/>
            <a:ext cx="8686800" cy="923330"/>
          </a:xfrm>
          <a:prstGeom prst="rect">
            <a:avLst/>
          </a:prstGeom>
        </p:spPr>
        <p:txBody>
          <a:bodyPr wrap="square">
            <a:spAutoFit/>
          </a:bodyPr>
          <a:lstStyle/>
          <a:p>
            <a:r>
              <a:rPr lang="en-US" dirty="0"/>
              <a:t>The output data obtained from CDL is what used in this study, in the results it’s noticed that there is a fixed amount of water pumped, which could be pumped to feed another area or directly pumped to another reservoir. </a:t>
            </a: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The graph of demand </a:t>
            </a:r>
            <a:r>
              <a:rPr lang="en-US" sz="4000" dirty="0" smtClean="0"/>
              <a:t>pattern from EPANET</a:t>
            </a:r>
            <a:endParaRPr lang="en-US" sz="4000" dirty="0"/>
          </a:p>
        </p:txBody>
      </p:sp>
      <p:pic>
        <p:nvPicPr>
          <p:cNvPr id="4" name="Content Placeholder 3" descr="WAAAW.jpg"/>
          <p:cNvPicPr>
            <a:picLocks noGrp="1"/>
          </p:cNvPicPr>
          <p:nvPr>
            <p:ph idx="1"/>
          </p:nvPr>
        </p:nvPicPr>
        <p:blipFill>
          <a:blip r:embed="rId2" cstate="print"/>
          <a:stretch>
            <a:fillRect/>
          </a:stretch>
        </p:blipFill>
        <p:spPr>
          <a:xfrm>
            <a:off x="838200" y="1981200"/>
            <a:ext cx="7772399" cy="3276600"/>
          </a:xfrm>
          <a:prstGeom prst="rect">
            <a:avLst/>
          </a:prstGeom>
        </p:spPr>
      </p:pic>
      <p:sp>
        <p:nvSpPr>
          <p:cNvPr id="5" name="TextBox 4"/>
          <p:cNvSpPr txBox="1"/>
          <p:nvPr/>
        </p:nvSpPr>
        <p:spPr>
          <a:xfrm>
            <a:off x="838200" y="5181600"/>
            <a:ext cx="7620000" cy="646331"/>
          </a:xfrm>
          <a:prstGeom prst="rect">
            <a:avLst/>
          </a:prstGeom>
          <a:noFill/>
        </p:spPr>
        <p:txBody>
          <a:bodyPr wrap="square" rtlCol="0">
            <a:spAutoFit/>
          </a:bodyPr>
          <a:lstStyle/>
          <a:p>
            <a:r>
              <a:rPr lang="en-US" dirty="0"/>
              <a:t>The output gives an indication that the network does not need to be changed, the velocities are in moderate ranges , and the pressure values are acceptable</a:t>
            </a:r>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EPANET output</a:t>
            </a:r>
            <a:endParaRPr lang="en-US" dirty="0"/>
          </a:p>
        </p:txBody>
      </p:sp>
      <p:sp>
        <p:nvSpPr>
          <p:cNvPr id="3" name="Content Placeholder 2"/>
          <p:cNvSpPr>
            <a:spLocks noGrp="1"/>
          </p:cNvSpPr>
          <p:nvPr>
            <p:ph idx="1"/>
          </p:nvPr>
        </p:nvSpPr>
        <p:spPr/>
        <p:txBody>
          <a:bodyPr/>
          <a:lstStyle/>
          <a:p>
            <a:pPr algn="just">
              <a:buNone/>
            </a:pPr>
            <a:r>
              <a:rPr lang="en-US" dirty="0" smtClean="0"/>
              <a:t>The output gives an indication that the network diameters do meet both pressure and velocity criteria. The velocities are in moderate ranges, and the pressure values are acceptable.</a:t>
            </a:r>
            <a:endParaRPr lang="en-US" dirty="0"/>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133600"/>
            <a:ext cx="8991600" cy="2585323"/>
          </a:xfrm>
          <a:prstGeom prst="rect">
            <a:avLst/>
          </a:prstGeom>
          <a:noFill/>
        </p:spPr>
        <p:txBody>
          <a:bodyPr wrap="square" lIns="91440" tIns="45720" rIns="91440" bIns="45720">
            <a:spAutoFit/>
          </a:bodyPr>
          <a:lstStyle/>
          <a:p>
            <a:pPr algn="ctr"/>
            <a:r>
              <a:rPr lang="en-US" sz="5400" b="1" i="1" dirty="0" smtClean="0"/>
              <a:t>Chapter Five</a:t>
            </a:r>
          </a:p>
          <a:p>
            <a:pPr algn="ctr"/>
            <a:r>
              <a:rPr lang="en-US" sz="5400" b="1" i="1" dirty="0" smtClean="0"/>
              <a:t>Conceptual Storm Water Drainage Network Design</a:t>
            </a:r>
            <a:endParaRPr lang="en-US"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Overview About </a:t>
            </a:r>
            <a:r>
              <a:rPr lang="en-US" b="1" i="1" dirty="0" err="1" smtClean="0"/>
              <a:t>Stormwater</a:t>
            </a:r>
            <a:r>
              <a:rPr lang="en-US" b="1" i="1" dirty="0" smtClean="0"/>
              <a:t> Network</a:t>
            </a:r>
            <a:endParaRPr lang="en-US" dirty="0"/>
          </a:p>
        </p:txBody>
      </p:sp>
      <p:sp>
        <p:nvSpPr>
          <p:cNvPr id="3" name="Content Placeholder 2"/>
          <p:cNvSpPr>
            <a:spLocks noGrp="1"/>
          </p:cNvSpPr>
          <p:nvPr>
            <p:ph idx="1"/>
          </p:nvPr>
        </p:nvSpPr>
        <p:spPr/>
        <p:txBody>
          <a:bodyPr/>
          <a:lstStyle/>
          <a:p>
            <a:pPr>
              <a:buNone/>
            </a:pPr>
            <a:r>
              <a:rPr lang="en-US" dirty="0" err="1" smtClean="0"/>
              <a:t>Stormwater</a:t>
            </a:r>
            <a:r>
              <a:rPr lang="en-US" dirty="0" smtClean="0"/>
              <a:t> is water that originates during precipitation events and snow/ice </a:t>
            </a:r>
            <a:r>
              <a:rPr lang="en-US" dirty="0" err="1" smtClean="0"/>
              <a:t>melt.Stormwater</a:t>
            </a:r>
            <a:r>
              <a:rPr lang="en-US" dirty="0" smtClean="0"/>
              <a:t> can infiltrate into the soil (infiltrate), be held on the surface and evaporate, or runoff and end up in nearby streams, rivers, or other water bodies (surface water).</a:t>
            </a:r>
            <a:endParaRPr lang="en-US" dirty="0"/>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Drainage Systems</a:t>
            </a:r>
            <a:endParaRPr lang="en-US" dirty="0"/>
          </a:p>
        </p:txBody>
      </p:sp>
      <p:sp>
        <p:nvSpPr>
          <p:cNvPr id="3" name="Content Placeholder 2"/>
          <p:cNvSpPr>
            <a:spLocks noGrp="1"/>
          </p:cNvSpPr>
          <p:nvPr>
            <p:ph idx="1"/>
          </p:nvPr>
        </p:nvSpPr>
        <p:spPr/>
        <p:txBody>
          <a:bodyPr/>
          <a:lstStyle/>
          <a:p>
            <a:r>
              <a:rPr lang="en-US" b="1" dirty="0" smtClean="0"/>
              <a:t>Combined system</a:t>
            </a:r>
          </a:p>
          <a:p>
            <a:r>
              <a:rPr lang="en-US" b="1" dirty="0" smtClean="0"/>
              <a:t>Separate system</a:t>
            </a:r>
          </a:p>
          <a:p>
            <a:pPr>
              <a:buNone/>
            </a:pPr>
            <a:endParaRPr lang="en-US" b="1" dirty="0" smtClean="0"/>
          </a:p>
          <a:p>
            <a:pPr>
              <a:buNone/>
            </a:pPr>
            <a:r>
              <a:rPr lang="en-US" dirty="0" smtClean="0"/>
              <a:t>In the case of the Old City of Nablus, a combined system is used. It’s an old drainage network which was built by the Romans. The pipes diameters are small which make the network not sufficient to meet the peak flow from the wastewater and </a:t>
            </a:r>
            <a:r>
              <a:rPr lang="en-US" dirty="0" err="1" smtClean="0"/>
              <a:t>stormwater</a:t>
            </a:r>
            <a:endParaRPr lang="en-US" dirty="0"/>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Rational Method</a:t>
            </a:r>
            <a:endParaRPr lang="en-US" dirty="0"/>
          </a:p>
        </p:txBody>
      </p:sp>
      <p:sp>
        <p:nvSpPr>
          <p:cNvPr id="3" name="Content Placeholder 2"/>
          <p:cNvSpPr>
            <a:spLocks noGrp="1"/>
          </p:cNvSpPr>
          <p:nvPr>
            <p:ph idx="1"/>
          </p:nvPr>
        </p:nvSpPr>
        <p:spPr/>
        <p:txBody>
          <a:bodyPr>
            <a:normAutofit fontScale="92500"/>
          </a:bodyPr>
          <a:lstStyle/>
          <a:p>
            <a:pPr algn="just">
              <a:buNone/>
            </a:pPr>
            <a:r>
              <a:rPr lang="en-US" dirty="0" smtClean="0"/>
              <a:t>The rational method is a simple formula for the estimation of peak flow rate from small urban and rural catchment areas such as The Old City of Nablus.</a:t>
            </a:r>
          </a:p>
          <a:p>
            <a:pPr algn="ctr">
              <a:buNone/>
            </a:pPr>
            <a:r>
              <a:rPr lang="en-US" dirty="0" smtClean="0"/>
              <a:t>Q = C× I × A</a:t>
            </a:r>
          </a:p>
          <a:p>
            <a:pPr>
              <a:buFont typeface="Wingdings" pitchFamily="2" charset="2"/>
              <a:buChar char="ü"/>
            </a:pPr>
            <a:r>
              <a:rPr lang="en-US" dirty="0" smtClean="0"/>
              <a:t>Where; Q = maximum rate of runoff (cfs)</a:t>
            </a:r>
          </a:p>
          <a:p>
            <a:pPr>
              <a:buFont typeface="Wingdings" pitchFamily="2" charset="2"/>
              <a:buChar char="ü"/>
            </a:pPr>
            <a:r>
              <a:rPr lang="en-US" dirty="0" smtClean="0"/>
              <a:t>C = runoff coefficient representing a ratio of runoff to rainfall</a:t>
            </a:r>
          </a:p>
          <a:p>
            <a:pPr>
              <a:buFont typeface="Wingdings" pitchFamily="2" charset="2"/>
              <a:buChar char="ü"/>
            </a:pPr>
            <a:r>
              <a:rPr lang="en-US" dirty="0" smtClean="0"/>
              <a:t>I = average rainfall intensity for a duration equal to the time of concentration (in/hr)</a:t>
            </a:r>
          </a:p>
          <a:p>
            <a:pPr>
              <a:buFont typeface="Wingdings" pitchFamily="2" charset="2"/>
              <a:buChar char="ü"/>
            </a:pPr>
            <a:r>
              <a:rPr lang="en-US" dirty="0" smtClean="0"/>
              <a:t>A = drainage area contributing to the design location(acre).</a:t>
            </a:r>
            <a:endParaRPr lang="en-US" dirty="0"/>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Rational Method depend on:</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b="1" dirty="0" smtClean="0"/>
              <a:t>Frequency</a:t>
            </a:r>
          </a:p>
          <a:p>
            <a:pPr>
              <a:buFont typeface="Wingdings" pitchFamily="2" charset="2"/>
              <a:buChar char="Ø"/>
            </a:pPr>
            <a:r>
              <a:rPr lang="en-US" b="1" dirty="0" smtClean="0"/>
              <a:t>Rainfall intensity</a:t>
            </a:r>
          </a:p>
          <a:p>
            <a:pPr>
              <a:buFont typeface="Wingdings" pitchFamily="2" charset="2"/>
              <a:buChar char="Ø"/>
            </a:pPr>
            <a:r>
              <a:rPr lang="en-US" b="1" dirty="0" smtClean="0"/>
              <a:t>Run-off coefficient</a:t>
            </a:r>
            <a:endParaRPr lang="en-US" dirty="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dirty="0" smtClean="0"/>
              <a:t>Frequency :</a:t>
            </a:r>
            <a:endParaRPr lang="en-US" dirty="0"/>
          </a:p>
        </p:txBody>
      </p:sp>
      <p:sp>
        <p:nvSpPr>
          <p:cNvPr id="3" name="Content Placeholder 2"/>
          <p:cNvSpPr>
            <a:spLocks noGrp="1"/>
          </p:cNvSpPr>
          <p:nvPr>
            <p:ph idx="1"/>
          </p:nvPr>
        </p:nvSpPr>
        <p:spPr>
          <a:xfrm>
            <a:off x="457200" y="2057400"/>
            <a:ext cx="8229600" cy="4267200"/>
          </a:xfrm>
        </p:spPr>
        <p:txBody>
          <a:bodyPr/>
          <a:lstStyle/>
          <a:p>
            <a:pPr>
              <a:buNone/>
            </a:pPr>
            <a:r>
              <a:rPr lang="en-US" dirty="0" smtClean="0"/>
              <a:t>A drainage facility should be designed to accommodate a discharge with a given return period(s).</a:t>
            </a:r>
          </a:p>
          <a:p>
            <a:pPr>
              <a:buNone/>
            </a:pPr>
            <a:r>
              <a:rPr lang="en-US" dirty="0" smtClean="0"/>
              <a:t>In our stormnetwork we choose 50 years the return period.</a:t>
            </a:r>
            <a:endParaRPr lang="en-US"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219200" y="1676400"/>
          <a:ext cx="63246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b="1" dirty="0" smtClean="0"/>
              <a:t>Rainfall intensity</a:t>
            </a:r>
            <a:endParaRPr lang="en-US" dirty="0"/>
          </a:p>
        </p:txBody>
      </p:sp>
      <p:sp>
        <p:nvSpPr>
          <p:cNvPr id="3" name="Content Placeholder 2"/>
          <p:cNvSpPr>
            <a:spLocks noGrp="1"/>
          </p:cNvSpPr>
          <p:nvPr>
            <p:ph idx="1"/>
          </p:nvPr>
        </p:nvSpPr>
        <p:spPr/>
        <p:txBody>
          <a:bodyPr/>
          <a:lstStyle/>
          <a:p>
            <a:pPr>
              <a:buNone/>
            </a:pPr>
            <a:r>
              <a:rPr lang="en-US" dirty="0" smtClean="0"/>
              <a:t>The rainfall intensity is the average rainfall rate for duration of rainfall for a selected return period.</a:t>
            </a:r>
          </a:p>
          <a:p>
            <a:pPr>
              <a:buNone/>
            </a:pP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04800" y="2895600"/>
            <a:ext cx="7848600" cy="36385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 curve for Nablus City: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740631"/>
            <a:ext cx="8915400" cy="496496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Run-off coefficient</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The runoff coefficient (C) is the variable of the rational method, it’s ratio between the runoff volume from an area and the average rate of rainfall depth over a given duration for that area.</a:t>
            </a:r>
          </a:p>
          <a:p>
            <a:pPr>
              <a:buNone/>
            </a:pPr>
            <a:r>
              <a:rPr lang="en-US" dirty="0" smtClean="0"/>
              <a:t>And it depend on:</a:t>
            </a:r>
          </a:p>
          <a:p>
            <a:pPr>
              <a:buFont typeface="Wingdings" pitchFamily="2" charset="2"/>
              <a:buChar char="ü"/>
            </a:pPr>
            <a:r>
              <a:rPr lang="en-US" dirty="0" smtClean="0"/>
              <a:t>water permeability</a:t>
            </a:r>
          </a:p>
          <a:p>
            <a:pPr>
              <a:buFont typeface="Wingdings" pitchFamily="2" charset="2"/>
              <a:buChar char="ü"/>
            </a:pPr>
            <a:r>
              <a:rPr lang="en-US" dirty="0" smtClean="0"/>
              <a:t>The slope of the terrain</a:t>
            </a:r>
          </a:p>
          <a:p>
            <a:pPr>
              <a:buFont typeface="Wingdings" pitchFamily="2" charset="2"/>
              <a:buChar char="ü"/>
            </a:pPr>
            <a:r>
              <a:rPr lang="en-US" dirty="0" smtClean="0"/>
              <a:t>Rainfall intensity</a:t>
            </a:r>
          </a:p>
          <a:p>
            <a:pPr>
              <a:buFont typeface="Wingdings" pitchFamily="2" charset="2"/>
              <a:buChar char="ü"/>
            </a:pPr>
            <a:r>
              <a:rPr lang="en-US" dirty="0" smtClean="0"/>
              <a:t>The duration of the rainfall</a:t>
            </a:r>
          </a:p>
          <a:p>
            <a:pPr algn="just">
              <a:buNone/>
            </a:pPr>
            <a:r>
              <a:rPr lang="en-US" dirty="0" smtClean="0"/>
              <a:t>Design value 0.5 value will be taken as a value of coefficient “C”, according to the surface characteristics of the Old City of Nablus and urbanization</a:t>
            </a:r>
            <a:endParaRPr lang="en-US" dirty="0"/>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Procedure of conceptual design:</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DEM (Digital Elevation Model) was built by using Arc MAP 10.1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76400" y="3047999"/>
            <a:ext cx="6019800" cy="3810001"/>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89120"/>
          </a:xfrm>
        </p:spPr>
        <p:txBody>
          <a:bodyPr/>
          <a:lstStyle/>
          <a:p>
            <a:pPr>
              <a:buFont typeface="Wingdings" pitchFamily="2" charset="2"/>
              <a:buChar char="v"/>
            </a:pPr>
            <a:r>
              <a:rPr lang="en-US" dirty="0" smtClean="0"/>
              <a:t>Main lines were developed inside our watershed which used to transport the storm water, six main lines were developed. Some minor lines were also developed.</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66800" y="2419350"/>
            <a:ext cx="6737350" cy="42100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389120"/>
          </a:xfrm>
        </p:spPr>
        <p:txBody>
          <a:bodyPr/>
          <a:lstStyle/>
          <a:p>
            <a:pPr>
              <a:buFont typeface="Wingdings" pitchFamily="2" charset="2"/>
              <a:buChar char="v"/>
            </a:pPr>
            <a:r>
              <a:rPr lang="en-US" dirty="0" smtClean="0"/>
              <a:t>By using the “Basin Function", a tributary area was developed for each main line.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762000" y="1981200"/>
            <a:ext cx="7772400" cy="4667446"/>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85000" lnSpcReduction="20000"/>
          </a:bodyPr>
          <a:lstStyle/>
          <a:p>
            <a:pPr>
              <a:buFont typeface="Wingdings" pitchFamily="2" charset="2"/>
              <a:buChar char="v"/>
            </a:pPr>
            <a:r>
              <a:rPr lang="en-US" dirty="0" smtClean="0"/>
              <a:t>The time required by the storm water to reach the outlet from the farthest point for each area was called the time of concentration.</a:t>
            </a:r>
          </a:p>
          <a:p>
            <a:pPr>
              <a:buFont typeface="Wingdings" pitchFamily="2" charset="2"/>
              <a:buChar char="v"/>
            </a:pPr>
            <a:r>
              <a:rPr lang="en-US" dirty="0" smtClean="0"/>
              <a:t>A time of concentration (</a:t>
            </a:r>
            <a:r>
              <a:rPr lang="en-US" dirty="0" err="1" smtClean="0"/>
              <a:t>tc</a:t>
            </a:r>
            <a:r>
              <a:rPr lang="en-US" dirty="0" smtClean="0"/>
              <a:t>) was found for each main line in each area (Basin).</a:t>
            </a:r>
          </a:p>
          <a:p>
            <a:pPr marL="514350" indent="-514350">
              <a:buFont typeface="Wingdings" pitchFamily="2" charset="2"/>
              <a:buChar char="v"/>
            </a:pPr>
            <a:r>
              <a:rPr lang="en-US" dirty="0" smtClean="0"/>
              <a:t>The intensity was found for each area using the return period (50 years) .</a:t>
            </a:r>
          </a:p>
          <a:p>
            <a:pPr>
              <a:buFont typeface="Wingdings" pitchFamily="2" charset="2"/>
              <a:buChar char="v"/>
            </a:pPr>
            <a:r>
              <a:rPr lang="en-US" dirty="0" smtClean="0"/>
              <a:t>Using the Rational Method to find the flow</a:t>
            </a:r>
          </a:p>
          <a:p>
            <a:pPr algn="ctr">
              <a:buNone/>
            </a:pPr>
            <a:r>
              <a:rPr lang="en-US" dirty="0" smtClean="0"/>
              <a:t>Q=CIA</a:t>
            </a:r>
          </a:p>
          <a:p>
            <a:pPr>
              <a:buFont typeface="Wingdings" pitchFamily="2" charset="2"/>
              <a:buChar char="v"/>
            </a:pPr>
            <a:r>
              <a:rPr lang="en-US" dirty="0" smtClean="0"/>
              <a:t> After determining the values of the flow, the diameters of the main lines will be formed using Manning Equation “One-half Pipe case” :</a:t>
            </a:r>
          </a:p>
          <a:p>
            <a:pPr>
              <a:buNone/>
            </a:pPr>
            <a:r>
              <a:rPr lang="en-US" dirty="0" smtClean="0"/>
              <a:t>D=(2.16*</a:t>
            </a:r>
            <a:r>
              <a:rPr lang="en-US" dirty="0" err="1" smtClean="0"/>
              <a:t>Qn</a:t>
            </a:r>
            <a:r>
              <a:rPr lang="en-US" dirty="0" smtClean="0"/>
              <a:t>/S^0.5)^(3/8)</a:t>
            </a:r>
          </a:p>
          <a:p>
            <a:pPr>
              <a:buNone/>
            </a:pPr>
            <a:r>
              <a:rPr lang="en-US" dirty="0" smtClean="0"/>
              <a:t>Q: Maximum runoff(m3/s)</a:t>
            </a:r>
          </a:p>
          <a:p>
            <a:pPr>
              <a:buNone/>
            </a:pPr>
            <a:r>
              <a:rPr lang="en-US" dirty="0" smtClean="0"/>
              <a:t>S:Slope of the path</a:t>
            </a:r>
          </a:p>
          <a:p>
            <a:pPr>
              <a:buNone/>
            </a:pPr>
            <a:r>
              <a:rPr lang="en-US" dirty="0" smtClean="0"/>
              <a:t>n: manning number for pipe material in our case the material is concrete which have manning coefficient = 0.015</a:t>
            </a:r>
            <a:endParaRPr lang="en-US" dirty="0"/>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smtClean="0"/>
              <a:t>Example of Pipe Design: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dirty="0" smtClean="0"/>
              <a:t>Measuring the length of the path which is equal 220 m</a:t>
            </a:r>
          </a:p>
          <a:p>
            <a:pPr>
              <a:buFont typeface="Wingdings" pitchFamily="2" charset="2"/>
              <a:buChar char="q"/>
            </a:pPr>
            <a:r>
              <a:rPr lang="en-US" dirty="0" smtClean="0"/>
              <a:t>Measuring the difference in elevation ΔH which is equal 22m</a:t>
            </a:r>
          </a:p>
          <a:p>
            <a:pPr>
              <a:buFont typeface="Wingdings" pitchFamily="2" charset="2"/>
              <a:buChar char="q"/>
            </a:pPr>
            <a:r>
              <a:rPr lang="en-US" dirty="0" smtClean="0"/>
              <a:t>Measuring the slope of the path slope= ΔH/L</a:t>
            </a:r>
          </a:p>
          <a:p>
            <a:pPr>
              <a:buFont typeface="Wingdings" pitchFamily="2" charset="2"/>
              <a:buChar char="q"/>
            </a:pPr>
            <a:r>
              <a:rPr lang="en-US" dirty="0" smtClean="0"/>
              <a:t>To find the flow using rational method we need to find </a:t>
            </a:r>
            <a:r>
              <a:rPr lang="en-US" dirty="0" err="1" smtClean="0"/>
              <a:t>Tc</a:t>
            </a:r>
            <a:r>
              <a:rPr lang="en-US" dirty="0" smtClean="0"/>
              <a:t> = 1.8(1.1-C)L^0.5/S^0.333</a:t>
            </a:r>
          </a:p>
          <a:p>
            <a:pPr>
              <a:buFont typeface="Wingdings" pitchFamily="2" charset="2"/>
              <a:buChar char="§"/>
            </a:pPr>
            <a:r>
              <a:rPr lang="en-US" dirty="0" smtClean="0"/>
              <a:t>L: Length of the path (m)</a:t>
            </a:r>
          </a:p>
          <a:p>
            <a:pPr>
              <a:buFont typeface="Wingdings" pitchFamily="2" charset="2"/>
              <a:buChar char="§"/>
            </a:pPr>
            <a:r>
              <a:rPr lang="en-US" dirty="0" smtClean="0"/>
              <a:t>C: Runoff coefficient which is in the old city of Nablus approximately equal 0.5</a:t>
            </a:r>
          </a:p>
        </p:txBody>
      </p:sp>
      <p:pic>
        <p:nvPicPr>
          <p:cNvPr id="4" name="Picture 2"/>
          <p:cNvPicPr>
            <a:picLocks noChangeAspect="1" noChangeArrowheads="1"/>
          </p:cNvPicPr>
          <p:nvPr/>
        </p:nvPicPr>
        <p:blipFill>
          <a:blip r:embed="rId2" cstate="print"/>
          <a:srcRect/>
          <a:stretch>
            <a:fillRect/>
          </a:stretch>
        </p:blipFill>
        <p:spPr bwMode="auto">
          <a:xfrm>
            <a:off x="533400" y="685800"/>
            <a:ext cx="8153400" cy="71437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S: Slope of the path. </a:t>
            </a:r>
          </a:p>
          <a:p>
            <a:pPr>
              <a:buFont typeface="Wingdings" pitchFamily="2" charset="2"/>
              <a:buChar char="§"/>
            </a:pPr>
            <a:r>
              <a:rPr lang="en-US" dirty="0" err="1" smtClean="0"/>
              <a:t>Tc</a:t>
            </a:r>
            <a:r>
              <a:rPr lang="en-US" dirty="0" smtClean="0"/>
              <a:t>: Time of concentration. (min)</a:t>
            </a:r>
          </a:p>
          <a:p>
            <a:pPr>
              <a:buFont typeface="Wingdings" pitchFamily="2" charset="2"/>
              <a:buChar char="q"/>
            </a:pPr>
            <a:r>
              <a:rPr lang="en-US" dirty="0" err="1" smtClean="0"/>
              <a:t>Tc</a:t>
            </a:r>
            <a:r>
              <a:rPr lang="en-US" dirty="0" smtClean="0"/>
              <a:t> equal 19.03 minute</a:t>
            </a:r>
          </a:p>
          <a:p>
            <a:pPr>
              <a:buFont typeface="Wingdings" pitchFamily="2" charset="2"/>
              <a:buChar char="q"/>
            </a:pPr>
            <a:r>
              <a:rPr lang="en-US" dirty="0" smtClean="0"/>
              <a:t>From IDF curve </a:t>
            </a:r>
            <a:r>
              <a:rPr lang="en-US" dirty="0" err="1" smtClean="0"/>
              <a:t>tc</a:t>
            </a:r>
            <a:r>
              <a:rPr lang="en-US" dirty="0" smtClean="0"/>
              <a:t> 19.03 and return period 50 years the intensity found which is equal 55.15 mm/hr</a:t>
            </a:r>
          </a:p>
          <a:p>
            <a:pPr>
              <a:buFont typeface="Wingdings" pitchFamily="2" charset="2"/>
              <a:buChar char="q"/>
            </a:pPr>
            <a:r>
              <a:rPr lang="en-US" dirty="0" smtClean="0"/>
              <a:t>Q=0.0028x CIA “Rational Equation” </a:t>
            </a:r>
          </a:p>
          <a:p>
            <a:pPr>
              <a:buFont typeface="Courier New" pitchFamily="49" charset="0"/>
              <a:buChar char="o"/>
            </a:pPr>
            <a:r>
              <a:rPr lang="en-US" dirty="0" smtClean="0"/>
              <a:t>Q:Maximum runoff(m3/s). </a:t>
            </a:r>
          </a:p>
          <a:p>
            <a:pPr>
              <a:buFont typeface="Courier New" pitchFamily="49" charset="0"/>
              <a:buChar char="o"/>
            </a:pPr>
            <a:r>
              <a:rPr lang="en-US" dirty="0" smtClean="0"/>
              <a:t>C:Runoff coefficient. </a:t>
            </a:r>
          </a:p>
          <a:p>
            <a:pPr>
              <a:buFont typeface="Courier New" pitchFamily="49" charset="0"/>
              <a:buChar char="o"/>
            </a:pPr>
            <a:r>
              <a:rPr lang="en-US" dirty="0" smtClean="0"/>
              <a:t>I:Intensity(mm/hr).</a:t>
            </a:r>
          </a:p>
          <a:p>
            <a:pPr>
              <a:buFont typeface="Courier New" pitchFamily="49" charset="0"/>
              <a:buChar char="o"/>
            </a:pPr>
            <a:r>
              <a:rPr lang="en-US" dirty="0" smtClean="0"/>
              <a:t>A:Drainage area(hectare).</a:t>
            </a:r>
          </a:p>
          <a:p>
            <a:pPr>
              <a:buFont typeface="Wingdings" pitchFamily="2" charset="2"/>
              <a:buChar char="q"/>
            </a:pPr>
            <a:endParaRPr lang="en-US"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809625"/>
            <a:ext cx="8153400" cy="109537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smtClean="0"/>
              <a:t> Maximum runoff equal 7.601451 ft3/s</a:t>
            </a:r>
          </a:p>
          <a:p>
            <a:pPr>
              <a:buFont typeface="Wingdings" pitchFamily="2" charset="2"/>
              <a:buChar char="q"/>
            </a:pPr>
            <a:r>
              <a:rPr lang="en-US" dirty="0" smtClean="0"/>
              <a:t>D=(2.16Qn/S^0.5)^(3/8)</a:t>
            </a:r>
          </a:p>
          <a:p>
            <a:pPr>
              <a:buFont typeface="Wingdings" pitchFamily="2" charset="2"/>
              <a:buChar char="ü"/>
            </a:pPr>
            <a:r>
              <a:rPr lang="en-US" dirty="0" smtClean="0"/>
              <a:t>D: Diameter of the pipe</a:t>
            </a:r>
          </a:p>
          <a:p>
            <a:pPr>
              <a:buFont typeface="Wingdings" pitchFamily="2" charset="2"/>
              <a:buChar char="ü"/>
            </a:pPr>
            <a:r>
              <a:rPr lang="en-US" dirty="0" smtClean="0"/>
              <a:t>Q: Runoff value (m3/s)</a:t>
            </a:r>
          </a:p>
          <a:p>
            <a:pPr>
              <a:buFont typeface="Wingdings" pitchFamily="2" charset="2"/>
              <a:buChar char="ü"/>
            </a:pPr>
            <a:r>
              <a:rPr lang="en-US" dirty="0" smtClean="0"/>
              <a:t>S: Slope of the path which is equal 0.1</a:t>
            </a:r>
          </a:p>
          <a:p>
            <a:pPr>
              <a:buFont typeface="Wingdings" pitchFamily="2" charset="2"/>
              <a:buChar char="ü"/>
            </a:pPr>
            <a:r>
              <a:rPr lang="en-US" dirty="0" smtClean="0"/>
              <a:t>n: manning coefficient for pipe material in our case the material is concrete which have manning coefficient = 0.015</a:t>
            </a:r>
          </a:p>
          <a:p>
            <a:pPr>
              <a:buFont typeface="Wingdings" pitchFamily="2" charset="2"/>
              <a:buChar char="q"/>
            </a:pPr>
            <a:r>
              <a:rPr lang="en-US" dirty="0" smtClean="0"/>
              <a:t>Diameter equal 10.92 inch.</a:t>
            </a:r>
          </a:p>
          <a:p>
            <a:pPr>
              <a:buFont typeface="Wingdings" pitchFamily="2" charset="2"/>
              <a:buChar char="q"/>
            </a:pPr>
            <a:r>
              <a:rPr lang="en-US" dirty="0" smtClean="0"/>
              <a:t>Diameter used 12 inch.</a:t>
            </a:r>
          </a:p>
          <a:p>
            <a:pPr>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33400" y="838200"/>
            <a:ext cx="8153400" cy="109537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Study Area</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Location</a:t>
            </a:r>
          </a:p>
          <a:p>
            <a:pPr>
              <a:buFont typeface="Wingdings" pitchFamily="2" charset="2"/>
              <a:buChar char="§"/>
            </a:pPr>
            <a:r>
              <a:rPr lang="en-US" dirty="0" smtClean="0"/>
              <a:t>Area</a:t>
            </a:r>
          </a:p>
          <a:p>
            <a:pPr>
              <a:buFont typeface="Wingdings" pitchFamily="2" charset="2"/>
              <a:buChar char="§"/>
            </a:pPr>
            <a:r>
              <a:rPr lang="en-US" dirty="0" smtClean="0"/>
              <a:t>Population</a:t>
            </a:r>
          </a:p>
          <a:p>
            <a:pPr>
              <a:buFont typeface="Wingdings" pitchFamily="2" charset="2"/>
              <a:buChar char="§"/>
            </a:pPr>
            <a:r>
              <a:rPr lang="en-US" dirty="0" smtClean="0"/>
              <a:t>Topography</a:t>
            </a:r>
          </a:p>
          <a:p>
            <a:pPr>
              <a:buFont typeface="Wingdings" pitchFamily="2" charset="2"/>
              <a:buChar char="§"/>
            </a:pPr>
            <a:r>
              <a:rPr lang="en-US" dirty="0" smtClean="0"/>
              <a:t>Economical Conditions</a:t>
            </a:r>
          </a:p>
          <a:p>
            <a:pPr>
              <a:buFont typeface="Wingdings" pitchFamily="2" charset="2"/>
              <a:buChar char="§"/>
            </a:pPr>
            <a:r>
              <a:rPr lang="en-US" dirty="0" smtClean="0"/>
              <a:t>Climate</a:t>
            </a:r>
          </a:p>
          <a:p>
            <a:pPr>
              <a:buFont typeface="Wingdings" pitchFamily="2" charset="2"/>
              <a:buChar char="§"/>
            </a:pPr>
            <a:endParaRPr lang="en-US" dirty="0"/>
          </a:p>
        </p:txBody>
      </p:sp>
      <p:graphicFrame>
        <p:nvGraphicFramePr>
          <p:cNvPr id="9" name="Diagram 8"/>
          <p:cNvGraphicFramePr/>
          <p:nvPr/>
        </p:nvGraphicFramePr>
        <p:xfrm>
          <a:off x="4191000" y="1524000"/>
          <a:ext cx="41910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Design of Collector Channel (Box channel)</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Using manning </a:t>
            </a:r>
            <a:r>
              <a:rPr lang="en-US" dirty="0" err="1" smtClean="0"/>
              <a:t>eqaution</a:t>
            </a:r>
            <a:r>
              <a:rPr lang="en-US" dirty="0" smtClean="0"/>
              <a:t>:</a:t>
            </a:r>
          </a:p>
          <a:p>
            <a:pPr>
              <a:buNone/>
            </a:pPr>
            <a:r>
              <a:rPr lang="en-US" dirty="0" smtClean="0"/>
              <a:t>Q=(K/n)*</a:t>
            </a:r>
            <a:r>
              <a:rPr lang="en-US" dirty="0" err="1" smtClean="0"/>
              <a:t>Rh</a:t>
            </a:r>
            <a:r>
              <a:rPr lang="en-US" dirty="0" smtClean="0"/>
              <a:t>^(2/3)*A*S^0.5</a:t>
            </a:r>
          </a:p>
          <a:p>
            <a:r>
              <a:rPr lang="en-US" dirty="0" smtClean="0"/>
              <a:t>Q:Total runoff from all areas(m3/s)</a:t>
            </a:r>
          </a:p>
          <a:p>
            <a:r>
              <a:rPr lang="en-US" dirty="0" smtClean="0"/>
              <a:t>K:The </a:t>
            </a:r>
            <a:r>
              <a:rPr lang="en-US" dirty="0" err="1" smtClean="0"/>
              <a:t>conn</a:t>
            </a:r>
            <a:r>
              <a:rPr lang="en-US" dirty="0" smtClean="0"/>
              <a:t>: manning number for pipe material in our case the material is concrete which have manning number 0.015</a:t>
            </a:r>
          </a:p>
          <a:p>
            <a:r>
              <a:rPr lang="en-US" dirty="0" err="1" smtClean="0"/>
              <a:t>Rh</a:t>
            </a:r>
            <a:r>
              <a:rPr lang="en-US" dirty="0" smtClean="0"/>
              <a:t>: The hydraulic radius which is equal= (Aw/Pw )</a:t>
            </a:r>
          </a:p>
          <a:p>
            <a:r>
              <a:rPr lang="en-US" dirty="0" smtClean="0"/>
              <a:t>Aw: Area wetted</a:t>
            </a:r>
          </a:p>
          <a:p>
            <a:r>
              <a:rPr lang="en-US" dirty="0" smtClean="0"/>
              <a:t>Pw: Wetted parameter</a:t>
            </a:r>
          </a:p>
          <a:p>
            <a:r>
              <a:rPr lang="en-US" dirty="0" smtClean="0"/>
              <a:t> version factor K equal 1 for SI units</a:t>
            </a:r>
            <a:endParaRPr lang="en-US" dirty="0"/>
          </a:p>
        </p:txBody>
      </p:sp>
    </p:spTree>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389120"/>
          </a:xfrm>
        </p:spPr>
        <p:txBody>
          <a:bodyPr>
            <a:normAutofit/>
          </a:bodyPr>
          <a:lstStyle/>
          <a:p>
            <a:r>
              <a:rPr lang="en-US" sz="2000" dirty="0" smtClean="0"/>
              <a:t>We assume b=h</a:t>
            </a:r>
          </a:p>
          <a:p>
            <a:r>
              <a:rPr lang="en-US" sz="2000" dirty="0" smtClean="0"/>
              <a:t>For most economical section Y=H/2=B/2</a:t>
            </a:r>
          </a:p>
          <a:p>
            <a:r>
              <a:rPr lang="en-US" sz="2000" dirty="0" smtClean="0"/>
              <a:t>Aw=B*(H/2)=B*Y=(B2/2)</a:t>
            </a:r>
          </a:p>
          <a:p>
            <a:r>
              <a:rPr lang="en-US" sz="2000" dirty="0" smtClean="0"/>
              <a:t>Pw=B+(2*Y)=2B</a:t>
            </a:r>
          </a:p>
          <a:p>
            <a:r>
              <a:rPr lang="en-US" sz="2000" dirty="0" smtClean="0"/>
              <a:t>Depend on manning equation:</a:t>
            </a:r>
          </a:p>
          <a:p>
            <a:r>
              <a:rPr lang="en-US" sz="2000" dirty="0" smtClean="0"/>
              <a:t>2.56= (1/0.015)*((B2/2)/2B)(2/3)*(B2/2)*(0.1)0.5</a:t>
            </a:r>
          </a:p>
          <a:p>
            <a:r>
              <a:rPr lang="en-US" sz="2000" dirty="0" smtClean="0"/>
              <a:t>B=0.88m take it 0.9m B=H=0.9m Y=0.45m</a:t>
            </a:r>
            <a:endParaRPr lang="en-US" sz="2000" dirty="0"/>
          </a:p>
        </p:txBody>
      </p:sp>
      <p:pic>
        <p:nvPicPr>
          <p:cNvPr id="7170" name="Picture 2"/>
          <p:cNvPicPr>
            <a:picLocks noChangeAspect="1" noChangeArrowheads="1"/>
          </p:cNvPicPr>
          <p:nvPr/>
        </p:nvPicPr>
        <p:blipFill>
          <a:blip r:embed="rId2" cstate="print"/>
          <a:srcRect/>
          <a:stretch>
            <a:fillRect/>
          </a:stretch>
        </p:blipFill>
        <p:spPr bwMode="auto">
          <a:xfrm>
            <a:off x="457200" y="3733800"/>
            <a:ext cx="3810000" cy="2790324"/>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209800"/>
            <a:ext cx="9144001" cy="2585323"/>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Chapter Six: </a:t>
            </a:r>
          </a:p>
          <a:p>
            <a:pPr algn="ctr"/>
            <a:r>
              <a:rPr lang="en-US" sz="5400" b="1" cap="none" spc="0" dirty="0" smtClean="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Results and Recommendations</a:t>
            </a:r>
            <a:endParaRPr lang="en-US" sz="5400" b="1" cap="none" spc="0"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dirty="0" smtClean="0"/>
              <a:t> Results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It’s found that there are high water losses which could be a result of unknown water inlets or outlets.</a:t>
            </a:r>
          </a:p>
          <a:p>
            <a:pPr>
              <a:buFont typeface="Wingdings" pitchFamily="2" charset="2"/>
              <a:buChar char="Ø"/>
            </a:pPr>
            <a:r>
              <a:rPr lang="en-US" dirty="0" smtClean="0"/>
              <a:t>It’s found that the pipes condition (diameters and pressure values ) of the existing network is acceptable but needs replacement actions.</a:t>
            </a:r>
          </a:p>
          <a:p>
            <a:pPr>
              <a:buFont typeface="Wingdings" pitchFamily="2" charset="2"/>
              <a:buChar char="Ø"/>
            </a:pPr>
            <a:r>
              <a:rPr lang="en-US" dirty="0" smtClean="0"/>
              <a:t>It’s found that the diameters of the existing network meet the future requirements.</a:t>
            </a:r>
          </a:p>
          <a:p>
            <a:pPr>
              <a:buFont typeface="Wingdings" pitchFamily="2" charset="2"/>
              <a:buChar char="Ø"/>
            </a:pPr>
            <a:r>
              <a:rPr lang="en-US" dirty="0" smtClean="0"/>
              <a:t>The value of storm water peak flow according to rainfall is significant (2.56 m3/sec) and the existing drainage facility is not enough to handle this flow rate.</a:t>
            </a:r>
            <a:endParaRPr lang="en-US" dirty="0"/>
          </a:p>
        </p:txBody>
      </p:sp>
    </p:spTree>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dirty="0" smtClean="0"/>
              <a:t> Recommendations </a:t>
            </a:r>
            <a:endParaRPr lang="en-US" dirty="0"/>
          </a:p>
        </p:txBody>
      </p:sp>
      <p:sp>
        <p:nvSpPr>
          <p:cNvPr id="3" name="Content Placeholder 2"/>
          <p:cNvSpPr>
            <a:spLocks noGrp="1"/>
          </p:cNvSpPr>
          <p:nvPr>
            <p:ph idx="1"/>
          </p:nvPr>
        </p:nvSpPr>
        <p:spPr/>
        <p:txBody>
          <a:bodyPr>
            <a:normAutofit fontScale="92500"/>
          </a:bodyPr>
          <a:lstStyle/>
          <a:p>
            <a:r>
              <a:rPr lang="en-US" dirty="0" smtClean="0"/>
              <a:t>The pipes with the age that exceeds 30 years must be replaced or maintained according to its conditions.</a:t>
            </a:r>
          </a:p>
          <a:p>
            <a:r>
              <a:rPr lang="en-US" dirty="0" smtClean="0"/>
              <a:t>It's worth mentioning that there are water meters used in the network of the old city with ages exceeded 50 years or even more, which lead to inaccurate readings and commercial losses. These meters must be replaced.</a:t>
            </a:r>
          </a:p>
          <a:p>
            <a:r>
              <a:rPr lang="en-US" dirty="0" smtClean="0"/>
              <a:t>Conduct a full design for a separate storm drainage network, using the peal flow values from the Rational Method.</a:t>
            </a:r>
          </a:p>
          <a:p>
            <a:r>
              <a:rPr lang="en-US" dirty="0" smtClean="0"/>
              <a:t>Efforts should continue by Nablus Municipality to exactly identify the inputs and outputs to the Old City network</a:t>
            </a:r>
            <a:endParaRPr lang="en-US"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133600"/>
            <a:ext cx="8991600" cy="2585323"/>
          </a:xfrm>
          <a:prstGeom prst="rect">
            <a:avLst/>
          </a:prstGeom>
          <a:noFill/>
        </p:spPr>
        <p:txBody>
          <a:bodyPr wrap="square" lIns="91440" tIns="45720" rIns="91440" bIns="45720">
            <a:spAutoFit/>
          </a:bodyPr>
          <a:lstStyle/>
          <a:p>
            <a:pPr algn="ctr"/>
            <a:r>
              <a:rPr lang="en-US" sz="5400" b="1" i="1" dirty="0" smtClean="0"/>
              <a:t>Chapter Two</a:t>
            </a:r>
          </a:p>
          <a:p>
            <a:pPr algn="ctr"/>
            <a:r>
              <a:rPr lang="en-US" sz="5400" b="1" i="1" dirty="0" smtClean="0"/>
              <a:t>Description of Water Services in Nablus City</a:t>
            </a: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Background of water in Nablus</a:t>
            </a:r>
            <a:endParaRPr lang="en-US" dirty="0"/>
          </a:p>
        </p:txBody>
      </p:sp>
      <p:sp>
        <p:nvSpPr>
          <p:cNvPr id="3" name="Content Placeholder 2"/>
          <p:cNvSpPr>
            <a:spLocks noGrp="1"/>
          </p:cNvSpPr>
          <p:nvPr>
            <p:ph idx="1"/>
          </p:nvPr>
        </p:nvSpPr>
        <p:spPr/>
        <p:txBody>
          <a:bodyPr/>
          <a:lstStyle/>
          <a:p>
            <a:pPr>
              <a:buNone/>
            </a:pPr>
            <a:r>
              <a:rPr lang="en-US" dirty="0" smtClean="0"/>
              <a:t>Nablus city is considered as one of the most important cities in the west bank either in economical or industrial fields or because of its large population. According to that it has large water demand thus, there is a real need for many water resources and it becomes apriority to maintain the existing resources and try to find new resources.</a:t>
            </a:r>
            <a:endParaRPr lang="en-US"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Network Components</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t>Resources</a:t>
            </a:r>
          </a:p>
          <a:p>
            <a:pPr>
              <a:buFont typeface="Wingdings" pitchFamily="2" charset="2"/>
              <a:buChar char="ü"/>
            </a:pPr>
            <a:r>
              <a:rPr lang="en-US" dirty="0" smtClean="0"/>
              <a:t>Conveyance lines</a:t>
            </a:r>
          </a:p>
          <a:p>
            <a:pPr>
              <a:buFont typeface="Wingdings" pitchFamily="2" charset="2"/>
              <a:buChar char="ü"/>
            </a:pPr>
            <a:r>
              <a:rPr lang="en-US" dirty="0" smtClean="0"/>
              <a:t>Reservoirs</a:t>
            </a:r>
          </a:p>
          <a:p>
            <a:pPr>
              <a:buFont typeface="Wingdings" pitchFamily="2" charset="2"/>
              <a:buChar char="ü"/>
            </a:pPr>
            <a:r>
              <a:rPr lang="en-US" dirty="0" smtClean="0"/>
              <a:t>Water distribution network</a:t>
            </a:r>
            <a:endParaRPr lang="en-US"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762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590800" y="5029200"/>
            <a:ext cx="4343400" cy="369332"/>
          </a:xfrm>
          <a:prstGeom prst="rect">
            <a:avLst/>
          </a:prstGeom>
          <a:noFill/>
        </p:spPr>
        <p:txBody>
          <a:bodyPr wrap="square" rtlCol="0">
            <a:spAutoFit/>
          </a:bodyPr>
          <a:lstStyle/>
          <a:p>
            <a:r>
              <a:rPr lang="en-US" dirty="0" smtClean="0">
                <a:ln>
                  <a:solidFill>
                    <a:schemeClr val="accent1">
                      <a:lumMod val="75000"/>
                    </a:schemeClr>
                  </a:solidFill>
                </a:ln>
                <a:latin typeface="Times New Roman" pitchFamily="18" charset="0"/>
                <a:cs typeface="Times New Roman" pitchFamily="18" charset="0"/>
              </a:rPr>
              <a:t>Total productivity = 9,609,489.47 m^3/yr</a:t>
            </a:r>
          </a:p>
        </p:txBody>
      </p:sp>
      <p:sp>
        <p:nvSpPr>
          <p:cNvPr id="4" name="TextBox 3"/>
          <p:cNvSpPr txBox="1"/>
          <p:nvPr/>
        </p:nvSpPr>
        <p:spPr>
          <a:xfrm>
            <a:off x="762000" y="914400"/>
            <a:ext cx="2876300" cy="861774"/>
          </a:xfrm>
          <a:prstGeom prst="rect">
            <a:avLst/>
          </a:prstGeom>
          <a:noFill/>
        </p:spPr>
        <p:txBody>
          <a:bodyPr wrap="none" rtlCol="0">
            <a:spAutoFit/>
          </a:bodyPr>
          <a:lstStyle/>
          <a:p>
            <a:r>
              <a:rPr lang="en-US" sz="5000" dirty="0" smtClean="0">
                <a:solidFill>
                  <a:schemeClr val="tx2"/>
                </a:solidFill>
                <a:latin typeface="+mj-lt"/>
                <a:ea typeface="+mj-ea"/>
                <a:cs typeface="+mj-cs"/>
              </a:rPr>
              <a:t>Resources</a:t>
            </a:r>
            <a:r>
              <a:rPr lang="en-US" dirty="0" smtClean="0"/>
              <a:t> </a:t>
            </a:r>
            <a:endParaRPr lang="en-US"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TotalTime>
  <Words>2140</Words>
  <Application>Microsoft Office PowerPoint</Application>
  <PresentationFormat>On-screen Show (4:3)</PresentationFormat>
  <Paragraphs>280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Slide 1</vt:lpstr>
      <vt:lpstr>Background</vt:lpstr>
      <vt:lpstr>Objectives</vt:lpstr>
      <vt:lpstr>Slide 4</vt:lpstr>
      <vt:lpstr>Study Area</vt:lpstr>
      <vt:lpstr>Slide 6</vt:lpstr>
      <vt:lpstr>Background of water in Nablus</vt:lpstr>
      <vt:lpstr>Network Components</vt:lpstr>
      <vt:lpstr>Slide 9</vt:lpstr>
      <vt:lpstr>Conveyance lines</vt:lpstr>
      <vt:lpstr>Reservoirs</vt:lpstr>
      <vt:lpstr>Water distribution network</vt:lpstr>
      <vt:lpstr>Slide 13</vt:lpstr>
      <vt:lpstr>Water quality</vt:lpstr>
      <vt:lpstr>Chapter Three:</vt:lpstr>
      <vt:lpstr>Overview</vt:lpstr>
      <vt:lpstr>Network Components</vt:lpstr>
      <vt:lpstr>EPANET</vt:lpstr>
      <vt:lpstr>Analysis of Existing Network</vt:lpstr>
      <vt:lpstr>Supply</vt:lpstr>
      <vt:lpstr>Water Demand</vt:lpstr>
      <vt:lpstr>Total Head</vt:lpstr>
      <vt:lpstr>Output </vt:lpstr>
      <vt:lpstr>Pipes Ages</vt:lpstr>
      <vt:lpstr>Slide 25</vt:lpstr>
      <vt:lpstr>Introduction</vt:lpstr>
      <vt:lpstr>Future demand</vt:lpstr>
      <vt:lpstr>The consumption in the old city is divided into three types:</vt:lpstr>
      <vt:lpstr>Assumptions: </vt:lpstr>
      <vt:lpstr>Devices used in pumping station </vt:lpstr>
      <vt:lpstr>Device Outputs</vt:lpstr>
      <vt:lpstr>The graph of demand pattern from EPANET</vt:lpstr>
      <vt:lpstr>EPANET output</vt:lpstr>
      <vt:lpstr>Slide 34</vt:lpstr>
      <vt:lpstr>Overview About Stormwater Network</vt:lpstr>
      <vt:lpstr>Drainage Systems</vt:lpstr>
      <vt:lpstr>Rational Method</vt:lpstr>
      <vt:lpstr>The Rational Method depend on:</vt:lpstr>
      <vt:lpstr>Frequency :</vt:lpstr>
      <vt:lpstr>Rainfall intensity</vt:lpstr>
      <vt:lpstr>IDF curve for Nablus City:</vt:lpstr>
      <vt:lpstr>Run-off coefficient</vt:lpstr>
      <vt:lpstr>Procedure of conceptual design:</vt:lpstr>
      <vt:lpstr>Slide 44</vt:lpstr>
      <vt:lpstr>Slide 45</vt:lpstr>
      <vt:lpstr>Slide 46</vt:lpstr>
      <vt:lpstr>Example of Pipe Design:</vt:lpstr>
      <vt:lpstr>Slide 48</vt:lpstr>
      <vt:lpstr>Slide 49</vt:lpstr>
      <vt:lpstr>Design of Collector Channel (Box channel)</vt:lpstr>
      <vt:lpstr>Slide 51</vt:lpstr>
      <vt:lpstr>Slide 52</vt:lpstr>
      <vt:lpstr> Results </vt:lpstr>
      <vt:lpstr> Recommendations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dc:title>
  <dc:creator>Khaldoon</dc:creator>
  <cp:lastModifiedBy>Khaldoon</cp:lastModifiedBy>
  <cp:revision>53</cp:revision>
  <dcterms:created xsi:type="dcterms:W3CDTF">2014-12-18T16:16:31Z</dcterms:created>
  <dcterms:modified xsi:type="dcterms:W3CDTF">2014-12-22T10:21:10Z</dcterms:modified>
</cp:coreProperties>
</file>