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71" r:id="rId20"/>
    <p:sldId id="268" r:id="rId21"/>
    <p:sldId id="269" r:id="rId22"/>
    <p:sldId id="270" r:id="rId23"/>
    <p:sldId id="273" r:id="rId24"/>
    <p:sldId id="274" r:id="rId25"/>
    <p:sldId id="286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5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69EF-C183-4182-A514-C2B35FF50106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98D-D17C-4889-841A-F3FE813ED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477471" y="2620004"/>
            <a:ext cx="6226920" cy="21065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No matter where 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the medicine is, it will deliver it to you.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8" y="1133341"/>
            <a:ext cx="5992970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541864" y="1322458"/>
            <a:ext cx="10250631" cy="3867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Vertical and horizontal rails.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Pusher.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Position detection system.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Ethernet shield.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07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541864" y="1322458"/>
            <a:ext cx="10250631" cy="3867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Vertical and horizontal rails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Vertical: 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DC motor with gear.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2060620"/>
            <a:ext cx="5125791" cy="42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541864" y="1322458"/>
            <a:ext cx="10250631" cy="3867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Vertical and horizontal rails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Horizontal: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Stepper motor 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with fixed wheel.</a:t>
            </a:r>
          </a:p>
          <a:p>
            <a:pPr>
              <a:lnSpc>
                <a:spcPct val="100000"/>
              </a:lnSpc>
            </a:pPr>
            <a:endParaRPr lang="en-US" sz="4400" dirty="0" smtClean="0">
              <a:solidFill>
                <a:srgbClr val="FFFFFF"/>
              </a:solidFill>
              <a:latin typeface="Berlin Sans FB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2021985"/>
            <a:ext cx="5112913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541864" y="1322458"/>
            <a:ext cx="10250631" cy="3867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Pusher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Small DC motor</a:t>
            </a:r>
          </a:p>
          <a:p>
            <a:pPr lvl="1"/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Moves a fixed stick.</a:t>
            </a:r>
          </a:p>
          <a:p>
            <a:pPr>
              <a:lnSpc>
                <a:spcPct val="100000"/>
              </a:lnSpc>
            </a:pPr>
            <a:endParaRPr lang="en-US" sz="4400" dirty="0" smtClean="0">
              <a:solidFill>
                <a:srgbClr val="FFFFFF"/>
              </a:solidFill>
              <a:latin typeface="Berlin Sans FB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2" y="1139847"/>
            <a:ext cx="41814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541864" y="1322458"/>
            <a:ext cx="10250631" cy="3867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Position detection system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Two ultrasonic sensors. </a:t>
            </a:r>
          </a:p>
          <a:p>
            <a:pPr>
              <a:lnSpc>
                <a:spcPct val="100000"/>
              </a:lnSpc>
            </a:pPr>
            <a:endParaRPr lang="en-US" sz="4400" dirty="0" smtClean="0">
              <a:solidFill>
                <a:srgbClr val="FFFFFF"/>
              </a:solidFill>
              <a:latin typeface="Berlin Sans FB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2" y="1590609"/>
            <a:ext cx="4181475" cy="4217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5" y="3060336"/>
            <a:ext cx="1828804" cy="1828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" y="3060336"/>
            <a:ext cx="1828804" cy="1828804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1047646" y="4471352"/>
            <a:ext cx="6556542" cy="13370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  X-axis                 Y-axis</a:t>
            </a:r>
          </a:p>
          <a:p>
            <a:pPr>
              <a:lnSpc>
                <a:spcPct val="100000"/>
              </a:lnSpc>
            </a:pPr>
            <a:endParaRPr lang="en-US" sz="4400" dirty="0" smtClean="0">
              <a:solidFill>
                <a:srgbClr val="FFFFFF"/>
              </a:solidFill>
              <a:latin typeface="Berlin Sans FB"/>
            </a:endParaRPr>
          </a:p>
        </p:txBody>
      </p:sp>
    </p:spTree>
    <p:extLst>
      <p:ext uri="{BB962C8B-B14F-4D97-AF65-F5344CB8AC3E}">
        <p14:creationId xmlns:p14="http://schemas.microsoft.com/office/powerpoint/2010/main" val="34608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541864" y="1322458"/>
            <a:ext cx="10250631" cy="38677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Ethernet shield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Connects the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	Arduino to the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	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server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7" y="1783388"/>
            <a:ext cx="4327301" cy="33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99" y="2882072"/>
            <a:ext cx="3099430" cy="2452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1" y="2558420"/>
            <a:ext cx="2466975" cy="3099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078910"/>
            <a:ext cx="2017691" cy="1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99" y="2882072"/>
            <a:ext cx="3099430" cy="245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1" y="2558420"/>
            <a:ext cx="2466975" cy="3099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078910"/>
            <a:ext cx="2017691" cy="170562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7282975">
            <a:off x="8066604" y="1207721"/>
            <a:ext cx="392826" cy="3009505"/>
          </a:xfrm>
          <a:prstGeom prst="upArrow">
            <a:avLst>
              <a:gd name="adj1" fmla="val 475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stomShape 2"/>
          <p:cNvSpPr/>
          <p:nvPr/>
        </p:nvSpPr>
        <p:spPr>
          <a:xfrm rot="943628">
            <a:off x="7420878" y="2538039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Medicine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72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99" y="2882072"/>
            <a:ext cx="3099430" cy="245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1" y="2558420"/>
            <a:ext cx="2466975" cy="3099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078910"/>
            <a:ext cx="2017691" cy="170562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7282975">
            <a:off x="8066604" y="1207721"/>
            <a:ext cx="392826" cy="3009505"/>
          </a:xfrm>
          <a:prstGeom prst="upArrow">
            <a:avLst>
              <a:gd name="adj1" fmla="val 475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stomShape 2"/>
          <p:cNvSpPr/>
          <p:nvPr/>
        </p:nvSpPr>
        <p:spPr>
          <a:xfrm rot="943628">
            <a:off x="7420878" y="2538039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Medicine</a:t>
            </a:r>
            <a:endParaRPr lang="en-US" sz="3600" dirty="0"/>
          </a:p>
        </p:txBody>
      </p:sp>
      <p:sp>
        <p:nvSpPr>
          <p:cNvPr id="3" name="Left Arrow 2"/>
          <p:cNvSpPr/>
          <p:nvPr/>
        </p:nvSpPr>
        <p:spPr>
          <a:xfrm rot="1227017" flipH="1">
            <a:off x="5899015" y="3153516"/>
            <a:ext cx="3976165" cy="49409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stomShape 2"/>
          <p:cNvSpPr/>
          <p:nvPr/>
        </p:nvSpPr>
        <p:spPr>
          <a:xfrm rot="943628">
            <a:off x="6233876" y="3816386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34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315360" y="1261080"/>
            <a:ext cx="10278720" cy="411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Introduction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Problem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Solution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Future 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371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99" y="2882072"/>
            <a:ext cx="3099430" cy="245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1" y="2558420"/>
            <a:ext cx="2466975" cy="3099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078910"/>
            <a:ext cx="2017691" cy="170562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7282975">
            <a:off x="8066604" y="1207721"/>
            <a:ext cx="392826" cy="3009505"/>
          </a:xfrm>
          <a:prstGeom prst="upArrow">
            <a:avLst>
              <a:gd name="adj1" fmla="val 475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735330">
            <a:off x="2445166" y="2386273"/>
            <a:ext cx="2690110" cy="4104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227017" flipH="1">
            <a:off x="5899015" y="3153516"/>
            <a:ext cx="3976165" cy="49409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stomShape 2"/>
          <p:cNvSpPr/>
          <p:nvPr/>
        </p:nvSpPr>
        <p:spPr>
          <a:xfrm rot="943628">
            <a:off x="6233876" y="3816386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  <a:endParaRPr lang="en-US" sz="3600" dirty="0"/>
          </a:p>
        </p:txBody>
      </p:sp>
      <p:sp>
        <p:nvSpPr>
          <p:cNvPr id="14" name="CustomShape 2"/>
          <p:cNvSpPr/>
          <p:nvPr/>
        </p:nvSpPr>
        <p:spPr>
          <a:xfrm rot="943628">
            <a:off x="7420878" y="2538039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Medicine</a:t>
            </a:r>
            <a:endParaRPr lang="en-US" sz="3600" dirty="0"/>
          </a:p>
        </p:txBody>
      </p:sp>
      <p:sp>
        <p:nvSpPr>
          <p:cNvPr id="15" name="CustomShape 2"/>
          <p:cNvSpPr/>
          <p:nvPr/>
        </p:nvSpPr>
        <p:spPr>
          <a:xfrm rot="20563062">
            <a:off x="2528360" y="2068137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Query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45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99" y="2882072"/>
            <a:ext cx="3099430" cy="245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1" y="2558420"/>
            <a:ext cx="2466975" cy="3099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078910"/>
            <a:ext cx="2017691" cy="170562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7282975">
            <a:off x="8066604" y="1207721"/>
            <a:ext cx="392826" cy="3009505"/>
          </a:xfrm>
          <a:prstGeom prst="upArrow">
            <a:avLst>
              <a:gd name="adj1" fmla="val 475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735330">
            <a:off x="2445166" y="2386273"/>
            <a:ext cx="2690110" cy="4104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20668084" flipH="1" flipV="1">
            <a:off x="2198806" y="3246944"/>
            <a:ext cx="3604389" cy="1105033"/>
          </a:xfrm>
          <a:prstGeom prst="curvedDownArrow">
            <a:avLst>
              <a:gd name="adj1" fmla="val 15707"/>
              <a:gd name="adj2" fmla="val 50000"/>
              <a:gd name="adj3" fmla="val 39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227017" flipH="1">
            <a:off x="5899015" y="3153516"/>
            <a:ext cx="3976165" cy="49409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stomShape 2"/>
          <p:cNvSpPr/>
          <p:nvPr/>
        </p:nvSpPr>
        <p:spPr>
          <a:xfrm rot="943628">
            <a:off x="6233876" y="3816386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  <a:endParaRPr lang="en-US" sz="3600" dirty="0"/>
          </a:p>
        </p:txBody>
      </p:sp>
      <p:sp>
        <p:nvSpPr>
          <p:cNvPr id="14" name="CustomShape 2"/>
          <p:cNvSpPr/>
          <p:nvPr/>
        </p:nvSpPr>
        <p:spPr>
          <a:xfrm rot="943628">
            <a:off x="7420878" y="2538039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Medicine</a:t>
            </a:r>
            <a:endParaRPr lang="en-US" sz="3600" dirty="0"/>
          </a:p>
        </p:txBody>
      </p:sp>
      <p:sp>
        <p:nvSpPr>
          <p:cNvPr id="15" name="CustomShape 2"/>
          <p:cNvSpPr/>
          <p:nvPr/>
        </p:nvSpPr>
        <p:spPr>
          <a:xfrm rot="20563062">
            <a:off x="2528360" y="2068137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Query</a:t>
            </a:r>
            <a:endParaRPr lang="en-US" sz="3600" dirty="0"/>
          </a:p>
        </p:txBody>
      </p:sp>
      <p:sp>
        <p:nvSpPr>
          <p:cNvPr id="16" name="CustomShape 2"/>
          <p:cNvSpPr/>
          <p:nvPr/>
        </p:nvSpPr>
        <p:spPr>
          <a:xfrm rot="20588606">
            <a:off x="3261017" y="3558773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32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8999" y="2882072"/>
            <a:ext cx="3099430" cy="245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1" y="2558420"/>
            <a:ext cx="2466975" cy="3099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3" y="1078910"/>
            <a:ext cx="2017691" cy="1705629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7282975">
            <a:off x="8066604" y="1207721"/>
            <a:ext cx="392826" cy="3009505"/>
          </a:xfrm>
          <a:prstGeom prst="upArrow">
            <a:avLst>
              <a:gd name="adj1" fmla="val 475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735330">
            <a:off x="2445166" y="2386273"/>
            <a:ext cx="2690110" cy="4104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20668084" flipH="1" flipV="1">
            <a:off x="2198806" y="3246944"/>
            <a:ext cx="3604389" cy="1105033"/>
          </a:xfrm>
          <a:prstGeom prst="curvedDownArrow">
            <a:avLst>
              <a:gd name="adj1" fmla="val 15707"/>
              <a:gd name="adj2" fmla="val 50000"/>
              <a:gd name="adj3" fmla="val 39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20765025">
            <a:off x="1151177" y="1582493"/>
            <a:ext cx="4131997" cy="652801"/>
          </a:xfrm>
          <a:prstGeom prst="curvedDownArrow">
            <a:avLst>
              <a:gd name="adj1" fmla="val 25000"/>
              <a:gd name="adj2" fmla="val 75347"/>
              <a:gd name="adj3" fmla="val 50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227017" flipH="1">
            <a:off x="5899015" y="3153516"/>
            <a:ext cx="3976165" cy="49409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stomShape 2"/>
          <p:cNvSpPr/>
          <p:nvPr/>
        </p:nvSpPr>
        <p:spPr>
          <a:xfrm rot="943628">
            <a:off x="6233876" y="3816386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  <a:endParaRPr lang="en-US" sz="3600" dirty="0"/>
          </a:p>
        </p:txBody>
      </p:sp>
      <p:sp>
        <p:nvSpPr>
          <p:cNvPr id="14" name="CustomShape 2"/>
          <p:cNvSpPr/>
          <p:nvPr/>
        </p:nvSpPr>
        <p:spPr>
          <a:xfrm rot="943628">
            <a:off x="7420878" y="2538039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Medicine</a:t>
            </a:r>
            <a:endParaRPr lang="en-US" sz="3600" dirty="0"/>
          </a:p>
        </p:txBody>
      </p:sp>
      <p:sp>
        <p:nvSpPr>
          <p:cNvPr id="15" name="CustomShape 2"/>
          <p:cNvSpPr/>
          <p:nvPr/>
        </p:nvSpPr>
        <p:spPr>
          <a:xfrm rot="20563062">
            <a:off x="2528360" y="2068137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Query</a:t>
            </a:r>
            <a:endParaRPr lang="en-US" sz="3600" dirty="0"/>
          </a:p>
        </p:txBody>
      </p:sp>
      <p:sp>
        <p:nvSpPr>
          <p:cNvPr id="16" name="CustomShape 2"/>
          <p:cNvSpPr/>
          <p:nvPr/>
        </p:nvSpPr>
        <p:spPr>
          <a:xfrm rot="20588606">
            <a:off x="3261017" y="3558773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  <a:endParaRPr lang="en-US" sz="3600" dirty="0"/>
          </a:p>
        </p:txBody>
      </p:sp>
      <p:sp>
        <p:nvSpPr>
          <p:cNvPr id="17" name="CustomShape 2"/>
          <p:cNvSpPr/>
          <p:nvPr/>
        </p:nvSpPr>
        <p:spPr>
          <a:xfrm rot="20563062">
            <a:off x="1176477" y="711280"/>
            <a:ext cx="62269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Verification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2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7" y="2226592"/>
            <a:ext cx="2678628" cy="245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84" y="2113341"/>
            <a:ext cx="2017691" cy="2678626"/>
          </a:xfrm>
          <a:prstGeom prst="rect">
            <a:avLst/>
          </a:prstGeom>
        </p:spPr>
      </p:pic>
      <p:sp>
        <p:nvSpPr>
          <p:cNvPr id="16" name="CustomShape 2"/>
          <p:cNvSpPr/>
          <p:nvPr/>
        </p:nvSpPr>
        <p:spPr>
          <a:xfrm>
            <a:off x="2982540" y="3859479"/>
            <a:ext cx="6226920" cy="10782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Response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(Cell index)</a:t>
            </a:r>
            <a:endParaRPr lang="en-US" sz="3600" dirty="0"/>
          </a:p>
        </p:txBody>
      </p:sp>
      <p:sp>
        <p:nvSpPr>
          <p:cNvPr id="3" name="Left Arrow 2"/>
          <p:cNvSpPr/>
          <p:nvPr/>
        </p:nvSpPr>
        <p:spPr>
          <a:xfrm>
            <a:off x="2830394" y="3269861"/>
            <a:ext cx="6977390" cy="5847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64893"/>
              </p:ext>
            </p:extLst>
          </p:nvPr>
        </p:nvGraphicFramePr>
        <p:xfrm>
          <a:off x="7170670" y="1788608"/>
          <a:ext cx="4433196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8299"/>
                <a:gridCol w="1108299"/>
                <a:gridCol w="1108299"/>
                <a:gridCol w="1108299"/>
              </a:tblGrid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15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14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</a:t>
                      </a:r>
                      <a:r>
                        <a:rPr lang="ar-JO" sz="4400" b="1" dirty="0" smtClean="0"/>
                        <a:t>3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12</a:t>
                      </a:r>
                      <a:endParaRPr lang="en-US" sz="4400" b="1" dirty="0"/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11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9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8</a:t>
                      </a:r>
                      <a:endParaRPr lang="en-US" sz="4400" b="1" dirty="0"/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7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6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5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4</a:t>
                      </a:r>
                      <a:endParaRPr lang="en-US" sz="4400" b="1" dirty="0"/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3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2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0</a:t>
                      </a:r>
                      <a:endParaRPr lang="en-US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stomShape 2"/>
          <p:cNvSpPr/>
          <p:nvPr/>
        </p:nvSpPr>
        <p:spPr>
          <a:xfrm>
            <a:off x="361561" y="1469388"/>
            <a:ext cx="5386320" cy="14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How can the system detect new</a:t>
            </a:r>
            <a:r>
              <a:rPr lang="en-US" sz="4400" dirty="0">
                <a:solidFill>
                  <a:srgbClr val="FFFFFF"/>
                </a:solidFill>
                <a:latin typeface="Berlin Sans FB"/>
              </a:rPr>
              <a:t> 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positions?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2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86373"/>
              </p:ext>
            </p:extLst>
          </p:nvPr>
        </p:nvGraphicFramePr>
        <p:xfrm>
          <a:off x="7170670" y="1788608"/>
          <a:ext cx="4433196" cy="3048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8299"/>
                <a:gridCol w="1108299"/>
                <a:gridCol w="1108299"/>
                <a:gridCol w="1108299"/>
              </a:tblGrid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15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14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</a:t>
                      </a:r>
                      <a:r>
                        <a:rPr lang="ar-JO" sz="4400" b="1" dirty="0" smtClean="0"/>
                        <a:t>3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11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10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9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8</a:t>
                      </a:r>
                      <a:endParaRPr lang="en-US" sz="4400" b="1" dirty="0"/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4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6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5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4</a:t>
                      </a:r>
                      <a:endParaRPr lang="en-US" sz="4400" b="1" dirty="0"/>
                    </a:p>
                  </a:txBody>
                  <a:tcPr/>
                </a:tc>
              </a:tr>
              <a:tr h="58959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3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2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1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0</a:t>
                      </a:r>
                      <a:endParaRPr lang="en-US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stomShape 2"/>
          <p:cNvSpPr/>
          <p:nvPr/>
        </p:nvSpPr>
        <p:spPr>
          <a:xfrm>
            <a:off x="361561" y="1469388"/>
            <a:ext cx="5386320" cy="14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Current state cell </a:t>
            </a:r>
            <a:r>
              <a:rPr lang="en-US" sz="4400" dirty="0" smtClean="0">
                <a:solidFill>
                  <a:srgbClr val="FF0000"/>
                </a:solidFill>
                <a:latin typeface="Berlin Sans FB"/>
              </a:rPr>
              <a:t>12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Next state cell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Berlin Sans FB"/>
              </a:rPr>
              <a:t>7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0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0" y="2674572"/>
            <a:ext cx="2209320" cy="833040"/>
          </a:xfrm>
          <a:prstGeom prst="rect">
            <a:avLst/>
          </a:prstGeom>
          <a:ln>
            <a:noFill/>
          </a:ln>
        </p:spPr>
      </p:pic>
      <p:pic>
        <p:nvPicPr>
          <p:cNvPr id="6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9144000" y="3934440"/>
            <a:ext cx="2209320" cy="146772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>
          <a:xfrm>
            <a:off x="708480" y="1893732"/>
            <a:ext cx="6374520" cy="161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Database: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Berlin Sans FB"/>
              </a:rPr>
              <a:t>MSSQL </a:t>
            </a:r>
            <a:r>
              <a:rPr lang="en-US" sz="2800" dirty="0">
                <a:solidFill>
                  <a:srgbClr val="FFFFFF"/>
                </a:solidFill>
                <a:latin typeface="Berlin Sans FB"/>
              </a:rPr>
              <a:t>database (server)</a:t>
            </a:r>
            <a:endParaRPr dirty="0"/>
          </a:p>
        </p:txBody>
      </p:sp>
      <p:sp>
        <p:nvSpPr>
          <p:cNvPr id="8" name="CustomShape 3"/>
          <p:cNvSpPr/>
          <p:nvPr/>
        </p:nvSpPr>
        <p:spPr>
          <a:xfrm>
            <a:off x="708480" y="3103920"/>
            <a:ext cx="6374520" cy="27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SOAP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Android environment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ASP.NET – web services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" name="CustomShape 3"/>
          <p:cNvSpPr/>
          <p:nvPr/>
        </p:nvSpPr>
        <p:spPr>
          <a:xfrm>
            <a:off x="708480" y="1241582"/>
            <a:ext cx="6374520" cy="277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Arduino 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41582"/>
            <a:ext cx="2209320" cy="10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599040" y="1469880"/>
            <a:ext cx="10310400" cy="3747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Berlin Sans FB"/>
              </a:rPr>
              <a:t>Automatic refill.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Berlin Sans FB"/>
              </a:rPr>
              <a:t>More accurate delivery verification (feedback).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Berlin Sans FB"/>
              </a:rPr>
              <a:t>Medicine recognition.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Berlin Sans FB"/>
              </a:rPr>
              <a:t>Medical prescription recognition (through mobile app).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0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267840" y="1450440"/>
            <a:ext cx="543888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FFFFF"/>
                </a:solidFill>
                <a:latin typeface="Berlin Sans FB"/>
              </a:rPr>
              <a:t>What is </a:t>
            </a: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Smart </a:t>
            </a:r>
            <a:r>
              <a:rPr lang="en-US" sz="3600" dirty="0" err="1" smtClean="0">
                <a:solidFill>
                  <a:srgbClr val="FFFFFF"/>
                </a:solidFill>
                <a:latin typeface="Berlin Sans FB"/>
              </a:rPr>
              <a:t>Ph</a:t>
            </a:r>
            <a:r>
              <a:rPr lang="en-US" sz="3600" dirty="0" smtClean="0">
                <a:solidFill>
                  <a:srgbClr val="FFFFFF"/>
                </a:solidFill>
                <a:latin typeface="Berlin Sans FB"/>
              </a:rPr>
              <a:t> ?</a:t>
            </a:r>
            <a:endParaRPr dirty="0"/>
          </a:p>
        </p:txBody>
      </p:sp>
      <p:sp>
        <p:nvSpPr>
          <p:cNvPr id="6" name="CustomShape 3"/>
          <p:cNvSpPr/>
          <p:nvPr/>
        </p:nvSpPr>
        <p:spPr>
          <a:xfrm>
            <a:off x="1172160" y="3141000"/>
            <a:ext cx="654228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Berlin Sans FB"/>
              </a:rPr>
              <a:t>Pharmacist assistance system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56" y="1845641"/>
            <a:ext cx="4562424" cy="34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315360" y="1690560"/>
            <a:ext cx="5517720" cy="14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How can I help all my patients ?</a:t>
            </a:r>
            <a:endParaRPr lang="en-US" sz="4400" dirty="0">
              <a:solidFill>
                <a:srgbClr val="FFFFFF"/>
              </a:solidFill>
              <a:latin typeface="Berlin Sans F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1690560"/>
            <a:ext cx="4892093" cy="38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315360" y="1690560"/>
            <a:ext cx="5517720" cy="14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Where can I find the medicine ?</a:t>
            </a:r>
            <a:endParaRPr lang="en-US" sz="4400" dirty="0">
              <a:solidFill>
                <a:srgbClr val="FFFFFF"/>
              </a:solidFill>
              <a:latin typeface="Berlin Sans F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9" y="1841499"/>
            <a:ext cx="6658376" cy="37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315359" y="1690560"/>
            <a:ext cx="5660437" cy="24049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How can I reach medicines placed in high locations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22" y="1404937"/>
            <a:ext cx="2590800" cy="404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3" y="1404937"/>
            <a:ext cx="3544348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051760" y="1696288"/>
            <a:ext cx="3301560" cy="3492000"/>
          </a:xfrm>
          <a:prstGeom prst="rect">
            <a:avLst/>
          </a:prstGeom>
          <a:ln>
            <a:noFill/>
          </a:ln>
        </p:spPr>
      </p:pic>
      <p:sp>
        <p:nvSpPr>
          <p:cNvPr id="4" name="CustomShape 2"/>
          <p:cNvSpPr/>
          <p:nvPr/>
        </p:nvSpPr>
        <p:spPr>
          <a:xfrm>
            <a:off x="838080" y="3044160"/>
            <a:ext cx="641628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  <a:latin typeface="Berlin Sans FB"/>
              </a:rPr>
              <a:t>Please find me a solution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7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838080" y="3044160"/>
            <a:ext cx="6226920" cy="76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Smart </a:t>
            </a:r>
            <a:r>
              <a:rPr lang="en-US" sz="4400" dirty="0" err="1" smtClean="0">
                <a:solidFill>
                  <a:srgbClr val="FFFFFF"/>
                </a:solidFill>
                <a:latin typeface="Berlin Sans FB"/>
              </a:rPr>
              <a:t>Ph</a:t>
            </a: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 will </a:t>
            </a:r>
            <a:r>
              <a:rPr lang="en-US" sz="4400" dirty="0">
                <a:solidFill>
                  <a:srgbClr val="FFFFFF"/>
                </a:solidFill>
                <a:latin typeface="Berlin Sans FB"/>
              </a:rPr>
              <a:t>help you !!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33" y="1517580"/>
            <a:ext cx="5085120" cy="38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477471" y="2620004"/>
            <a:ext cx="6226920" cy="16179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FFFFFF"/>
                </a:solidFill>
                <a:latin typeface="Berlin Sans FB"/>
              </a:rPr>
              <a:t>Fast and easy way to get medicines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67" y="1200150"/>
            <a:ext cx="2466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225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</dc:creator>
  <cp:lastModifiedBy>Ahmad</cp:lastModifiedBy>
  <cp:revision>21</cp:revision>
  <dcterms:created xsi:type="dcterms:W3CDTF">2015-12-20T16:07:36Z</dcterms:created>
  <dcterms:modified xsi:type="dcterms:W3CDTF">2015-12-20T20:36:50Z</dcterms:modified>
</cp:coreProperties>
</file>