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29" autoAdjust="0"/>
  </p:normalViewPr>
  <p:slideViewPr>
    <p:cSldViewPr showGuides="1">
      <p:cViewPr varScale="1">
        <p:scale>
          <a:sx n="89" d="100"/>
          <a:sy n="89" d="100"/>
        </p:scale>
        <p:origin x="490" y="5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12/18/2015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12/18/2015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12/18/2015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Ibn Battuta GIS System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Students: </a:t>
            </a:r>
          </a:p>
          <a:p>
            <a:r>
              <a:rPr lang="it-IT" dirty="0"/>
              <a:t>Sondos Antari  &amp;  Sondos Salama</a:t>
            </a:r>
          </a:p>
          <a:p>
            <a:r>
              <a:rPr lang="it-IT" dirty="0"/>
              <a:t>Supervisors: </a:t>
            </a:r>
          </a:p>
          <a:p>
            <a:r>
              <a:rPr lang="it-IT" dirty="0"/>
              <a:t>Dr. Ashraf Armoush  </a:t>
            </a:r>
            <a:r>
              <a:rPr lang="it-IT" dirty="0" smtClean="0"/>
              <a:t>&amp;  </a:t>
            </a:r>
            <a:r>
              <a:rPr lang="it-IT" dirty="0"/>
              <a:t>Dr. Samer Arandi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The objective of Ibn Battuta System.</a:t>
            </a:r>
          </a:p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What is Ibn Battuta GIS System.</a:t>
            </a:r>
          </a:p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What is new in our system.</a:t>
            </a:r>
          </a:p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What did We Use.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Main Features.</a:t>
            </a:r>
          </a:p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Future Work.</a:t>
            </a:r>
          </a:p>
          <a:p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9" b="24020"/>
          <a:stretch/>
        </p:blipFill>
        <p:spPr>
          <a:xfrm>
            <a:off x="3341085" y="4725144"/>
            <a:ext cx="8847740" cy="201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1288"/>
            <a:ext cx="1672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wilight" panose="02000500000000000000" pitchFamily="2" charset="0"/>
              </a:rPr>
              <a:t>GIS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wiligh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9" b="24020"/>
          <a:stretch/>
        </p:blipFill>
        <p:spPr>
          <a:xfrm>
            <a:off x="3341085" y="4725144"/>
            <a:ext cx="8847740" cy="2016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5102"/>
            <a:ext cx="9144001" cy="1371600"/>
          </a:xfrm>
        </p:spPr>
        <p:txBody>
          <a:bodyPr>
            <a:noAutofit/>
          </a:bodyPr>
          <a:lstStyle/>
          <a:p>
            <a:r>
              <a:rPr lang="en-GB" sz="5400" dirty="0" smtClean="0"/>
              <a:t>Objectives </a:t>
            </a:r>
            <a:r>
              <a:rPr lang="en-GB" sz="5400" dirty="0"/>
              <a:t>of Our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88840"/>
            <a:ext cx="9134391" cy="4114801"/>
          </a:xfrm>
        </p:spPr>
        <p:txBody>
          <a:bodyPr>
            <a:noAutofit/>
          </a:bodyPr>
          <a:lstStyle/>
          <a:p>
            <a:r>
              <a:rPr lang="en-GB" dirty="0" smtClean="0"/>
              <a:t>Build </a:t>
            </a:r>
            <a:r>
              <a:rPr lang="en-GB" dirty="0"/>
              <a:t>a fully functioning, reliable and up-to-date Palestinian Geographic Information System.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Retrieve </a:t>
            </a:r>
            <a:r>
              <a:rPr lang="en-GB" dirty="0"/>
              <a:t>and organize the data in the Ministry of Local Government’s server for any future use.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Build </a:t>
            </a:r>
            <a:r>
              <a:rPr lang="en-GB" dirty="0"/>
              <a:t>an application that will offer the help to the City Hall’s employees, which will make their work more productive. 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21288"/>
            <a:ext cx="1672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wilight" panose="02000500000000000000" pitchFamily="2" charset="0"/>
              </a:rPr>
              <a:t>GIS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wiligh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9" b="24020"/>
          <a:stretch/>
        </p:blipFill>
        <p:spPr>
          <a:xfrm>
            <a:off x="3341085" y="4725144"/>
            <a:ext cx="8847740" cy="2016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3" y="25102"/>
            <a:ext cx="9972602" cy="1371600"/>
          </a:xfrm>
        </p:spPr>
        <p:txBody>
          <a:bodyPr>
            <a:noAutofit/>
          </a:bodyPr>
          <a:lstStyle/>
          <a:p>
            <a:r>
              <a:rPr lang="en-GB" sz="5400" dirty="0"/>
              <a:t>What is Ibn Battuta GIS System?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843" y="1906487"/>
            <a:ext cx="9134391" cy="4114801"/>
          </a:xfrm>
        </p:spPr>
        <p:txBody>
          <a:bodyPr>
            <a:noAutofit/>
          </a:bodyPr>
          <a:lstStyle/>
          <a:p>
            <a:r>
              <a:rPr lang="en-US" dirty="0"/>
              <a:t> Our system is divided mainly into three parts, which work together to create a full GIS system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Servers Part</a:t>
            </a:r>
            <a:r>
              <a:rPr lang="en-GB" dirty="0" smtClean="0"/>
              <a:t>: </a:t>
            </a:r>
            <a:r>
              <a:rPr lang="en-GB" dirty="0"/>
              <a:t>in retrieving the data from the Ministry of Local Government’s server.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Android Application: </a:t>
            </a:r>
            <a:r>
              <a:rPr lang="en-GB" dirty="0"/>
              <a:t>to collect the positions and data of the garbage containers.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Web Interface: </a:t>
            </a:r>
            <a:r>
              <a:rPr lang="en-GB" dirty="0"/>
              <a:t>to apply PgRouting functionalities on the data retrieved from the app. And find the shortest path between dumpsters.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21288"/>
            <a:ext cx="1672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wilight" panose="02000500000000000000" pitchFamily="2" charset="0"/>
              </a:rPr>
              <a:t>GIS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wiligh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9" b="24020"/>
          <a:stretch/>
        </p:blipFill>
        <p:spPr>
          <a:xfrm>
            <a:off x="3341085" y="4725144"/>
            <a:ext cx="8847740" cy="2016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3" y="25102"/>
            <a:ext cx="9972602" cy="1371600"/>
          </a:xfrm>
        </p:spPr>
        <p:txBody>
          <a:bodyPr>
            <a:noAutofit/>
          </a:bodyPr>
          <a:lstStyle/>
          <a:p>
            <a:r>
              <a:rPr lang="en-GB" sz="4800" dirty="0"/>
              <a:t>What is New in Ibn Battuta System?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843" y="1906487"/>
            <a:ext cx="9134391" cy="4114801"/>
          </a:xfrm>
        </p:spPr>
        <p:txBody>
          <a:bodyPr>
            <a:noAutofit/>
          </a:bodyPr>
          <a:lstStyle/>
          <a:p>
            <a:r>
              <a:rPr lang="en-GB" dirty="0"/>
              <a:t> The System offers a more reliable, up-to-date and detailed GIS data than the global GIS systems. </a:t>
            </a:r>
          </a:p>
          <a:p>
            <a:endParaRPr lang="en-GB" dirty="0"/>
          </a:p>
          <a:p>
            <a:r>
              <a:rPr lang="en-GB" dirty="0"/>
              <a:t> It also offers the organized GIS data for any future developers. </a:t>
            </a:r>
          </a:p>
          <a:p>
            <a:endParaRPr lang="en-GB" dirty="0"/>
          </a:p>
          <a:p>
            <a:r>
              <a:rPr lang="en-GB" dirty="0"/>
              <a:t> Moreover, our Android application save positions and process it automatically without any effort from the user.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21288"/>
            <a:ext cx="1672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wilight" panose="02000500000000000000" pitchFamily="2" charset="0"/>
              </a:rPr>
              <a:t>GIS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wiligh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9" b="24020"/>
          <a:stretch/>
        </p:blipFill>
        <p:spPr>
          <a:xfrm>
            <a:off x="3341085" y="4725144"/>
            <a:ext cx="8847740" cy="2016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3" y="25102"/>
            <a:ext cx="9972602" cy="1371600"/>
          </a:xfrm>
        </p:spPr>
        <p:txBody>
          <a:bodyPr>
            <a:noAutofit/>
          </a:bodyPr>
          <a:lstStyle/>
          <a:p>
            <a:r>
              <a:rPr lang="en-GB" sz="6000" dirty="0"/>
              <a:t>What Did We Use?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843" y="1906487"/>
            <a:ext cx="3716473" cy="4114801"/>
          </a:xfrm>
        </p:spPr>
        <p:txBody>
          <a:bodyPr>
            <a:noAutofit/>
          </a:bodyPr>
          <a:lstStyle/>
          <a:p>
            <a:r>
              <a:rPr lang="en-US" dirty="0"/>
              <a:t>Programming </a:t>
            </a:r>
            <a:r>
              <a:rPr lang="en-US" dirty="0" smtClean="0"/>
              <a:t>languages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Android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PHP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PostGIS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PL/SQL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JQuery Ajax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JavaScript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Java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21288"/>
            <a:ext cx="1672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wilight" panose="02000500000000000000" pitchFamily="2" charset="0"/>
              </a:rPr>
              <a:t>GIS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wilight" panose="020005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82444" y="1906486"/>
            <a:ext cx="3716473" cy="4114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Libraries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PgRouting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Org.postgis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Volley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9" b="24020"/>
          <a:stretch/>
        </p:blipFill>
        <p:spPr>
          <a:xfrm>
            <a:off x="3341085" y="4725144"/>
            <a:ext cx="8847740" cy="2016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3" y="25102"/>
            <a:ext cx="9972602" cy="1371600"/>
          </a:xfrm>
        </p:spPr>
        <p:txBody>
          <a:bodyPr>
            <a:noAutofit/>
          </a:bodyPr>
          <a:lstStyle/>
          <a:p>
            <a:r>
              <a:rPr lang="en-GB" sz="6600" dirty="0"/>
              <a:t>Future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843" y="1906487"/>
            <a:ext cx="9134391" cy="4114801"/>
          </a:xfrm>
        </p:spPr>
        <p:txBody>
          <a:bodyPr>
            <a:noAutofit/>
          </a:bodyPr>
          <a:lstStyle/>
          <a:p>
            <a:r>
              <a:rPr lang="en-GB" dirty="0"/>
              <a:t> In the future, we could work on more mobile applications that uses our system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 We even could build a full website, which can      offer a tutorials and instructions to all these applications and attach the store link to download same applications. </a:t>
            </a:r>
          </a:p>
          <a:p>
            <a:endParaRPr lang="en-GB" dirty="0"/>
          </a:p>
          <a:p>
            <a:r>
              <a:rPr lang="en-GB" dirty="0"/>
              <a:t> We could also add many functionality to the system, in addition to the shortest path.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21288"/>
            <a:ext cx="1672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wilight" panose="02000500000000000000" pitchFamily="2" charset="0"/>
              </a:rPr>
              <a:t>GIS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wiligh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9" b="24020"/>
          <a:stretch/>
        </p:blipFill>
        <p:spPr>
          <a:xfrm>
            <a:off x="3341085" y="4725144"/>
            <a:ext cx="8847740" cy="2016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3" y="25102"/>
            <a:ext cx="9972602" cy="1371600"/>
          </a:xfrm>
        </p:spPr>
        <p:txBody>
          <a:bodyPr>
            <a:noAutofit/>
          </a:bodyPr>
          <a:lstStyle/>
          <a:p>
            <a:r>
              <a:rPr lang="en-GB" sz="4800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843" y="1906487"/>
            <a:ext cx="9134391" cy="411480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21288"/>
            <a:ext cx="1672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wilight" panose="02000500000000000000" pitchFamily="2" charset="0"/>
              </a:rPr>
              <a:t>GIS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wiligh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0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346</Words>
  <Application>Microsoft Office PowerPoint</Application>
  <PresentationFormat>Custom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Corbel</vt:lpstr>
      <vt:lpstr>Twilight</vt:lpstr>
      <vt:lpstr>Wingdings</vt:lpstr>
      <vt:lpstr>Digital Blue Tunnel 16x9</vt:lpstr>
      <vt:lpstr>Ibn Battuta GIS System</vt:lpstr>
      <vt:lpstr>Outline </vt:lpstr>
      <vt:lpstr>Objectives of Our System </vt:lpstr>
      <vt:lpstr>What is Ibn Battuta GIS System? </vt:lpstr>
      <vt:lpstr>What is New in Ibn Battuta System? </vt:lpstr>
      <vt:lpstr>What Did We Use? </vt:lpstr>
      <vt:lpstr>Future Work </vt:lpstr>
      <vt:lpstr>Video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2015-12-18T16:30:01Z</dcterms:created>
  <dcterms:modified xsi:type="dcterms:W3CDTF">2015-12-18T16:46:51Z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