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vsdx" ContentType="application/vnd.ms-visio.drawing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8"/>
  </p:notesMasterIdLst>
  <p:sldIdLst>
    <p:sldId id="256" r:id="rId2"/>
    <p:sldId id="290" r:id="rId3"/>
    <p:sldId id="291" r:id="rId4"/>
    <p:sldId id="297" r:id="rId5"/>
    <p:sldId id="321" r:id="rId6"/>
    <p:sldId id="323" r:id="rId7"/>
    <p:sldId id="282" r:id="rId8"/>
    <p:sldId id="283" r:id="rId9"/>
    <p:sldId id="284" r:id="rId10"/>
    <p:sldId id="285" r:id="rId11"/>
    <p:sldId id="293" r:id="rId12"/>
    <p:sldId id="294" r:id="rId13"/>
    <p:sldId id="296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A00EB-3E8C-42BB-9119-9FD567760E05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4A4EB-8773-4CE5-8701-78A0951FF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 my information , edit my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Notifications: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two processes ( View Products that near to completion , and view products that near from expire date).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view employee data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view sale records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view incoming goods 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view salaries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edit employee data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modify permissions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add employee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remove employee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Icon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View Products that near to completion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 products that near from expire date).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view best month to sell some product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view and edit debts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view and edit taxes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</a:t>
            </a:r>
            <a:r>
              <a:rPr lang="en-US" baseline="0" dirty="0" smtClean="0"/>
              <a:t>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sale movement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 my sale movement 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 incoming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 my incoming goods record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stock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4EB-8773-4CE5-8701-78A0951FF8E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DED739-E25F-4864-9377-20CD034FCEE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8CD4A5-5EF7-4C1A-87DC-F9BD2D198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ED739-E25F-4864-9377-20CD034FCEE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CD4A5-5EF7-4C1A-87DC-F9BD2D198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5DED739-E25F-4864-9377-20CD034FCEE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8CD4A5-5EF7-4C1A-87DC-F9BD2D198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ED739-E25F-4864-9377-20CD034FCEE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CD4A5-5EF7-4C1A-87DC-F9BD2D198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DED739-E25F-4864-9377-20CD034FCEE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78CD4A5-5EF7-4C1A-87DC-F9BD2D198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ED739-E25F-4864-9377-20CD034FCEE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CD4A5-5EF7-4C1A-87DC-F9BD2D198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ED739-E25F-4864-9377-20CD034FCEE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CD4A5-5EF7-4C1A-87DC-F9BD2D198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ED739-E25F-4864-9377-20CD034FCEE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CD4A5-5EF7-4C1A-87DC-F9BD2D198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DED739-E25F-4864-9377-20CD034FCEE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CD4A5-5EF7-4C1A-87DC-F9BD2D198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ED739-E25F-4864-9377-20CD034FCEE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CD4A5-5EF7-4C1A-87DC-F9BD2D198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ED739-E25F-4864-9377-20CD034FCEE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CD4A5-5EF7-4C1A-87DC-F9BD2D1980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5DED739-E25F-4864-9377-20CD034FCEE0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8CD4A5-5EF7-4C1A-87DC-F9BD2D198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Visio_Drawing2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457200"/>
            <a:ext cx="5105400" cy="286816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Pharmacy Management System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pms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962400"/>
            <a:ext cx="7021420" cy="1101248"/>
          </a:xfrm>
        </p:spPr>
        <p:txBody>
          <a:bodyPr/>
          <a:lstStyle/>
          <a:p>
            <a:r>
              <a:rPr lang="en-US" dirty="0" smtClean="0"/>
              <a:t>Ahmad </a:t>
            </a:r>
            <a:r>
              <a:rPr lang="en-US" dirty="0" err="1" smtClean="0"/>
              <a:t>Daraghmeh</a:t>
            </a:r>
            <a:r>
              <a:rPr lang="en-US" dirty="0" smtClean="0"/>
              <a:t> and </a:t>
            </a:r>
            <a:r>
              <a:rPr lang="en-US" dirty="0" err="1" smtClean="0"/>
              <a:t>Abd</a:t>
            </a:r>
            <a:r>
              <a:rPr lang="en-US" dirty="0" smtClean="0"/>
              <a:t> </a:t>
            </a:r>
            <a:r>
              <a:rPr lang="en-US" dirty="0" err="1" smtClean="0"/>
              <a:t>Alrhman</a:t>
            </a:r>
            <a:r>
              <a:rPr lang="en-US" dirty="0" smtClean="0"/>
              <a:t> </a:t>
            </a:r>
            <a:r>
              <a:rPr lang="en-US" dirty="0" err="1" smtClean="0"/>
              <a:t>Banimatter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Sequence Diagram:</a:t>
            </a:r>
            <a:br>
              <a:rPr lang="en-US" b="1" dirty="0" smtClean="0"/>
            </a:br>
            <a:r>
              <a:rPr lang="en-US" b="1" dirty="0" smtClean="0"/>
              <a:t>manager Login And Register New Employee:</a:t>
            </a:r>
            <a:endParaRPr lang="en-US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1600200"/>
          <a:ext cx="8153400" cy="5257800"/>
        </p:xfrm>
        <a:graphic>
          <a:graphicData uri="http://schemas.openxmlformats.org/presentationml/2006/ole">
            <p:oleObj spid="_x0000_s72706" name="Visio" r:id="rId3" imgW="7464358" imgH="4421071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Sequence Diagram:</a:t>
            </a:r>
            <a:br>
              <a:rPr lang="en-US" b="1" dirty="0" smtClean="0"/>
            </a:br>
            <a:r>
              <a:rPr lang="en-US" b="1" dirty="0" smtClean="0"/>
              <a:t>Employee Login: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1" y="990600"/>
          <a:ext cx="8153400" cy="5867400"/>
        </p:xfrm>
        <a:graphic>
          <a:graphicData uri="http://schemas.openxmlformats.org/presentationml/2006/ole">
            <p:oleObj spid="_x0000_s90115" name="Visio" r:id="rId3" imgW="7578890" imgH="4421071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Sequence Diagram:</a:t>
            </a:r>
            <a:br>
              <a:rPr lang="en-US" b="1" dirty="0" smtClean="0"/>
            </a:br>
            <a:r>
              <a:rPr lang="en-US" b="1" dirty="0" smtClean="0"/>
              <a:t>employee Login Insert new product:</a:t>
            </a:r>
            <a:endParaRPr lang="en-US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0" y="1524001"/>
          <a:ext cx="8153400" cy="5334000"/>
        </p:xfrm>
        <a:graphic>
          <a:graphicData uri="http://schemas.openxmlformats.org/presentationml/2006/ole">
            <p:oleObj spid="_x0000_s91139" name="Visio" r:id="rId3" imgW="7464358" imgH="4421071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Sequence Diagram:</a:t>
            </a:r>
            <a:br>
              <a:rPr lang="en-US" b="1" dirty="0" smtClean="0"/>
            </a:br>
            <a:r>
              <a:rPr lang="en-US" b="1" dirty="0" smtClean="0"/>
              <a:t>employee sale and insert inc. goods:</a:t>
            </a:r>
            <a:endParaRPr lang="en-US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0" y="1524001"/>
          <a:ext cx="8153400" cy="5334000"/>
        </p:xfrm>
        <a:graphic>
          <a:graphicData uri="http://schemas.openxmlformats.org/presentationml/2006/ole">
            <p:oleObj spid="_x0000_s92163" name="Visio" r:id="rId3" imgW="6435677" imgH="4421071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Sapp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125538" y="0"/>
            <a:ext cx="6891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73125"/>
            <a:ext cx="9144000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(1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65188"/>
            <a:ext cx="9144000" cy="51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(2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71538"/>
            <a:ext cx="9144000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(1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65188"/>
            <a:ext cx="9144000" cy="51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Pharmacy Management System (PMS) is a software to manage pharmacy </a:t>
            </a:r>
            <a:r>
              <a:rPr lang="en-US" sz="2800" smtClean="0"/>
              <a:t>work contain </a:t>
            </a:r>
            <a:r>
              <a:rPr lang="en-US" sz="2800" dirty="0" smtClean="0"/>
              <a:t>two Apps.</a:t>
            </a:r>
          </a:p>
          <a:p>
            <a:r>
              <a:rPr lang="en-US" sz="2800" dirty="0" smtClean="0"/>
              <a:t>First App is a desktop application</a:t>
            </a:r>
            <a:r>
              <a:rPr lang="ar-SA" sz="2800" dirty="0" smtClean="0"/>
              <a:t> </a:t>
            </a:r>
            <a:r>
              <a:rPr lang="en-US" sz="2800" dirty="0" smtClean="0"/>
              <a:t>designed to work in the pharmacy ,this app provides sale process , insert incoming goods ,define new products , and other processes in pharmacy.</a:t>
            </a:r>
          </a:p>
          <a:p>
            <a:r>
              <a:rPr lang="en-US" sz="2800" dirty="0" smtClean="0"/>
              <a:t>Second App is mobile application that give alerts to manager and notifications.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(2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87413"/>
            <a:ext cx="9144000" cy="508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(3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73125"/>
            <a:ext cx="9144000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87413"/>
            <a:ext cx="9144000" cy="508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77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93763"/>
            <a:ext cx="9144000" cy="506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(1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73125"/>
            <a:ext cx="9144000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(2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87413"/>
            <a:ext cx="9144000" cy="508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(3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79475"/>
            <a:ext cx="9144000" cy="509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(4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73125"/>
            <a:ext cx="9144000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(5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73125"/>
            <a:ext cx="9144000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(6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65188"/>
            <a:ext cx="9144000" cy="51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mange ,facilitate Pharmacy work, and manage employees work ,also regulate the sale and purchase processes ,with billing system , and also provide warning system, to reduce losses by give alert about product near to be expired , and give full statistics for all aspects of work , also give tips to fresh graduate pharmacist about (how to take medicine to tell the customer , or med-position) when they make sale or search for product in pharmacy.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(7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73125"/>
            <a:ext cx="9144000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(8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73125"/>
            <a:ext cx="9144000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(1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73125"/>
            <a:ext cx="9144000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(2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81063"/>
            <a:ext cx="9144000" cy="509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(1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65188"/>
            <a:ext cx="9144000" cy="51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(2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79475"/>
            <a:ext cx="9144000" cy="509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(3)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884238"/>
            <a:ext cx="9144000" cy="50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do all things in pharmacy like sale , insert new incoming goods , make bills , calculate taxes ,and debt , also compute employees salaries , give information about products , make different statistics</a:t>
            </a:r>
            <a:r>
              <a:rPr lang="ar-SA" dirty="0" smtClean="0"/>
              <a:t> </a:t>
            </a:r>
            <a:r>
              <a:rPr lang="en-US" dirty="0" smtClean="0"/>
              <a:t> as best month to sale some product via provide charts , also manage employees work.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Software problems</a:t>
            </a:r>
            <a:br>
              <a:rPr lang="en-US" dirty="0" smtClean="0"/>
            </a:br>
            <a:r>
              <a:rPr lang="en-US" dirty="0" smtClean="0"/>
              <a:t>MEDICAL GROUPS</a:t>
            </a:r>
            <a:endParaRPr lang="en-US" dirty="0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7315200" cy="484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Software problems</a:t>
            </a:r>
            <a:br>
              <a:rPr lang="en-US" dirty="0" smtClean="0"/>
            </a:br>
            <a:r>
              <a:rPr lang="en-US" dirty="0" smtClean="0"/>
              <a:t>PHARMA  WORKS</a:t>
            </a:r>
            <a:endParaRPr lang="en-US" dirty="0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DFD Context diagram</a:t>
            </a:r>
            <a:endParaRPr lang="en-US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2400" y="2514600"/>
          <a:ext cx="8534400" cy="2741084"/>
        </p:xfrm>
        <a:graphic>
          <a:graphicData uri="http://schemas.openxmlformats.org/presentationml/2006/ole">
            <p:oleObj spid="_x0000_s5122" name="Visio" r:id="rId3" imgW="7167080" imgH="1487004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 descr="New Bitmap Image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86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1500"/>
            <a:ext cx="7239000" cy="1143000"/>
          </a:xfrm>
        </p:spPr>
        <p:txBody>
          <a:bodyPr/>
          <a:lstStyle/>
          <a:p>
            <a:r>
              <a:rPr lang="en-US" dirty="0" smtClean="0"/>
              <a:t>Use Case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609600"/>
          <a:ext cx="8153400" cy="6248400"/>
        </p:xfrm>
        <a:graphic>
          <a:graphicData uri="http://schemas.openxmlformats.org/presentationml/2006/ole">
            <p:oleObj spid="_x0000_s3075" name="Visio" r:id="rId4" imgW="13146735" imgH="7921016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96</TotalTime>
  <Words>384</Words>
  <Application>Microsoft Office PowerPoint</Application>
  <PresentationFormat>On-screen Show (4:3)</PresentationFormat>
  <Paragraphs>66</Paragraphs>
  <Slides>36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Opulent</vt:lpstr>
      <vt:lpstr>Visio</vt:lpstr>
      <vt:lpstr>Pharmacy Management System pms</vt:lpstr>
      <vt:lpstr>Introduction </vt:lpstr>
      <vt:lpstr>Goal</vt:lpstr>
      <vt:lpstr>abstract</vt:lpstr>
      <vt:lpstr>OTHER Software problems MEDICAL GROUPS</vt:lpstr>
      <vt:lpstr>OTHER Software problems PHARMA  WORKS</vt:lpstr>
      <vt:lpstr>DFD Context diagram</vt:lpstr>
      <vt:lpstr>Slide 8</vt:lpstr>
      <vt:lpstr>Use Case</vt:lpstr>
      <vt:lpstr>Sequence Diagram: manager Login And Register New Employee:</vt:lpstr>
      <vt:lpstr>Sequence Diagram: Employee Login: </vt:lpstr>
      <vt:lpstr>Sequence Diagram: employee Login Insert new product:</vt:lpstr>
      <vt:lpstr>Sequence Diagram: employee sale and insert inc. goods: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Management System</dc:title>
  <dc:creator>Ahmad Daraghmeh</dc:creator>
  <cp:lastModifiedBy>Ahmad Daraghmeh</cp:lastModifiedBy>
  <cp:revision>21</cp:revision>
  <dcterms:created xsi:type="dcterms:W3CDTF">2016-11-26T18:30:58Z</dcterms:created>
  <dcterms:modified xsi:type="dcterms:W3CDTF">2016-12-13T22:28:12Z</dcterms:modified>
</cp:coreProperties>
</file>