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9" r:id="rId3"/>
    <p:sldId id="264" r:id="rId4"/>
    <p:sldId id="261" r:id="rId5"/>
    <p:sldId id="263" r:id="rId6"/>
    <p:sldId id="262" r:id="rId7"/>
    <p:sldId id="258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 smtClean="0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83DA4136-BDA5-4E19-BCD0-98ECC3C6AA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6DBA9835-1D76-4765-B26F-FE26C31FD9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</a:t>
            </a:r>
            <a:r>
              <a:rPr lang="en-US" dirty="0" smtClean="0"/>
              <a:t>luetooth Pedometer</a:t>
            </a:r>
            <a:endParaRPr lang="en-US" dirty="0"/>
          </a:p>
        </p:txBody>
      </p:sp>
      <p:pic>
        <p:nvPicPr>
          <p:cNvPr id="8" name="Content Placeholder 7" descr="cc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00808"/>
            <a:ext cx="6552728" cy="4176464"/>
          </a:xfrm>
          <a:effectLst>
            <a:outerShdw blurRad="50800" dist="7239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21596135" lon="0" rev="21595378"/>
            </a:camera>
            <a:lightRig rig="threePt" dir="t"/>
          </a:scene3d>
          <a:sp3d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Main equipments we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Microcontroller (PIC18F4620).</a:t>
            </a:r>
          </a:p>
          <a:p>
            <a:endParaRPr lang="en-US" dirty="0" smtClean="0"/>
          </a:p>
          <a:p>
            <a:r>
              <a:rPr lang="en-US" dirty="0" smtClean="0"/>
              <a:t>Accelerometer sensor ADXL-335.</a:t>
            </a:r>
          </a:p>
          <a:p>
            <a:endParaRPr lang="en-US" dirty="0" smtClean="0"/>
          </a:p>
          <a:p>
            <a:r>
              <a:rPr lang="en-US" dirty="0" smtClean="0"/>
              <a:t>Bluetooth device (Gold Mate).</a:t>
            </a:r>
          </a:p>
          <a:p>
            <a:endParaRPr lang="en-US" dirty="0" smtClean="0"/>
          </a:p>
          <a:p>
            <a:r>
              <a:rPr lang="en-US" dirty="0" smtClean="0"/>
              <a:t>Mobile device (that supports java) where we installed the software to deal with received data from the circuit.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get??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count : how many steps that we did.</a:t>
            </a:r>
          </a:p>
          <a:p>
            <a:endParaRPr lang="en-US" dirty="0" smtClean="0"/>
          </a:p>
          <a:p>
            <a:r>
              <a:rPr lang="en-US" dirty="0" smtClean="0"/>
              <a:t>Distance : the distance that we passed during the exercise .</a:t>
            </a:r>
          </a:p>
          <a:p>
            <a:endParaRPr lang="en-US" dirty="0" smtClean="0"/>
          </a:p>
          <a:p>
            <a:r>
              <a:rPr lang="en-US" dirty="0" smtClean="0"/>
              <a:t>Speed : current speed for the user.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Calories : the calories that the user burned.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16832"/>
            <a:ext cx="6984776" cy="4224528"/>
          </a:xfrm>
        </p:spPr>
        <p:txBody>
          <a:bodyPr>
            <a:normAutofit/>
          </a:bodyPr>
          <a:lstStyle/>
          <a:p>
            <a:r>
              <a:rPr lang="en-US" dirty="0" smtClean="0"/>
              <a:t>Steps count:</a:t>
            </a:r>
          </a:p>
          <a:p>
            <a:pPr>
              <a:buNone/>
            </a:pPr>
            <a:r>
              <a:rPr lang="en-US" dirty="0" smtClean="0"/>
              <a:t>    From the outputs of the ADXL-335 device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detection state diagram</a:t>
            </a:r>
            <a:endParaRPr lang="en-US" dirty="0"/>
          </a:p>
        </p:txBody>
      </p:sp>
      <p:pic>
        <p:nvPicPr>
          <p:cNvPr id="4" name="Content Placeholder 3" descr="FS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57375"/>
            <a:ext cx="7056783" cy="45959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224528"/>
          </a:xfrm>
        </p:spPr>
        <p:txBody>
          <a:bodyPr>
            <a:normAutofit/>
          </a:bodyPr>
          <a:lstStyle/>
          <a:p>
            <a:r>
              <a:rPr lang="en-US" dirty="0" smtClean="0"/>
              <a:t>Distance:</a:t>
            </a:r>
          </a:p>
          <a:p>
            <a:pPr>
              <a:buNone/>
            </a:pPr>
            <a:r>
              <a:rPr lang="en-US" dirty="0" smtClean="0"/>
              <a:t>    D = #of steps * </a:t>
            </a:r>
            <a:r>
              <a:rPr lang="en-US" dirty="0" err="1" smtClean="0"/>
              <a:t>step_distance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step_distance</a:t>
            </a:r>
            <a:r>
              <a:rPr lang="en-US" dirty="0" smtClean="0"/>
              <a:t> = (factor * tall)/100.</a:t>
            </a:r>
          </a:p>
          <a:p>
            <a:r>
              <a:rPr lang="en-US" dirty="0" smtClean="0"/>
              <a:t> Speed :</a:t>
            </a:r>
          </a:p>
          <a:p>
            <a:pPr>
              <a:buNone/>
            </a:pPr>
            <a:r>
              <a:rPr lang="en-US" dirty="0" smtClean="0"/>
              <a:t>     S </a:t>
            </a:r>
            <a:r>
              <a:rPr lang="en-US" baseline="-25000" dirty="0" smtClean="0"/>
              <a:t>step</a:t>
            </a:r>
            <a:r>
              <a:rPr lang="en-US" dirty="0" smtClean="0"/>
              <a:t> = D </a:t>
            </a:r>
            <a:r>
              <a:rPr lang="en-US" baseline="-25000" dirty="0" smtClean="0"/>
              <a:t>step</a:t>
            </a:r>
            <a:r>
              <a:rPr lang="en-US" dirty="0" smtClean="0"/>
              <a:t> /time </a:t>
            </a:r>
            <a:r>
              <a:rPr lang="en-US" baseline="-25000" dirty="0" smtClean="0"/>
              <a:t>step</a:t>
            </a:r>
            <a:endParaRPr lang="en-US" dirty="0" smtClean="0"/>
          </a:p>
          <a:p>
            <a:r>
              <a:rPr lang="en-US" dirty="0" smtClean="0"/>
              <a:t>Calories:</a:t>
            </a:r>
          </a:p>
          <a:p>
            <a:pPr>
              <a:buNone/>
            </a:pPr>
            <a:r>
              <a:rPr lang="en-US" dirty="0" smtClean="0"/>
              <a:t>   C =  </a:t>
            </a:r>
            <a:r>
              <a:rPr lang="en-US" dirty="0" err="1" smtClean="0"/>
              <a:t>cal_factor</a:t>
            </a:r>
            <a:r>
              <a:rPr lang="en-US" dirty="0" smtClean="0"/>
              <a:t> * weight(in bound)*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use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Install the software on your mobile.</a:t>
            </a:r>
          </a:p>
          <a:p>
            <a:r>
              <a:rPr lang="en-US" dirty="0" smtClean="0"/>
              <a:t>Tie the circuit around your leg.</a:t>
            </a:r>
          </a:p>
          <a:p>
            <a:r>
              <a:rPr lang="en-US" dirty="0" smtClean="0"/>
              <a:t>Turn the power on.</a:t>
            </a:r>
          </a:p>
          <a:p>
            <a:r>
              <a:rPr lang="en-US" dirty="0" smtClean="0"/>
              <a:t>Search for Bluetooth devices from your mobile.</a:t>
            </a:r>
          </a:p>
          <a:p>
            <a:r>
              <a:rPr lang="en-US" dirty="0" smtClean="0"/>
              <a:t>Connect to our device and then search for services.</a:t>
            </a:r>
          </a:p>
          <a:p>
            <a:r>
              <a:rPr lang="en-US" dirty="0" smtClean="0"/>
              <a:t>Open the application.</a:t>
            </a:r>
          </a:p>
          <a:p>
            <a:r>
              <a:rPr lang="en-US" dirty="0" smtClean="0"/>
              <a:t>Start your exercise and monitor the results.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Problems we faced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main and the only problem was the availability of the equipments in the market.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24392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Thanks for your attention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Ayman Melhem</a:t>
            </a:r>
            <a:br>
              <a:rPr lang="en-US" dirty="0" smtClean="0"/>
            </a:br>
            <a:r>
              <a:rPr lang="en-US" dirty="0" smtClean="0"/>
              <a:t>Ahmad Baker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Instructor:</a:t>
            </a:r>
            <a:br>
              <a:rPr lang="en-US" dirty="0" smtClean="0"/>
            </a:br>
            <a:r>
              <a:rPr lang="en-US" dirty="0" smtClean="0"/>
              <a:t>Dr. </a:t>
            </a:r>
            <a:r>
              <a:rPr lang="en-US" dirty="0" err="1" smtClean="0"/>
              <a:t>Ala’a</a:t>
            </a:r>
            <a:r>
              <a:rPr lang="en-US" dirty="0" smtClean="0"/>
              <a:t> </a:t>
            </a:r>
            <a:r>
              <a:rPr lang="en-US" dirty="0" err="1" smtClean="0"/>
              <a:t>Almasri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180</TotalTime>
  <Words>223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Brooklet</vt:lpstr>
      <vt:lpstr>Bluetooth Pedometer</vt:lpstr>
      <vt:lpstr>Main equipments we used</vt:lpstr>
      <vt:lpstr>What can we get??</vt:lpstr>
      <vt:lpstr>Calculations</vt:lpstr>
      <vt:lpstr>Step detection state diagram</vt:lpstr>
      <vt:lpstr>Calculations cont..</vt:lpstr>
      <vt:lpstr>How to use ??</vt:lpstr>
      <vt:lpstr>Problems we faced</vt:lpstr>
      <vt:lpstr>Thanks for your attention  Ayman Melhem Ahmad Baker  Instructor: Dr. Ala’a Almasri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</dc:title>
  <dc:creator>Eng.Baker</dc:creator>
  <cp:lastModifiedBy>Rafat</cp:lastModifiedBy>
  <cp:revision>22</cp:revision>
  <dcterms:created xsi:type="dcterms:W3CDTF">2011-05-20T20:31:52Z</dcterms:created>
  <dcterms:modified xsi:type="dcterms:W3CDTF">2011-05-31T08:01:39Z</dcterms:modified>
</cp:coreProperties>
</file>