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0" r:id="rId3"/>
    <p:sldId id="267" r:id="rId4"/>
    <p:sldId id="257" r:id="rId5"/>
    <p:sldId id="266" r:id="rId6"/>
    <p:sldId id="259" r:id="rId7"/>
    <p:sldId id="261" r:id="rId8"/>
    <p:sldId id="262" r:id="rId9"/>
    <p:sldId id="264" r:id="rId10"/>
    <p:sldId id="263" r:id="rId11"/>
    <p:sldId id="265"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60"/>
  </p:normalViewPr>
  <p:slideViewPr>
    <p:cSldViewPr>
      <p:cViewPr>
        <p:scale>
          <a:sx n="78" d="100"/>
          <a:sy n="78" d="100"/>
        </p:scale>
        <p:origin x="-115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40879D-8859-4079-9E1D-00F3F1E70430}" type="datetimeFigureOut">
              <a:rPr lang="en-US" smtClean="0"/>
              <a:t>12/14/2012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A626C5-0DFB-4E9A-B913-B03C702958DB}" type="slidenum">
              <a:rPr lang="en-US" smtClean="0"/>
              <a:t>‹#›</a:t>
            </a:fld>
            <a:endParaRPr lang="en-US"/>
          </a:p>
        </p:txBody>
      </p:sp>
    </p:spTree>
    <p:extLst>
      <p:ext uri="{BB962C8B-B14F-4D97-AF65-F5344CB8AC3E}">
        <p14:creationId xmlns:p14="http://schemas.microsoft.com/office/powerpoint/2010/main" val="55413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626C5-0DFB-4E9A-B913-B03C702958DB}" type="slidenum">
              <a:rPr lang="en-US" smtClean="0"/>
              <a:t>5</a:t>
            </a:fld>
            <a:endParaRPr lang="en-US"/>
          </a:p>
        </p:txBody>
      </p:sp>
    </p:spTree>
    <p:extLst>
      <p:ext uri="{BB962C8B-B14F-4D97-AF65-F5344CB8AC3E}">
        <p14:creationId xmlns:p14="http://schemas.microsoft.com/office/powerpoint/2010/main" val="19032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FEF7547-0382-4C54-80FF-96FB468A3D94}" type="datetimeFigureOut">
              <a:rPr lang="en-US" smtClean="0"/>
              <a:t>12/14/2012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49B29C1-2336-460B-BCB3-A0DF1D5721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EF7547-0382-4C54-80FF-96FB468A3D94}" type="datetimeFigureOut">
              <a:rPr lang="en-US" smtClean="0"/>
              <a:t>12/14/2012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B29C1-2336-460B-BCB3-A0DF1D5721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EF7547-0382-4C54-80FF-96FB468A3D94}" type="datetimeFigureOut">
              <a:rPr lang="en-US" smtClean="0"/>
              <a:t>12/14/2012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B29C1-2336-460B-BCB3-A0DF1D5721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FEF7547-0382-4C54-80FF-96FB468A3D94}" type="datetimeFigureOut">
              <a:rPr lang="en-US" smtClean="0"/>
              <a:t>12/14/2012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49B29C1-2336-460B-BCB3-A0DF1D5721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FEF7547-0382-4C54-80FF-96FB468A3D94}" type="datetimeFigureOut">
              <a:rPr lang="en-US" smtClean="0"/>
              <a:t>12/14/2012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49B29C1-2336-460B-BCB3-A0DF1D5721D5}"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FEF7547-0382-4C54-80FF-96FB468A3D94}" type="datetimeFigureOut">
              <a:rPr lang="en-US" smtClean="0"/>
              <a:t>12/14/2012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49B29C1-2336-460B-BCB3-A0DF1D5721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FEF7547-0382-4C54-80FF-96FB468A3D94}" type="datetimeFigureOut">
              <a:rPr lang="en-US" smtClean="0"/>
              <a:t>12/14/2012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49B29C1-2336-460B-BCB3-A0DF1D5721D5}"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FEF7547-0382-4C54-80FF-96FB468A3D94}" type="datetimeFigureOut">
              <a:rPr lang="en-US" smtClean="0"/>
              <a:t>12/14/2012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B29C1-2336-460B-BCB3-A0DF1D5721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FEF7547-0382-4C54-80FF-96FB468A3D94}" type="datetimeFigureOut">
              <a:rPr lang="en-US" smtClean="0"/>
              <a:t>12/14/2012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9B29C1-2336-460B-BCB3-A0DF1D5721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FEF7547-0382-4C54-80FF-96FB468A3D94}" type="datetimeFigureOut">
              <a:rPr lang="en-US" smtClean="0"/>
              <a:t>12/14/2012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9B29C1-2336-460B-BCB3-A0DF1D5721D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FEF7547-0382-4C54-80FF-96FB468A3D94}" type="datetimeFigureOut">
              <a:rPr lang="en-US" smtClean="0"/>
              <a:t>12/14/2012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49B29C1-2336-460B-BCB3-A0DF1D5721D5}"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FEF7547-0382-4C54-80FF-96FB468A3D94}" type="datetimeFigureOut">
              <a:rPr lang="en-US" smtClean="0"/>
              <a:t>12/14/2012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49B29C1-2336-460B-BCB3-A0DF1D5721D5}"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Paving machine</a:t>
            </a:r>
            <a:endParaRPr lang="en-US" dirty="0"/>
          </a:p>
        </p:txBody>
      </p:sp>
      <p:sp>
        <p:nvSpPr>
          <p:cNvPr id="3" name="Subtitle 2"/>
          <p:cNvSpPr>
            <a:spLocks noGrp="1"/>
          </p:cNvSpPr>
          <p:nvPr>
            <p:ph type="subTitle" idx="1"/>
          </p:nvPr>
        </p:nvSpPr>
        <p:spPr/>
        <p:txBody>
          <a:bodyPr/>
          <a:lstStyle/>
          <a:p>
            <a:r>
              <a:rPr lang="en-US" dirty="0" smtClean="0"/>
              <a:t>Gradating  Project 1</a:t>
            </a:r>
            <a:endParaRPr lang="en-US" dirty="0"/>
          </a:p>
        </p:txBody>
      </p:sp>
    </p:spTree>
    <p:extLst>
      <p:ext uri="{BB962C8B-B14F-4D97-AF65-F5344CB8AC3E}">
        <p14:creationId xmlns:p14="http://schemas.microsoft.com/office/powerpoint/2010/main" val="1467089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Paving Machine</a:t>
            </a:r>
            <a:endParaRPr lang="en-US" dirty="0"/>
          </a:p>
        </p:txBody>
      </p:sp>
      <p:sp>
        <p:nvSpPr>
          <p:cNvPr id="3" name="Content Placeholder 2"/>
          <p:cNvSpPr>
            <a:spLocks noGrp="1"/>
          </p:cNvSpPr>
          <p:nvPr>
            <p:ph idx="1"/>
          </p:nvPr>
        </p:nvSpPr>
        <p:spPr/>
        <p:txBody>
          <a:bodyPr/>
          <a:lstStyle/>
          <a:p>
            <a:endParaRPr lang="en-US"/>
          </a:p>
        </p:txBody>
      </p:sp>
      <p:pic>
        <p:nvPicPr>
          <p:cNvPr id="5122" name="Picture 2" descr="C:\Users\koki\Desktop\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199"/>
            <a:ext cx="8686800" cy="449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719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Parts</a:t>
            </a:r>
            <a:endParaRPr lang="en-US" dirty="0"/>
          </a:p>
        </p:txBody>
      </p:sp>
      <p:sp>
        <p:nvSpPr>
          <p:cNvPr id="3" name="Content Placeholder 2"/>
          <p:cNvSpPr>
            <a:spLocks noGrp="1"/>
          </p:cNvSpPr>
          <p:nvPr>
            <p:ph idx="1"/>
          </p:nvPr>
        </p:nvSpPr>
        <p:spPr/>
        <p:txBody>
          <a:bodyPr>
            <a:normAutofit/>
          </a:bodyPr>
          <a:lstStyle/>
          <a:p>
            <a:r>
              <a:rPr lang="en-US" sz="2800" dirty="0" smtClean="0"/>
              <a:t>Steel Frame </a:t>
            </a:r>
          </a:p>
          <a:p>
            <a:r>
              <a:rPr lang="en-US" sz="2800" dirty="0" smtClean="0"/>
              <a:t>Compactor</a:t>
            </a:r>
          </a:p>
          <a:p>
            <a:r>
              <a:rPr lang="en-US" sz="2800" dirty="0" smtClean="0"/>
              <a:t>Sliding frame</a:t>
            </a:r>
          </a:p>
          <a:p>
            <a:r>
              <a:rPr lang="en-US" sz="2800" dirty="0" smtClean="0"/>
              <a:t>Brushes</a:t>
            </a:r>
          </a:p>
          <a:p>
            <a:r>
              <a:rPr lang="en-US" sz="2800" dirty="0" smtClean="0"/>
              <a:t>Sand Tank</a:t>
            </a:r>
          </a:p>
          <a:p>
            <a:r>
              <a:rPr lang="en-US" sz="2800" dirty="0" smtClean="0"/>
              <a:t>Tension spring and steel plate</a:t>
            </a:r>
          </a:p>
          <a:p>
            <a:r>
              <a:rPr lang="en-US" sz="2800" dirty="0" smtClean="0"/>
              <a:t>Sliding rod</a:t>
            </a:r>
          </a:p>
          <a:p>
            <a:r>
              <a:rPr lang="en-US" sz="2800" dirty="0" smtClean="0"/>
              <a:t>Track</a:t>
            </a:r>
          </a:p>
          <a:p>
            <a:pPr marL="0" indent="0">
              <a:buNone/>
            </a:pPr>
            <a:endParaRPr lang="en-US" sz="2800" dirty="0"/>
          </a:p>
        </p:txBody>
      </p:sp>
    </p:spTree>
    <p:extLst>
      <p:ext uri="{BB962C8B-B14F-4D97-AF65-F5344CB8AC3E}">
        <p14:creationId xmlns:p14="http://schemas.microsoft.com/office/powerpoint/2010/main" val="1650140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Steel Frame</a:t>
            </a:r>
            <a:endParaRPr lang="ar-S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1524000"/>
            <a:ext cx="4237087" cy="292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1524000"/>
            <a:ext cx="3886200" cy="2585323"/>
          </a:xfrm>
          <a:prstGeom prst="rect">
            <a:avLst/>
          </a:prstGeom>
          <a:noFill/>
        </p:spPr>
        <p:txBody>
          <a:bodyPr wrap="square" rtlCol="1">
            <a:spAutoFit/>
          </a:bodyPr>
          <a:lstStyle/>
          <a:p>
            <a:r>
              <a:rPr lang="en-US" dirty="0" smtClean="0"/>
              <a:t>Steel Frame :  Is made by </a:t>
            </a:r>
            <a:r>
              <a:rPr lang="en-US" dirty="0"/>
              <a:t>the type of steel was selected variable in market and have allowable stress 1400 kg/cm</a:t>
            </a:r>
            <a:r>
              <a:rPr lang="en-US" baseline="30000" dirty="0"/>
              <a:t>2</a:t>
            </a:r>
            <a:r>
              <a:rPr lang="en-US" dirty="0"/>
              <a:t> . The width dimension of frame was select to include 8 bricks (126 cm) and the height is (80 cm) to help the employer to but the bricks, the long are (100 cm) </a:t>
            </a:r>
            <a:r>
              <a:rPr lang="en-US" dirty="0" smtClean="0"/>
              <a:t>, it can hold 8 bricks.</a:t>
            </a:r>
            <a:endParaRPr lang="ar-SA" dirty="0"/>
          </a:p>
        </p:txBody>
      </p:sp>
    </p:spTree>
    <p:extLst>
      <p:ext uri="{BB962C8B-B14F-4D97-AF65-F5344CB8AC3E}">
        <p14:creationId xmlns:p14="http://schemas.microsoft.com/office/powerpoint/2010/main" val="1725434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compactor</a:t>
            </a:r>
            <a:endParaRPr lang="ar-SA"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4170025" cy="294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1752600"/>
            <a:ext cx="3733800" cy="3539430"/>
          </a:xfrm>
          <a:prstGeom prst="rect">
            <a:avLst/>
          </a:prstGeom>
          <a:noFill/>
        </p:spPr>
        <p:txBody>
          <a:bodyPr wrap="square" rtlCol="1">
            <a:spAutoFit/>
          </a:bodyPr>
          <a:lstStyle/>
          <a:p>
            <a:r>
              <a:rPr lang="en-US" sz="3200" b="1" dirty="0"/>
              <a:t>The compactor </a:t>
            </a:r>
            <a:r>
              <a:rPr lang="en-US" sz="3200" b="1" dirty="0" smtClean="0"/>
              <a:t>: is </a:t>
            </a:r>
            <a:r>
              <a:rPr lang="en-US" sz="3200" b="1" dirty="0"/>
              <a:t>made by steel sheets wrapped up. Its weight is  high to make sure the bricks compressed well to the </a:t>
            </a:r>
            <a:r>
              <a:rPr lang="en-US" sz="3200" b="1" dirty="0" smtClean="0"/>
              <a:t>ground. </a:t>
            </a:r>
            <a:endParaRPr lang="ar-SA" sz="3200" b="1" dirty="0"/>
          </a:p>
        </p:txBody>
      </p:sp>
    </p:spTree>
    <p:extLst>
      <p:ext uri="{BB962C8B-B14F-4D97-AF65-F5344CB8AC3E}">
        <p14:creationId xmlns:p14="http://schemas.microsoft.com/office/powerpoint/2010/main" val="1714217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Sliding frame</a:t>
            </a:r>
            <a:endParaRPr lang="ar-SA"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6800" y="1676400"/>
            <a:ext cx="3886200" cy="331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1828800"/>
            <a:ext cx="4191000" cy="4431983"/>
          </a:xfrm>
          <a:prstGeom prst="rect">
            <a:avLst/>
          </a:prstGeom>
          <a:noFill/>
        </p:spPr>
        <p:txBody>
          <a:bodyPr wrap="square" rtlCol="1">
            <a:spAutoFit/>
          </a:bodyPr>
          <a:lstStyle/>
          <a:p>
            <a:r>
              <a:rPr lang="en-US" sz="2400" b="1" dirty="0"/>
              <a:t>The sliding frame consisted of pipes parallel to each other inclined by a specific angle to make sure the bricks slide by its weight. The goal of making it cylindrical shape to minimum the friction force the occurred by the sliding bricks. The angle is made to make sure that the bricks slides by its weight without any external force. </a:t>
            </a:r>
          </a:p>
          <a:p>
            <a:endParaRPr lang="ar-SA" dirty="0"/>
          </a:p>
        </p:txBody>
      </p:sp>
    </p:spTree>
    <p:extLst>
      <p:ext uri="{BB962C8B-B14F-4D97-AF65-F5344CB8AC3E}">
        <p14:creationId xmlns:p14="http://schemas.microsoft.com/office/powerpoint/2010/main" val="392417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Brush </a:t>
            </a:r>
            <a:endParaRPr lang="ar-SA"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1400" y="1447800"/>
            <a:ext cx="5273497" cy="227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1524000"/>
            <a:ext cx="3048000" cy="4154984"/>
          </a:xfrm>
          <a:prstGeom prst="rect">
            <a:avLst/>
          </a:prstGeom>
          <a:noFill/>
        </p:spPr>
        <p:txBody>
          <a:bodyPr wrap="square" rtlCol="1">
            <a:spAutoFit/>
          </a:bodyPr>
          <a:lstStyle/>
          <a:p>
            <a:r>
              <a:rPr lang="en-US" sz="2400" b="1" dirty="0"/>
              <a:t>The main purpose of using brushes is to fulfill the space between the bricks and to clean the bricks after the sand is compacted by the compactor. The brush is coarse to make sure that it does its job</a:t>
            </a:r>
            <a:endParaRPr lang="ar-SA" sz="2400" b="1" dirty="0"/>
          </a:p>
        </p:txBody>
      </p:sp>
    </p:spTree>
    <p:extLst>
      <p:ext uri="{BB962C8B-B14F-4D97-AF65-F5344CB8AC3E}">
        <p14:creationId xmlns:p14="http://schemas.microsoft.com/office/powerpoint/2010/main" val="2822540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Sand tank </a:t>
            </a:r>
            <a:endParaRPr lang="ar-SA"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4800" y="1600200"/>
            <a:ext cx="4621169" cy="2450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 y="1524000"/>
            <a:ext cx="3505200" cy="2677656"/>
          </a:xfrm>
          <a:prstGeom prst="rect">
            <a:avLst/>
          </a:prstGeom>
          <a:noFill/>
        </p:spPr>
        <p:txBody>
          <a:bodyPr wrap="square" rtlCol="1">
            <a:spAutoFit/>
          </a:bodyPr>
          <a:lstStyle/>
          <a:p>
            <a:r>
              <a:rPr lang="en-US" sz="2800" b="1" dirty="0"/>
              <a:t>The sand tank is used to store sand and to put sand above the bricks to fulfill the space between bricks to hold it </a:t>
            </a:r>
            <a:r>
              <a:rPr lang="en-US" sz="2800" b="1" dirty="0" smtClean="0"/>
              <a:t>out . </a:t>
            </a:r>
            <a:endParaRPr lang="ar-SA" sz="2800" b="1" dirty="0"/>
          </a:p>
        </p:txBody>
      </p:sp>
    </p:spTree>
    <p:extLst>
      <p:ext uri="{BB962C8B-B14F-4D97-AF65-F5344CB8AC3E}">
        <p14:creationId xmlns:p14="http://schemas.microsoft.com/office/powerpoint/2010/main" val="2002403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Tension spring and steel plate </a:t>
            </a:r>
            <a:endParaRPr lang="ar-SA"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343400" y="1447800"/>
            <a:ext cx="4648200" cy="3371850"/>
          </a:xfrm>
          <a:prstGeom prst="rect">
            <a:avLst/>
          </a:prstGeom>
        </p:spPr>
      </p:pic>
      <p:sp>
        <p:nvSpPr>
          <p:cNvPr id="5" name="TextBox 4"/>
          <p:cNvSpPr txBox="1"/>
          <p:nvPr/>
        </p:nvSpPr>
        <p:spPr>
          <a:xfrm>
            <a:off x="533400" y="1447800"/>
            <a:ext cx="3505200" cy="4154984"/>
          </a:xfrm>
          <a:prstGeom prst="rect">
            <a:avLst/>
          </a:prstGeom>
          <a:noFill/>
        </p:spPr>
        <p:txBody>
          <a:bodyPr wrap="square" rtlCol="1">
            <a:spAutoFit/>
          </a:bodyPr>
          <a:lstStyle/>
          <a:p>
            <a:r>
              <a:rPr lang="en-US" sz="2400" b="1" dirty="0"/>
              <a:t>The tension spring with steel plate will be used to hold the bricks in the paving machine and to move the bricks from above to bottom slowly and in order. The moving plate angle will the same with the sliding frame to insure the brick will move in </a:t>
            </a:r>
            <a:r>
              <a:rPr lang="en-US" sz="2400" b="1" dirty="0" smtClean="0"/>
              <a:t>order . </a:t>
            </a:r>
            <a:endParaRPr lang="ar-SA" sz="2400" b="1" dirty="0"/>
          </a:p>
        </p:txBody>
      </p:sp>
    </p:spTree>
    <p:extLst>
      <p:ext uri="{BB962C8B-B14F-4D97-AF65-F5344CB8AC3E}">
        <p14:creationId xmlns:p14="http://schemas.microsoft.com/office/powerpoint/2010/main" val="320580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Sliding rod </a:t>
            </a:r>
            <a:endParaRPr lang="ar-SA"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6800" y="1676400"/>
            <a:ext cx="4084674" cy="203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1524000"/>
            <a:ext cx="4114800" cy="3816429"/>
          </a:xfrm>
          <a:prstGeom prst="rect">
            <a:avLst/>
          </a:prstGeom>
          <a:noFill/>
        </p:spPr>
        <p:txBody>
          <a:bodyPr wrap="square" rtlCol="1">
            <a:spAutoFit/>
          </a:bodyPr>
          <a:lstStyle/>
          <a:p>
            <a:r>
              <a:rPr lang="en-US" sz="2800" b="1" dirty="0"/>
              <a:t>The sliding rod mission is to hold the bricks is to hold the bricks and to move the bricks slowly and to ordinary. The wheels mission is to make sure that the bricks move slowly. </a:t>
            </a:r>
          </a:p>
          <a:p>
            <a:endParaRPr lang="ar-SA" dirty="0"/>
          </a:p>
        </p:txBody>
      </p:sp>
    </p:spTree>
    <p:extLst>
      <p:ext uri="{BB962C8B-B14F-4D97-AF65-F5344CB8AC3E}">
        <p14:creationId xmlns:p14="http://schemas.microsoft.com/office/powerpoint/2010/main" val="3494964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a:t>
            </a:r>
            <a:endParaRPr lang="ar-SA"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5273497" cy="212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1524000"/>
            <a:ext cx="2971800" cy="3539430"/>
          </a:xfrm>
          <a:prstGeom prst="rect">
            <a:avLst/>
          </a:prstGeom>
          <a:noFill/>
        </p:spPr>
        <p:txBody>
          <a:bodyPr wrap="square" rtlCol="1">
            <a:spAutoFit/>
          </a:bodyPr>
          <a:lstStyle/>
          <a:p>
            <a:r>
              <a:rPr lang="en-US" sz="2800" b="1" dirty="0" smtClean="0"/>
              <a:t>The track mission is to make sure that the machine moves smoothly on sand. And its mission is to hold the big weight on the machine.</a:t>
            </a:r>
            <a:endParaRPr lang="ar-SA" sz="2800" b="1" dirty="0"/>
          </a:p>
        </p:txBody>
      </p:sp>
    </p:spTree>
    <p:extLst>
      <p:ext uri="{BB962C8B-B14F-4D97-AF65-F5344CB8AC3E}">
        <p14:creationId xmlns:p14="http://schemas.microsoft.com/office/powerpoint/2010/main" val="214975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koki\Desktop\Project\cccc.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152400"/>
            <a:ext cx="9162981" cy="647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Content Placeholder 2"/>
          <p:cNvSpPr txBox="1">
            <a:spLocks/>
          </p:cNvSpPr>
          <p:nvPr/>
        </p:nvSpPr>
        <p:spPr>
          <a:xfrm>
            <a:off x="291452" y="4206875"/>
            <a:ext cx="8458200" cy="2651125"/>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endParaRPr lang="en-US" dirty="0" smtClean="0">
              <a:solidFill>
                <a:schemeClr val="tx1">
                  <a:lumMod val="95000"/>
                  <a:lumOff val="5000"/>
                </a:schemeClr>
              </a:solidFill>
              <a:latin typeface="Aharoni" pitchFamily="2" charset="-79"/>
              <a:cs typeface="Aharoni" pitchFamily="2" charset="-79"/>
            </a:endParaRPr>
          </a:p>
          <a:p>
            <a:r>
              <a:rPr lang="en-US" dirty="0" smtClean="0">
                <a:solidFill>
                  <a:schemeClr val="tx1">
                    <a:lumMod val="95000"/>
                    <a:lumOff val="5000"/>
                  </a:schemeClr>
                </a:solidFill>
                <a:latin typeface="Aharoni" pitchFamily="2" charset="-79"/>
                <a:cs typeface="Aharoni" pitchFamily="2" charset="-79"/>
              </a:rPr>
              <a:t>Supervisor : Prof. Mohammed Abu </a:t>
            </a:r>
            <a:r>
              <a:rPr lang="en-US" dirty="0" err="1" smtClean="0">
                <a:solidFill>
                  <a:schemeClr val="tx1">
                    <a:lumMod val="95000"/>
                    <a:lumOff val="5000"/>
                  </a:schemeClr>
                </a:solidFill>
                <a:latin typeface="Aharoni" pitchFamily="2" charset="-79"/>
                <a:cs typeface="Aharoni" pitchFamily="2" charset="-79"/>
              </a:rPr>
              <a:t>Hilal</a:t>
            </a:r>
            <a:endParaRPr lang="en-US" dirty="0">
              <a:solidFill>
                <a:schemeClr val="tx1">
                  <a:lumMod val="95000"/>
                  <a:lumOff val="5000"/>
                </a:schemeClr>
              </a:solidFill>
              <a:latin typeface="Aharoni" pitchFamily="2" charset="-79"/>
              <a:cs typeface="Aharoni" pitchFamily="2" charset="-79"/>
            </a:endParaRPr>
          </a:p>
        </p:txBody>
      </p:sp>
      <p:sp>
        <p:nvSpPr>
          <p:cNvPr id="6" name="Rectangle 5"/>
          <p:cNvSpPr/>
          <p:nvPr/>
        </p:nvSpPr>
        <p:spPr>
          <a:xfrm>
            <a:off x="5181600" y="1143000"/>
            <a:ext cx="4800600" cy="2062103"/>
          </a:xfrm>
          <a:prstGeom prst="rect">
            <a:avLst/>
          </a:prstGeom>
        </p:spPr>
        <p:txBody>
          <a:bodyPr wrap="square">
            <a:spAutoFit/>
          </a:bodyPr>
          <a:lstStyle/>
          <a:p>
            <a:r>
              <a:rPr lang="en-US" sz="3200" dirty="0" err="1" smtClean="0">
                <a:solidFill>
                  <a:schemeClr val="tx1">
                    <a:lumMod val="95000"/>
                    <a:lumOff val="5000"/>
                  </a:schemeClr>
                </a:solidFill>
                <a:latin typeface="Aharoni" pitchFamily="2" charset="-79"/>
                <a:cs typeface="Aharoni" pitchFamily="2" charset="-79"/>
              </a:rPr>
              <a:t>Akram</a:t>
            </a:r>
            <a:r>
              <a:rPr lang="en-US" sz="3200" dirty="0" smtClean="0">
                <a:solidFill>
                  <a:schemeClr val="tx1">
                    <a:lumMod val="95000"/>
                    <a:lumOff val="5000"/>
                  </a:schemeClr>
                </a:solidFill>
                <a:latin typeface="Aharoni" pitchFamily="2" charset="-79"/>
                <a:cs typeface="Aharoni" pitchFamily="2" charset="-79"/>
              </a:rPr>
              <a:t> Al </a:t>
            </a:r>
            <a:r>
              <a:rPr lang="en-US" sz="3200" dirty="0" err="1" smtClean="0">
                <a:solidFill>
                  <a:schemeClr val="tx1">
                    <a:lumMod val="95000"/>
                    <a:lumOff val="5000"/>
                  </a:schemeClr>
                </a:solidFill>
                <a:latin typeface="Aharoni" pitchFamily="2" charset="-79"/>
                <a:cs typeface="Aharoni" pitchFamily="2" charset="-79"/>
              </a:rPr>
              <a:t>Madmouj</a:t>
            </a:r>
            <a:endParaRPr lang="en-US" sz="3200" dirty="0" smtClean="0">
              <a:solidFill>
                <a:schemeClr val="tx1">
                  <a:lumMod val="95000"/>
                  <a:lumOff val="5000"/>
                </a:schemeClr>
              </a:solidFill>
              <a:latin typeface="Aharoni" pitchFamily="2" charset="-79"/>
              <a:cs typeface="Aharoni" pitchFamily="2" charset="-79"/>
            </a:endParaRPr>
          </a:p>
          <a:p>
            <a:r>
              <a:rPr lang="en-US" sz="3200" dirty="0" err="1" smtClean="0">
                <a:solidFill>
                  <a:schemeClr val="tx1">
                    <a:lumMod val="95000"/>
                    <a:lumOff val="5000"/>
                  </a:schemeClr>
                </a:solidFill>
                <a:latin typeface="Aharoni" pitchFamily="2" charset="-79"/>
                <a:cs typeface="Aharoni" pitchFamily="2" charset="-79"/>
              </a:rPr>
              <a:t>Zaid</a:t>
            </a:r>
            <a:r>
              <a:rPr lang="en-US" sz="3200" dirty="0" smtClean="0">
                <a:solidFill>
                  <a:schemeClr val="tx1">
                    <a:lumMod val="95000"/>
                    <a:lumOff val="5000"/>
                  </a:schemeClr>
                </a:solidFill>
                <a:latin typeface="Aharoni" pitchFamily="2" charset="-79"/>
                <a:cs typeface="Aharoni" pitchFamily="2" charset="-79"/>
              </a:rPr>
              <a:t> </a:t>
            </a:r>
            <a:r>
              <a:rPr lang="en-US" sz="3200" dirty="0" err="1" smtClean="0">
                <a:solidFill>
                  <a:schemeClr val="tx1">
                    <a:lumMod val="95000"/>
                    <a:lumOff val="5000"/>
                  </a:schemeClr>
                </a:solidFill>
                <a:latin typeface="Aharoni" pitchFamily="2" charset="-79"/>
                <a:cs typeface="Aharoni" pitchFamily="2" charset="-79"/>
              </a:rPr>
              <a:t>kalboneh</a:t>
            </a:r>
            <a:endParaRPr lang="en-US" sz="3200" dirty="0" smtClean="0">
              <a:solidFill>
                <a:schemeClr val="tx1">
                  <a:lumMod val="95000"/>
                  <a:lumOff val="5000"/>
                </a:schemeClr>
              </a:solidFill>
              <a:latin typeface="Aharoni" pitchFamily="2" charset="-79"/>
              <a:cs typeface="Aharoni" pitchFamily="2" charset="-79"/>
            </a:endParaRPr>
          </a:p>
          <a:p>
            <a:r>
              <a:rPr lang="en-US" sz="3200" dirty="0" err="1" smtClean="0">
                <a:solidFill>
                  <a:schemeClr val="tx1">
                    <a:lumMod val="95000"/>
                    <a:lumOff val="5000"/>
                  </a:schemeClr>
                </a:solidFill>
                <a:latin typeface="Aharoni" pitchFamily="2" charset="-79"/>
                <a:cs typeface="Aharoni" pitchFamily="2" charset="-79"/>
              </a:rPr>
              <a:t>Mohmmed</a:t>
            </a:r>
            <a:r>
              <a:rPr lang="en-US" sz="3200" dirty="0" smtClean="0">
                <a:solidFill>
                  <a:schemeClr val="tx1">
                    <a:lumMod val="95000"/>
                    <a:lumOff val="5000"/>
                  </a:schemeClr>
                </a:solidFill>
                <a:latin typeface="Aharoni" pitchFamily="2" charset="-79"/>
                <a:cs typeface="Aharoni" pitchFamily="2" charset="-79"/>
              </a:rPr>
              <a:t> Othman</a:t>
            </a:r>
          </a:p>
          <a:p>
            <a:r>
              <a:rPr lang="en-US" sz="3200" dirty="0" err="1" smtClean="0">
                <a:solidFill>
                  <a:schemeClr val="tx1">
                    <a:lumMod val="95000"/>
                    <a:lumOff val="5000"/>
                  </a:schemeClr>
                </a:solidFill>
                <a:latin typeface="Aharoni" pitchFamily="2" charset="-79"/>
                <a:cs typeface="Aharoni" pitchFamily="2" charset="-79"/>
              </a:rPr>
              <a:t>Ehsan</a:t>
            </a:r>
            <a:r>
              <a:rPr lang="en-US" sz="3200" dirty="0" smtClean="0">
                <a:solidFill>
                  <a:schemeClr val="tx1">
                    <a:lumMod val="95000"/>
                    <a:lumOff val="5000"/>
                  </a:schemeClr>
                </a:solidFill>
                <a:latin typeface="Aharoni" pitchFamily="2" charset="-79"/>
                <a:cs typeface="Aharoni" pitchFamily="2" charset="-79"/>
              </a:rPr>
              <a:t> </a:t>
            </a:r>
            <a:r>
              <a:rPr lang="en-US" sz="3200" dirty="0" err="1" smtClean="0">
                <a:solidFill>
                  <a:schemeClr val="tx1">
                    <a:lumMod val="95000"/>
                    <a:lumOff val="5000"/>
                  </a:schemeClr>
                </a:solidFill>
                <a:latin typeface="Aharoni" pitchFamily="2" charset="-79"/>
                <a:cs typeface="Aharoni" pitchFamily="2" charset="-79"/>
              </a:rPr>
              <a:t>Zeer</a:t>
            </a:r>
            <a:endParaRPr lang="en-US" sz="3200" dirty="0" smtClean="0">
              <a:solidFill>
                <a:schemeClr val="tx1">
                  <a:lumMod val="95000"/>
                  <a:lumOff val="5000"/>
                </a:schemeClr>
              </a:solidFill>
              <a:latin typeface="Aharoni" pitchFamily="2" charset="-79"/>
              <a:cs typeface="Aharoni" pitchFamily="2" charset="-79"/>
            </a:endParaRPr>
          </a:p>
        </p:txBody>
      </p:sp>
    </p:spTree>
    <p:extLst>
      <p:ext uri="{BB962C8B-B14F-4D97-AF65-F5344CB8AC3E}">
        <p14:creationId xmlns:p14="http://schemas.microsoft.com/office/powerpoint/2010/main" val="3790313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 : </a:t>
            </a:r>
            <a:endParaRPr lang="ar-SA" dirty="0"/>
          </a:p>
        </p:txBody>
      </p:sp>
      <p:sp>
        <p:nvSpPr>
          <p:cNvPr id="3" name="Content Placeholder 2"/>
          <p:cNvSpPr>
            <a:spLocks noGrp="1"/>
          </p:cNvSpPr>
          <p:nvPr>
            <p:ph idx="1"/>
          </p:nvPr>
        </p:nvSpPr>
        <p:spPr/>
        <p:txBody>
          <a:bodyPr/>
          <a:lstStyle/>
          <a:p>
            <a:r>
              <a:rPr lang="en-US" dirty="0" smtClean="0"/>
              <a:t>History.</a:t>
            </a:r>
          </a:p>
          <a:p>
            <a:r>
              <a:rPr lang="en-US" dirty="0" smtClean="0"/>
              <a:t>Discussing the problem.</a:t>
            </a:r>
          </a:p>
          <a:p>
            <a:r>
              <a:rPr lang="en-US" dirty="0" smtClean="0"/>
              <a:t>Solution.</a:t>
            </a:r>
          </a:p>
          <a:p>
            <a:r>
              <a:rPr lang="en-US" dirty="0" smtClean="0"/>
              <a:t>Machine Parts.</a:t>
            </a:r>
          </a:p>
        </p:txBody>
      </p:sp>
    </p:spTree>
    <p:extLst>
      <p:ext uri="{BB962C8B-B14F-4D97-AF65-F5344CB8AC3E}">
        <p14:creationId xmlns:p14="http://schemas.microsoft.com/office/powerpoint/2010/main" val="1444640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6" name="Picture 2" descr="C:\Users\koki\Desktop\Project\cccc.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381000"/>
            <a:ext cx="9071413" cy="647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Title 1"/>
          <p:cNvSpPr>
            <a:spLocks noGrp="1"/>
          </p:cNvSpPr>
          <p:nvPr>
            <p:ph type="title"/>
          </p:nvPr>
        </p:nvSpPr>
        <p:spPr>
          <a:xfrm>
            <a:off x="342900" y="457200"/>
            <a:ext cx="8686800" cy="838200"/>
          </a:xfrm>
        </p:spPr>
        <p:txBody>
          <a:bodyPr/>
          <a:lstStyle/>
          <a:p>
            <a:r>
              <a:rPr lang="en-US" dirty="0" smtClean="0">
                <a:solidFill>
                  <a:srgbClr val="1D1511"/>
                </a:solidFill>
              </a:rPr>
              <a:t>History </a:t>
            </a:r>
            <a:endParaRPr lang="en-US" dirty="0">
              <a:solidFill>
                <a:srgbClr val="1D1511"/>
              </a:solidFill>
            </a:endParaRPr>
          </a:p>
        </p:txBody>
      </p:sp>
      <p:sp>
        <p:nvSpPr>
          <p:cNvPr id="4" name="TextBox 3"/>
          <p:cNvSpPr txBox="1"/>
          <p:nvPr/>
        </p:nvSpPr>
        <p:spPr>
          <a:xfrm>
            <a:off x="609600" y="1676400"/>
            <a:ext cx="8153400" cy="3046988"/>
          </a:xfrm>
          <a:prstGeom prst="rect">
            <a:avLst/>
          </a:prstGeom>
          <a:noFill/>
        </p:spPr>
        <p:txBody>
          <a:bodyPr wrap="square" rtlCol="1">
            <a:spAutoFit/>
          </a:bodyPr>
          <a:lstStyle/>
          <a:p>
            <a:r>
              <a:rPr lang="en-US" sz="2400" dirty="0"/>
              <a:t>History of paving : Paving has been around for 5000 years ago. The oldest road was discovered in Giza, Egypt. The road was built 4600 years ago as a route used to transport large stones and many other goods. It was 12 km length and 2 m in width. This road was paved with thousands of sands stone and limestone's and some logs of petrified wood. </a:t>
            </a:r>
            <a:endParaRPr lang="en-US" sz="2400" dirty="0"/>
          </a:p>
          <a:p>
            <a:endParaRPr lang="en-US" sz="2400" dirty="0"/>
          </a:p>
          <a:p>
            <a:endParaRPr lang="en-US" sz="2400" b="1" dirty="0" smtClean="0"/>
          </a:p>
        </p:txBody>
      </p:sp>
    </p:spTree>
    <p:extLst>
      <p:ext uri="{BB962C8B-B14F-4D97-AF65-F5344CB8AC3E}">
        <p14:creationId xmlns:p14="http://schemas.microsoft.com/office/powerpoint/2010/main" val="1592618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Nablus old city</a:t>
            </a:r>
            <a:endParaRPr lang="en-US" dirty="0"/>
          </a:p>
        </p:txBody>
      </p:sp>
      <p:pic>
        <p:nvPicPr>
          <p:cNvPr id="4" name="Picture 2" descr="C:\Users\koki\Desktop\a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372" y="990600"/>
            <a:ext cx="4701628" cy="4648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C:\Users\koki\Desktop\300010_400800823332923_672231253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05200"/>
            <a:ext cx="4673600" cy="31241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835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txBody>
          <a:bodyPr/>
          <a:lstStyle/>
          <a:p>
            <a:r>
              <a:rPr lang="en-US" dirty="0" smtClean="0"/>
              <a:t>Paving by manual workers to needs to a lot of workers, time and money. Also the worker who paves the road had a lot of medical conditions due to long working hour on his knees. Paving needs a lot of machine to make the work good. </a:t>
            </a:r>
            <a:endParaRPr lang="en-US" dirty="0"/>
          </a:p>
        </p:txBody>
      </p:sp>
      <p:sp>
        <p:nvSpPr>
          <p:cNvPr id="7" name="Title 1"/>
          <p:cNvSpPr txBox="1">
            <a:spLocks/>
          </p:cNvSpPr>
          <p:nvPr/>
        </p:nvSpPr>
        <p:spPr>
          <a:xfrm>
            <a:off x="457200" y="6096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solidFill>
                  <a:srgbClr val="1D1511"/>
                </a:solidFill>
              </a:rPr>
              <a:t>Discusses the problem </a:t>
            </a:r>
          </a:p>
        </p:txBody>
      </p:sp>
    </p:spTree>
    <p:extLst>
      <p:ext uri="{BB962C8B-B14F-4D97-AF65-F5344CB8AC3E}">
        <p14:creationId xmlns:p14="http://schemas.microsoft.com/office/powerpoint/2010/main" val="1714538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paving in Nablus </a:t>
            </a:r>
            <a:endParaRPr lang="en-US" dirty="0"/>
          </a:p>
        </p:txBody>
      </p:sp>
      <p:sp>
        <p:nvSpPr>
          <p:cNvPr id="3" name="Content Placeholder 2"/>
          <p:cNvSpPr>
            <a:spLocks noGrp="1"/>
          </p:cNvSpPr>
          <p:nvPr>
            <p:ph idx="1"/>
          </p:nvPr>
        </p:nvSpPr>
        <p:spPr/>
        <p:txBody>
          <a:bodyPr/>
          <a:lstStyle/>
          <a:p>
            <a:endParaRPr lang="en-US"/>
          </a:p>
        </p:txBody>
      </p:sp>
      <p:pic>
        <p:nvPicPr>
          <p:cNvPr id="3074" name="Picture 2" descr="C:\Users\koki\Desktop\Project\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6856"/>
            <a:ext cx="9144000" cy="4855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115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Tiger stone</a:t>
            </a:r>
            <a:endParaRPr lang="en-US" dirty="0"/>
          </a:p>
        </p:txBody>
      </p:sp>
      <p:sp>
        <p:nvSpPr>
          <p:cNvPr id="3" name="Content Placeholder 2"/>
          <p:cNvSpPr>
            <a:spLocks noGrp="1"/>
          </p:cNvSpPr>
          <p:nvPr>
            <p:ph idx="1"/>
          </p:nvPr>
        </p:nvSpPr>
        <p:spPr/>
        <p:txBody>
          <a:bodyPr/>
          <a:lstStyle/>
          <a:p>
            <a:endParaRPr lang="en-US"/>
          </a:p>
        </p:txBody>
      </p:sp>
      <p:pic>
        <p:nvPicPr>
          <p:cNvPr id="4098" name="Picture 2" descr="C:\Users\koki\Desktop\Project\1\tiger-stone-interlocking-brick-road-machine-printer-lays-brick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686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047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 </a:t>
            </a:r>
            <a:endParaRPr lang="en-US" dirty="0"/>
          </a:p>
        </p:txBody>
      </p:sp>
      <p:sp>
        <p:nvSpPr>
          <p:cNvPr id="3" name="Content Placeholder 2"/>
          <p:cNvSpPr>
            <a:spLocks noGrp="1"/>
          </p:cNvSpPr>
          <p:nvPr>
            <p:ph idx="1"/>
          </p:nvPr>
        </p:nvSpPr>
        <p:spPr/>
        <p:txBody>
          <a:bodyPr/>
          <a:lstStyle/>
          <a:p>
            <a:r>
              <a:rPr lang="en-US" dirty="0" smtClean="0"/>
              <a:t>Mechanical paving machine is the solution. Why ?? </a:t>
            </a:r>
          </a:p>
          <a:p>
            <a:r>
              <a:rPr lang="en-US" dirty="0" smtClean="0"/>
              <a:t>It’s reduce time, effort and money. </a:t>
            </a:r>
          </a:p>
          <a:p>
            <a:r>
              <a:rPr lang="en-US" dirty="0" smtClean="0"/>
              <a:t>Help the worker to be work more comfortable.</a:t>
            </a:r>
          </a:p>
          <a:p>
            <a:r>
              <a:rPr lang="en-US" dirty="0"/>
              <a:t>Reduces </a:t>
            </a:r>
            <a:r>
              <a:rPr lang="en-US" dirty="0" smtClean="0"/>
              <a:t>the number of machine needed </a:t>
            </a:r>
          </a:p>
          <a:p>
            <a:r>
              <a:rPr lang="en-US" dirty="0" smtClean="0"/>
              <a:t>Multi-task machine.</a:t>
            </a:r>
            <a:endParaRPr lang="en-US" dirty="0"/>
          </a:p>
        </p:txBody>
      </p:sp>
    </p:spTree>
    <p:extLst>
      <p:ext uri="{BB962C8B-B14F-4D97-AF65-F5344CB8AC3E}">
        <p14:creationId xmlns:p14="http://schemas.microsoft.com/office/powerpoint/2010/main" val="19905078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582</TotalTime>
  <Words>586</Words>
  <Application>Microsoft Office PowerPoint</Application>
  <PresentationFormat>On-screen Show (4:3)</PresentationFormat>
  <Paragraphs>55</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Trek</vt:lpstr>
      <vt:lpstr>Paving machine</vt:lpstr>
      <vt:lpstr>PowerPoint Presentation</vt:lpstr>
      <vt:lpstr>Table of content : </vt:lpstr>
      <vt:lpstr>History </vt:lpstr>
      <vt:lpstr>History</vt:lpstr>
      <vt:lpstr>`</vt:lpstr>
      <vt:lpstr>Road paving in Nablus </vt:lpstr>
      <vt:lpstr>Tiger stone</vt:lpstr>
      <vt:lpstr>The solution </vt:lpstr>
      <vt:lpstr>Paving Machine</vt:lpstr>
      <vt:lpstr>Machine Parts</vt:lpstr>
      <vt:lpstr>Steel Frame</vt:lpstr>
      <vt:lpstr>compactor</vt:lpstr>
      <vt:lpstr>Sliding frame</vt:lpstr>
      <vt:lpstr>Brush </vt:lpstr>
      <vt:lpstr>Sand tank </vt:lpstr>
      <vt:lpstr>Tension spring and steel plate </vt:lpstr>
      <vt:lpstr>Sliding rod </vt:lpstr>
      <vt:lpstr>Track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Paving machine</dc:title>
  <dc:creator>koki</dc:creator>
  <cp:lastModifiedBy>SKYnet</cp:lastModifiedBy>
  <cp:revision>24</cp:revision>
  <dcterms:created xsi:type="dcterms:W3CDTF">2012-12-10T17:39:57Z</dcterms:created>
  <dcterms:modified xsi:type="dcterms:W3CDTF">2012-12-14T19:51:36Z</dcterms:modified>
</cp:coreProperties>
</file>