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0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7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B6"/>
    <a:srgbClr val="F2F2EA"/>
    <a:srgbClr val="F1F3E8"/>
    <a:srgbClr val="EF691F"/>
    <a:srgbClr val="F39714"/>
    <a:srgbClr val="EAEAEA"/>
    <a:srgbClr val="EE5323"/>
    <a:srgbClr val="000000"/>
    <a:srgbClr val="77BA9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88A18-C9C2-4989-92DC-E2641DE62B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4983C-782A-436E-B802-6AFCF2E17E6B}">
      <dgm:prSet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What is Multi-tenancy</a:t>
          </a:r>
        </a:p>
      </dgm:t>
    </dgm:pt>
    <dgm:pt modelId="{9F0A8046-13E8-4A31-8A9A-190C72876BD1}" type="parTrans" cxnId="{823B46B6-9607-455F-B558-103A98A980D8}">
      <dgm:prSet/>
      <dgm:spPr/>
      <dgm:t>
        <a:bodyPr/>
        <a:lstStyle/>
        <a:p>
          <a:endParaRPr lang="en-US"/>
        </a:p>
      </dgm:t>
    </dgm:pt>
    <dgm:pt modelId="{FF0BD2FA-03F5-4C40-ADFF-24489C27F830}" type="sibTrans" cxnId="{823B46B6-9607-455F-B558-103A98A980D8}">
      <dgm:prSet/>
      <dgm:spPr/>
      <dgm:t>
        <a:bodyPr/>
        <a:lstStyle/>
        <a:p>
          <a:endParaRPr lang="en-US"/>
        </a:p>
      </dgm:t>
    </dgm:pt>
    <dgm:pt modelId="{F0883714-2CDF-4655-9C78-ACAED1D002C9}">
      <dgm:prSet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Development software and frameworks</a:t>
          </a:r>
        </a:p>
      </dgm:t>
    </dgm:pt>
    <dgm:pt modelId="{F910933E-07CF-4CAE-A575-1351AA847E9A}" type="parTrans" cxnId="{27E0D0F4-9B64-49C3-8E10-9BACE440407E}">
      <dgm:prSet/>
      <dgm:spPr/>
      <dgm:t>
        <a:bodyPr/>
        <a:lstStyle/>
        <a:p>
          <a:endParaRPr lang="en-US"/>
        </a:p>
      </dgm:t>
    </dgm:pt>
    <dgm:pt modelId="{F925A54F-2F34-4ED2-A1A9-B7E29B6E25EC}" type="sibTrans" cxnId="{27E0D0F4-9B64-49C3-8E10-9BACE440407E}">
      <dgm:prSet/>
      <dgm:spPr/>
      <dgm:t>
        <a:bodyPr/>
        <a:lstStyle/>
        <a:p>
          <a:endParaRPr lang="en-US"/>
        </a:p>
      </dgm:t>
    </dgm:pt>
    <dgm:pt modelId="{B9C108A7-7260-41A9-96E1-EF96A7FA1653}">
      <dgm:prSet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Development Process</a:t>
          </a:r>
        </a:p>
      </dgm:t>
    </dgm:pt>
    <dgm:pt modelId="{D27BCCB8-AD77-41BA-B369-9C137040D617}" type="parTrans" cxnId="{3F80F8EB-3D7F-4A6C-98BE-F7634A3F0CE2}">
      <dgm:prSet/>
      <dgm:spPr/>
      <dgm:t>
        <a:bodyPr/>
        <a:lstStyle/>
        <a:p>
          <a:endParaRPr lang="en-US"/>
        </a:p>
      </dgm:t>
    </dgm:pt>
    <dgm:pt modelId="{C8929EA5-FC3E-449C-885B-FC5236B43F1B}" type="sibTrans" cxnId="{3F80F8EB-3D7F-4A6C-98BE-F7634A3F0CE2}">
      <dgm:prSet/>
      <dgm:spPr/>
      <dgm:t>
        <a:bodyPr/>
        <a:lstStyle/>
        <a:p>
          <a:endParaRPr lang="en-US"/>
        </a:p>
      </dgm:t>
    </dgm:pt>
    <dgm:pt modelId="{CDB18AB6-26A5-4FA3-9F93-12AC1EAEC2C2}">
      <dgm:prSet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Project features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anose="020B0604020202020204" pitchFamily="34" charset="-34"/>
            <a:ea typeface="+mn-ea"/>
            <a:cs typeface="Browallia New" panose="020B0604020202020204" pitchFamily="34" charset="-34"/>
          </a:endParaRPr>
        </a:p>
      </dgm:t>
    </dgm:pt>
    <dgm:pt modelId="{892A4E46-7035-4194-A0A7-98A9421DB9FD}" type="parTrans" cxnId="{AD60BCB8-6984-4CE0-8152-FFC2FBBA4999}">
      <dgm:prSet/>
      <dgm:spPr/>
      <dgm:t>
        <a:bodyPr/>
        <a:lstStyle/>
        <a:p>
          <a:endParaRPr lang="en-US"/>
        </a:p>
      </dgm:t>
    </dgm:pt>
    <dgm:pt modelId="{B3AEB043-A1B3-41DD-BDC9-EC0EFF42B968}" type="sibTrans" cxnId="{AD60BCB8-6984-4CE0-8152-FFC2FBBA4999}">
      <dgm:prSet/>
      <dgm:spPr/>
      <dgm:t>
        <a:bodyPr/>
        <a:lstStyle/>
        <a:p>
          <a:endParaRPr lang="en-US"/>
        </a:p>
      </dgm:t>
    </dgm:pt>
    <dgm:pt modelId="{271C6500-4760-4A63-960D-F63C96915F5D}">
      <dgm:prSet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Conclusions</a:t>
          </a:r>
        </a:p>
      </dgm:t>
    </dgm:pt>
    <dgm:pt modelId="{1C672CEC-01E9-41F8-BF39-4E001B3BEA87}" type="parTrans" cxnId="{0660CE87-899A-4831-88CC-9F4C1A99F8CC}">
      <dgm:prSet/>
      <dgm:spPr/>
      <dgm:t>
        <a:bodyPr/>
        <a:lstStyle/>
        <a:p>
          <a:endParaRPr lang="en-US"/>
        </a:p>
      </dgm:t>
    </dgm:pt>
    <dgm:pt modelId="{E74B604D-6C1C-4215-8D9B-992D322B8E3B}" type="sibTrans" cxnId="{0660CE87-899A-4831-88CC-9F4C1A99F8CC}">
      <dgm:prSet/>
      <dgm:spPr/>
      <dgm:t>
        <a:bodyPr/>
        <a:lstStyle/>
        <a:p>
          <a:endParaRPr lang="en-US"/>
        </a:p>
      </dgm:t>
    </dgm:pt>
    <dgm:pt modelId="{9CE70E49-F0E3-4D93-A97C-CE02ADF7B8A5}">
      <dgm:prSet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Recommendations</a:t>
          </a:r>
        </a:p>
      </dgm:t>
    </dgm:pt>
    <dgm:pt modelId="{98841C98-B8D3-435E-B41A-E87D7601B0D8}" type="parTrans" cxnId="{0B4C2F60-094F-4E4B-81BC-310C0E04C910}">
      <dgm:prSet/>
      <dgm:spPr/>
      <dgm:t>
        <a:bodyPr/>
        <a:lstStyle/>
        <a:p>
          <a:endParaRPr lang="en-US"/>
        </a:p>
      </dgm:t>
    </dgm:pt>
    <dgm:pt modelId="{936DE818-0C47-432B-905A-E83640E914B8}" type="sibTrans" cxnId="{0B4C2F60-094F-4E4B-81BC-310C0E04C910}">
      <dgm:prSet/>
      <dgm:spPr/>
      <dgm:t>
        <a:bodyPr/>
        <a:lstStyle/>
        <a:p>
          <a:endParaRPr lang="en-US"/>
        </a:p>
      </dgm:t>
    </dgm:pt>
    <dgm:pt modelId="{565DBA3F-D381-4C75-ADEA-E5697422213B}">
      <dgm:prSet phldrT="[Text]" custT="1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Why E-commerce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anose="020B0604020202020204" pitchFamily="34" charset="-34"/>
            <a:ea typeface="+mn-ea"/>
            <a:cs typeface="Browallia New" panose="020B0604020202020204" pitchFamily="34" charset="-34"/>
          </a:endParaRPr>
        </a:p>
      </dgm:t>
    </dgm:pt>
    <dgm:pt modelId="{4731C2D0-8932-47CE-B270-DE4B364952E8}" type="parTrans" cxnId="{F804BC4B-0433-4E9F-97CA-2CB5D1662F8E}">
      <dgm:prSet/>
      <dgm:spPr/>
      <dgm:t>
        <a:bodyPr/>
        <a:lstStyle/>
        <a:p>
          <a:endParaRPr lang="en-US"/>
        </a:p>
      </dgm:t>
    </dgm:pt>
    <dgm:pt modelId="{9010D7D1-1239-417C-896E-36AAEFB799E1}" type="sibTrans" cxnId="{F804BC4B-0433-4E9F-97CA-2CB5D1662F8E}">
      <dgm:prSet/>
      <dgm:spPr>
        <a:solidFill>
          <a:srgbClr val="FFF8B6"/>
        </a:solidFill>
        <a:ln>
          <a:solidFill>
            <a:srgbClr val="FFF8B6"/>
          </a:solidFill>
        </a:ln>
      </dgm:spPr>
      <dgm:t>
        <a:bodyPr/>
        <a:lstStyle/>
        <a:p>
          <a:endParaRPr lang="en-US"/>
        </a:p>
      </dgm:t>
    </dgm:pt>
    <dgm:pt modelId="{305430A3-200D-4F08-9948-E72FB13C74FC}" type="pres">
      <dgm:prSet presAssocID="{CC388A18-C9C2-4989-92DC-E2641DE62B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A9D9FC8-63E2-4622-AAE0-4F52EF7C619A}" type="pres">
      <dgm:prSet presAssocID="{CC388A18-C9C2-4989-92DC-E2641DE62B84}" presName="Name1" presStyleCnt="0"/>
      <dgm:spPr/>
      <dgm:t>
        <a:bodyPr/>
        <a:lstStyle/>
        <a:p>
          <a:endParaRPr lang="en-US"/>
        </a:p>
      </dgm:t>
    </dgm:pt>
    <dgm:pt modelId="{9FC6C6C2-2E2C-4FD8-B9C5-6AF29E2B3A8C}" type="pres">
      <dgm:prSet presAssocID="{CC388A18-C9C2-4989-92DC-E2641DE62B84}" presName="cycle" presStyleCnt="0"/>
      <dgm:spPr/>
      <dgm:t>
        <a:bodyPr/>
        <a:lstStyle/>
        <a:p>
          <a:endParaRPr lang="en-US"/>
        </a:p>
      </dgm:t>
    </dgm:pt>
    <dgm:pt modelId="{8BE28373-37E5-4965-84D5-29534701D23C}" type="pres">
      <dgm:prSet presAssocID="{CC388A18-C9C2-4989-92DC-E2641DE62B84}" presName="srcNode" presStyleLbl="node1" presStyleIdx="0" presStyleCnt="7"/>
      <dgm:spPr/>
      <dgm:t>
        <a:bodyPr/>
        <a:lstStyle/>
        <a:p>
          <a:endParaRPr lang="en-US"/>
        </a:p>
      </dgm:t>
    </dgm:pt>
    <dgm:pt modelId="{4E678C85-5446-4E3B-B468-911E0778F50E}" type="pres">
      <dgm:prSet presAssocID="{CC388A18-C9C2-4989-92DC-E2641DE62B84}" presName="conn" presStyleLbl="parChTrans1D2" presStyleIdx="0" presStyleCnt="1"/>
      <dgm:spPr/>
      <dgm:t>
        <a:bodyPr/>
        <a:lstStyle/>
        <a:p>
          <a:endParaRPr lang="en-US"/>
        </a:p>
      </dgm:t>
    </dgm:pt>
    <dgm:pt modelId="{43AD474B-C207-4B42-8428-E877572CFA52}" type="pres">
      <dgm:prSet presAssocID="{CC388A18-C9C2-4989-92DC-E2641DE62B84}" presName="extraNode" presStyleLbl="node1" presStyleIdx="0" presStyleCnt="7"/>
      <dgm:spPr/>
      <dgm:t>
        <a:bodyPr/>
        <a:lstStyle/>
        <a:p>
          <a:endParaRPr lang="en-US"/>
        </a:p>
      </dgm:t>
    </dgm:pt>
    <dgm:pt modelId="{8AE753EB-D655-44D0-9E0E-9B3CA5668379}" type="pres">
      <dgm:prSet presAssocID="{CC388A18-C9C2-4989-92DC-E2641DE62B84}" presName="dstNode" presStyleLbl="node1" presStyleIdx="0" presStyleCnt="7"/>
      <dgm:spPr/>
      <dgm:t>
        <a:bodyPr/>
        <a:lstStyle/>
        <a:p>
          <a:endParaRPr lang="en-US"/>
        </a:p>
      </dgm:t>
    </dgm:pt>
    <dgm:pt modelId="{CDDCD672-BA6B-426C-8F2C-FD145D7520BB}" type="pres">
      <dgm:prSet presAssocID="{565DBA3F-D381-4C75-ADEA-E5697422213B}" presName="text_1" presStyleLbl="node1" presStyleIdx="0" presStyleCnt="7" custLinFactNeighborY="1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522A9-1F99-4061-B548-3B713DB86CD3}" type="pres">
      <dgm:prSet presAssocID="{565DBA3F-D381-4C75-ADEA-E5697422213B}" presName="accent_1" presStyleCnt="0"/>
      <dgm:spPr/>
      <dgm:t>
        <a:bodyPr/>
        <a:lstStyle/>
        <a:p>
          <a:endParaRPr lang="en-US"/>
        </a:p>
      </dgm:t>
    </dgm:pt>
    <dgm:pt modelId="{92860F08-0DDB-4797-BF36-D1B03E3ED29B}" type="pres">
      <dgm:prSet presAssocID="{565DBA3F-D381-4C75-ADEA-E5697422213B}" presName="accentRepeatNode" presStyleLbl="solidFgAcc1" presStyleIdx="0" presStyleCnt="7" custLinFactNeighborY="10129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493695E-E3B9-4C5D-B06F-A627FCA04A41}" type="pres">
      <dgm:prSet presAssocID="{CBB4983C-782A-436E-B802-6AFCF2E17E6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32B0A-6768-46DB-918E-1DFE359DACEF}" type="pres">
      <dgm:prSet presAssocID="{CBB4983C-782A-436E-B802-6AFCF2E17E6B}" presName="accent_2" presStyleCnt="0"/>
      <dgm:spPr/>
      <dgm:t>
        <a:bodyPr/>
        <a:lstStyle/>
        <a:p>
          <a:endParaRPr lang="en-US"/>
        </a:p>
      </dgm:t>
    </dgm:pt>
    <dgm:pt modelId="{F3873E9E-36D7-4694-A794-1789D4F6F3F0}" type="pres">
      <dgm:prSet presAssocID="{CBB4983C-782A-436E-B802-6AFCF2E17E6B}" presName="accentRepeatNode" presStyleLbl="solidFgAcc1" presStyleIdx="1" presStyleCnt="7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A96F017-027E-4F3D-BAC8-A03741808FB7}" type="pres">
      <dgm:prSet presAssocID="{F0883714-2CDF-4655-9C78-ACAED1D002C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DDF24-408F-49E6-9486-5665FF0D26EA}" type="pres">
      <dgm:prSet presAssocID="{F0883714-2CDF-4655-9C78-ACAED1D002C9}" presName="accent_3" presStyleCnt="0"/>
      <dgm:spPr/>
      <dgm:t>
        <a:bodyPr/>
        <a:lstStyle/>
        <a:p>
          <a:endParaRPr lang="en-US"/>
        </a:p>
      </dgm:t>
    </dgm:pt>
    <dgm:pt modelId="{B39FDD8A-C43D-4E03-BD24-CC110A7B7D91}" type="pres">
      <dgm:prSet presAssocID="{F0883714-2CDF-4655-9C78-ACAED1D002C9}" presName="accentRepeatNode" presStyleLbl="solidFgAcc1" presStyleIdx="2" presStyleCnt="7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0705B95-7E8A-45AD-98A4-CDA8BE60870F}" type="pres">
      <dgm:prSet presAssocID="{B9C108A7-7260-41A9-96E1-EF96A7FA165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C0C32-7776-42AD-95E7-3454D02F3A51}" type="pres">
      <dgm:prSet presAssocID="{B9C108A7-7260-41A9-96E1-EF96A7FA1653}" presName="accent_4" presStyleCnt="0"/>
      <dgm:spPr/>
      <dgm:t>
        <a:bodyPr/>
        <a:lstStyle/>
        <a:p>
          <a:endParaRPr lang="en-US"/>
        </a:p>
      </dgm:t>
    </dgm:pt>
    <dgm:pt modelId="{8CDD67BE-EE77-4D59-AEB0-9673BCF62511}" type="pres">
      <dgm:prSet presAssocID="{B9C108A7-7260-41A9-96E1-EF96A7FA1653}" presName="accentRepeatNode" presStyleLbl="solidFgAcc1" presStyleIdx="3" presStyleCnt="7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D8A82A6-DCAA-4FC3-9EB8-43D17A54D050}" type="pres">
      <dgm:prSet presAssocID="{CDB18AB6-26A5-4FA3-9F93-12AC1EAEC2C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45B28-D93E-4924-A316-89E32835232D}" type="pres">
      <dgm:prSet presAssocID="{CDB18AB6-26A5-4FA3-9F93-12AC1EAEC2C2}" presName="accent_5" presStyleCnt="0"/>
      <dgm:spPr/>
      <dgm:t>
        <a:bodyPr/>
        <a:lstStyle/>
        <a:p>
          <a:endParaRPr lang="en-US"/>
        </a:p>
      </dgm:t>
    </dgm:pt>
    <dgm:pt modelId="{B1557D17-D2E7-48FB-8C2B-E109159BE8AC}" type="pres">
      <dgm:prSet presAssocID="{CDB18AB6-26A5-4FA3-9F93-12AC1EAEC2C2}" presName="accentRepeatNode" presStyleLbl="solidFgAcc1" presStyleIdx="4" presStyleCnt="7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E59966D-CBDE-4341-85E9-80B366F54ACF}" type="pres">
      <dgm:prSet presAssocID="{271C6500-4760-4A63-960D-F63C96915F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925B0-ED98-4EEE-89A8-2223989E9E87}" type="pres">
      <dgm:prSet presAssocID="{271C6500-4760-4A63-960D-F63C96915F5D}" presName="accent_6" presStyleCnt="0"/>
      <dgm:spPr/>
      <dgm:t>
        <a:bodyPr/>
        <a:lstStyle/>
        <a:p>
          <a:endParaRPr lang="en-US"/>
        </a:p>
      </dgm:t>
    </dgm:pt>
    <dgm:pt modelId="{91ABC9F7-BD76-45D1-A93D-493D3EC49872}" type="pres">
      <dgm:prSet presAssocID="{271C6500-4760-4A63-960D-F63C96915F5D}" presName="accentRepeatNode" presStyleLbl="solidFgAcc1" presStyleIdx="5" presStyleCnt="7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C33104D-6324-41AF-B7B0-F987229122BD}" type="pres">
      <dgm:prSet presAssocID="{9CE70E49-F0E3-4D93-A97C-CE02ADF7B8A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1A1D-DF46-4FA4-8B46-7A7F7183B74E}" type="pres">
      <dgm:prSet presAssocID="{9CE70E49-F0E3-4D93-A97C-CE02ADF7B8A5}" presName="accent_7" presStyleCnt="0"/>
      <dgm:spPr/>
      <dgm:t>
        <a:bodyPr/>
        <a:lstStyle/>
        <a:p>
          <a:endParaRPr lang="en-US"/>
        </a:p>
      </dgm:t>
    </dgm:pt>
    <dgm:pt modelId="{B11E1B84-F5C8-4DBD-9E96-9D791BAD180B}" type="pres">
      <dgm:prSet presAssocID="{9CE70E49-F0E3-4D93-A97C-CE02ADF7B8A5}" presName="accentRepeatNode" presStyleLbl="solidFgAcc1" presStyleIdx="6" presStyleCnt="7"/>
      <dgm:spPr>
        <a:solidFill>
          <a:srgbClr val="FFF8B6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</dgm:ptLst>
  <dgm:cxnLst>
    <dgm:cxn modelId="{0B4C2F60-094F-4E4B-81BC-310C0E04C910}" srcId="{CC388A18-C9C2-4989-92DC-E2641DE62B84}" destId="{9CE70E49-F0E3-4D93-A97C-CE02ADF7B8A5}" srcOrd="6" destOrd="0" parTransId="{98841C98-B8D3-435E-B41A-E87D7601B0D8}" sibTransId="{936DE818-0C47-432B-905A-E83640E914B8}"/>
    <dgm:cxn modelId="{3F80F8EB-3D7F-4A6C-98BE-F7634A3F0CE2}" srcId="{CC388A18-C9C2-4989-92DC-E2641DE62B84}" destId="{B9C108A7-7260-41A9-96E1-EF96A7FA1653}" srcOrd="3" destOrd="0" parTransId="{D27BCCB8-AD77-41BA-B369-9C137040D617}" sibTransId="{C8929EA5-FC3E-449C-885B-FC5236B43F1B}"/>
    <dgm:cxn modelId="{C46A7A3E-8493-41E8-9768-354C0054E862}" type="presOf" srcId="{9010D7D1-1239-417C-896E-36AAEFB799E1}" destId="{4E678C85-5446-4E3B-B468-911E0778F50E}" srcOrd="0" destOrd="0" presId="urn:microsoft.com/office/officeart/2008/layout/VerticalCurvedList"/>
    <dgm:cxn modelId="{F804BC4B-0433-4E9F-97CA-2CB5D1662F8E}" srcId="{CC388A18-C9C2-4989-92DC-E2641DE62B84}" destId="{565DBA3F-D381-4C75-ADEA-E5697422213B}" srcOrd="0" destOrd="0" parTransId="{4731C2D0-8932-47CE-B270-DE4B364952E8}" sibTransId="{9010D7D1-1239-417C-896E-36AAEFB799E1}"/>
    <dgm:cxn modelId="{482096F3-C78F-4FAD-A3F3-D74997A40E23}" type="presOf" srcId="{565DBA3F-D381-4C75-ADEA-E5697422213B}" destId="{CDDCD672-BA6B-426C-8F2C-FD145D7520BB}" srcOrd="0" destOrd="0" presId="urn:microsoft.com/office/officeart/2008/layout/VerticalCurvedList"/>
    <dgm:cxn modelId="{AD60BCB8-6984-4CE0-8152-FFC2FBBA4999}" srcId="{CC388A18-C9C2-4989-92DC-E2641DE62B84}" destId="{CDB18AB6-26A5-4FA3-9F93-12AC1EAEC2C2}" srcOrd="4" destOrd="0" parTransId="{892A4E46-7035-4194-A0A7-98A9421DB9FD}" sibTransId="{B3AEB043-A1B3-41DD-BDC9-EC0EFF42B968}"/>
    <dgm:cxn modelId="{823B46B6-9607-455F-B558-103A98A980D8}" srcId="{CC388A18-C9C2-4989-92DC-E2641DE62B84}" destId="{CBB4983C-782A-436E-B802-6AFCF2E17E6B}" srcOrd="1" destOrd="0" parTransId="{9F0A8046-13E8-4A31-8A9A-190C72876BD1}" sibTransId="{FF0BD2FA-03F5-4C40-ADFF-24489C27F830}"/>
    <dgm:cxn modelId="{0660CE87-899A-4831-88CC-9F4C1A99F8CC}" srcId="{CC388A18-C9C2-4989-92DC-E2641DE62B84}" destId="{271C6500-4760-4A63-960D-F63C96915F5D}" srcOrd="5" destOrd="0" parTransId="{1C672CEC-01E9-41F8-BF39-4E001B3BEA87}" sibTransId="{E74B604D-6C1C-4215-8D9B-992D322B8E3B}"/>
    <dgm:cxn modelId="{7291381F-77CF-46F4-8BD7-4938C9A9F724}" type="presOf" srcId="{9CE70E49-F0E3-4D93-A97C-CE02ADF7B8A5}" destId="{2C33104D-6324-41AF-B7B0-F987229122BD}" srcOrd="0" destOrd="0" presId="urn:microsoft.com/office/officeart/2008/layout/VerticalCurvedList"/>
    <dgm:cxn modelId="{545664CF-AA3A-49D8-A7D8-FBCDB1F33D04}" type="presOf" srcId="{F0883714-2CDF-4655-9C78-ACAED1D002C9}" destId="{FA96F017-027E-4F3D-BAC8-A03741808FB7}" srcOrd="0" destOrd="0" presId="urn:microsoft.com/office/officeart/2008/layout/VerticalCurvedList"/>
    <dgm:cxn modelId="{27E0D0F4-9B64-49C3-8E10-9BACE440407E}" srcId="{CC388A18-C9C2-4989-92DC-E2641DE62B84}" destId="{F0883714-2CDF-4655-9C78-ACAED1D002C9}" srcOrd="2" destOrd="0" parTransId="{F910933E-07CF-4CAE-A575-1351AA847E9A}" sibTransId="{F925A54F-2F34-4ED2-A1A9-B7E29B6E25EC}"/>
    <dgm:cxn modelId="{430F65EE-D370-45A1-85F4-71B9C5A6E172}" type="presOf" srcId="{CBB4983C-782A-436E-B802-6AFCF2E17E6B}" destId="{D493695E-E3B9-4C5D-B06F-A627FCA04A41}" srcOrd="0" destOrd="0" presId="urn:microsoft.com/office/officeart/2008/layout/VerticalCurvedList"/>
    <dgm:cxn modelId="{EA3D0120-B33C-4C59-8B59-10B0A7825F37}" type="presOf" srcId="{CC388A18-C9C2-4989-92DC-E2641DE62B84}" destId="{305430A3-200D-4F08-9948-E72FB13C74FC}" srcOrd="0" destOrd="0" presId="urn:microsoft.com/office/officeart/2008/layout/VerticalCurvedList"/>
    <dgm:cxn modelId="{D3BEA83A-FFEC-4CFC-A677-E957D6DF141A}" type="presOf" srcId="{B9C108A7-7260-41A9-96E1-EF96A7FA1653}" destId="{E0705B95-7E8A-45AD-98A4-CDA8BE60870F}" srcOrd="0" destOrd="0" presId="urn:microsoft.com/office/officeart/2008/layout/VerticalCurvedList"/>
    <dgm:cxn modelId="{E70C0502-EAA1-4018-8BE5-C5601C24920C}" type="presOf" srcId="{CDB18AB6-26A5-4FA3-9F93-12AC1EAEC2C2}" destId="{1D8A82A6-DCAA-4FC3-9EB8-43D17A54D050}" srcOrd="0" destOrd="0" presId="urn:microsoft.com/office/officeart/2008/layout/VerticalCurvedList"/>
    <dgm:cxn modelId="{330103ED-1171-4A34-93D9-EB0F47E79F46}" type="presOf" srcId="{271C6500-4760-4A63-960D-F63C96915F5D}" destId="{6E59966D-CBDE-4341-85E9-80B366F54ACF}" srcOrd="0" destOrd="0" presId="urn:microsoft.com/office/officeart/2008/layout/VerticalCurvedList"/>
    <dgm:cxn modelId="{28153F0C-811C-4644-88D0-1B653DE162EB}" type="presParOf" srcId="{305430A3-200D-4F08-9948-E72FB13C74FC}" destId="{4A9D9FC8-63E2-4622-AAE0-4F52EF7C619A}" srcOrd="0" destOrd="0" presId="urn:microsoft.com/office/officeart/2008/layout/VerticalCurvedList"/>
    <dgm:cxn modelId="{664F62F3-C0A0-47A8-ADCF-C4837F9096C3}" type="presParOf" srcId="{4A9D9FC8-63E2-4622-AAE0-4F52EF7C619A}" destId="{9FC6C6C2-2E2C-4FD8-B9C5-6AF29E2B3A8C}" srcOrd="0" destOrd="0" presId="urn:microsoft.com/office/officeart/2008/layout/VerticalCurvedList"/>
    <dgm:cxn modelId="{029941E5-DBB0-4737-9F62-1F3C49994A46}" type="presParOf" srcId="{9FC6C6C2-2E2C-4FD8-B9C5-6AF29E2B3A8C}" destId="{8BE28373-37E5-4965-84D5-29534701D23C}" srcOrd="0" destOrd="0" presId="urn:microsoft.com/office/officeart/2008/layout/VerticalCurvedList"/>
    <dgm:cxn modelId="{607F9862-870D-4A3C-854B-82FF11639368}" type="presParOf" srcId="{9FC6C6C2-2E2C-4FD8-B9C5-6AF29E2B3A8C}" destId="{4E678C85-5446-4E3B-B468-911E0778F50E}" srcOrd="1" destOrd="0" presId="urn:microsoft.com/office/officeart/2008/layout/VerticalCurvedList"/>
    <dgm:cxn modelId="{45407EE9-D627-40D9-BCEA-D1B0ACC0F796}" type="presParOf" srcId="{9FC6C6C2-2E2C-4FD8-B9C5-6AF29E2B3A8C}" destId="{43AD474B-C207-4B42-8428-E877572CFA52}" srcOrd="2" destOrd="0" presId="urn:microsoft.com/office/officeart/2008/layout/VerticalCurvedList"/>
    <dgm:cxn modelId="{288D50DF-87BC-49B7-A89F-4F4362AB4B23}" type="presParOf" srcId="{9FC6C6C2-2E2C-4FD8-B9C5-6AF29E2B3A8C}" destId="{8AE753EB-D655-44D0-9E0E-9B3CA5668379}" srcOrd="3" destOrd="0" presId="urn:microsoft.com/office/officeart/2008/layout/VerticalCurvedList"/>
    <dgm:cxn modelId="{74986DBB-F6A2-44C9-A92D-CA50234F99B8}" type="presParOf" srcId="{4A9D9FC8-63E2-4622-AAE0-4F52EF7C619A}" destId="{CDDCD672-BA6B-426C-8F2C-FD145D7520BB}" srcOrd="1" destOrd="0" presId="urn:microsoft.com/office/officeart/2008/layout/VerticalCurvedList"/>
    <dgm:cxn modelId="{E8AC8A97-1023-44E8-BEFB-72FD019DC510}" type="presParOf" srcId="{4A9D9FC8-63E2-4622-AAE0-4F52EF7C619A}" destId="{1A7522A9-1F99-4061-B548-3B713DB86CD3}" srcOrd="2" destOrd="0" presId="urn:microsoft.com/office/officeart/2008/layout/VerticalCurvedList"/>
    <dgm:cxn modelId="{2CF25D28-51EA-4F42-A05F-18FA0DE90DB4}" type="presParOf" srcId="{1A7522A9-1F99-4061-B548-3B713DB86CD3}" destId="{92860F08-0DDB-4797-BF36-D1B03E3ED29B}" srcOrd="0" destOrd="0" presId="urn:microsoft.com/office/officeart/2008/layout/VerticalCurvedList"/>
    <dgm:cxn modelId="{6B8B5433-0417-427F-BE56-6D49663F4FBE}" type="presParOf" srcId="{4A9D9FC8-63E2-4622-AAE0-4F52EF7C619A}" destId="{D493695E-E3B9-4C5D-B06F-A627FCA04A41}" srcOrd="3" destOrd="0" presId="urn:microsoft.com/office/officeart/2008/layout/VerticalCurvedList"/>
    <dgm:cxn modelId="{10CC56CE-ECF3-4EDB-958D-AE6470245D7F}" type="presParOf" srcId="{4A9D9FC8-63E2-4622-AAE0-4F52EF7C619A}" destId="{F8632B0A-6768-46DB-918E-1DFE359DACEF}" srcOrd="4" destOrd="0" presId="urn:microsoft.com/office/officeart/2008/layout/VerticalCurvedList"/>
    <dgm:cxn modelId="{5A2D5CCF-4D94-4D48-9078-584BA16B45AA}" type="presParOf" srcId="{F8632B0A-6768-46DB-918E-1DFE359DACEF}" destId="{F3873E9E-36D7-4694-A794-1789D4F6F3F0}" srcOrd="0" destOrd="0" presId="urn:microsoft.com/office/officeart/2008/layout/VerticalCurvedList"/>
    <dgm:cxn modelId="{885E2FAB-8E67-40FE-B83F-EFA422D568DB}" type="presParOf" srcId="{4A9D9FC8-63E2-4622-AAE0-4F52EF7C619A}" destId="{FA96F017-027E-4F3D-BAC8-A03741808FB7}" srcOrd="5" destOrd="0" presId="urn:microsoft.com/office/officeart/2008/layout/VerticalCurvedList"/>
    <dgm:cxn modelId="{E6F41036-E311-4AAA-AE2D-6B509FB31D90}" type="presParOf" srcId="{4A9D9FC8-63E2-4622-AAE0-4F52EF7C619A}" destId="{E96DDF24-408F-49E6-9486-5665FF0D26EA}" srcOrd="6" destOrd="0" presId="urn:microsoft.com/office/officeart/2008/layout/VerticalCurvedList"/>
    <dgm:cxn modelId="{5656D5DC-D182-456C-AEA6-C3305026CC76}" type="presParOf" srcId="{E96DDF24-408F-49E6-9486-5665FF0D26EA}" destId="{B39FDD8A-C43D-4E03-BD24-CC110A7B7D91}" srcOrd="0" destOrd="0" presId="urn:microsoft.com/office/officeart/2008/layout/VerticalCurvedList"/>
    <dgm:cxn modelId="{5FC4E1C9-530F-455B-AB30-37556EC1FCE7}" type="presParOf" srcId="{4A9D9FC8-63E2-4622-AAE0-4F52EF7C619A}" destId="{E0705B95-7E8A-45AD-98A4-CDA8BE60870F}" srcOrd="7" destOrd="0" presId="urn:microsoft.com/office/officeart/2008/layout/VerticalCurvedList"/>
    <dgm:cxn modelId="{B99F3DE1-C7EB-4280-98A9-AF3A4B95BE50}" type="presParOf" srcId="{4A9D9FC8-63E2-4622-AAE0-4F52EF7C619A}" destId="{38EC0C32-7776-42AD-95E7-3454D02F3A51}" srcOrd="8" destOrd="0" presId="urn:microsoft.com/office/officeart/2008/layout/VerticalCurvedList"/>
    <dgm:cxn modelId="{8BBB6A96-DE2F-442E-89E0-0A2F396784C5}" type="presParOf" srcId="{38EC0C32-7776-42AD-95E7-3454D02F3A51}" destId="{8CDD67BE-EE77-4D59-AEB0-9673BCF62511}" srcOrd="0" destOrd="0" presId="urn:microsoft.com/office/officeart/2008/layout/VerticalCurvedList"/>
    <dgm:cxn modelId="{83E0B30C-3D09-4C0F-8093-E7C078DF083A}" type="presParOf" srcId="{4A9D9FC8-63E2-4622-AAE0-4F52EF7C619A}" destId="{1D8A82A6-DCAA-4FC3-9EB8-43D17A54D050}" srcOrd="9" destOrd="0" presId="urn:microsoft.com/office/officeart/2008/layout/VerticalCurvedList"/>
    <dgm:cxn modelId="{5129453C-55FF-45D1-8A20-70E319802160}" type="presParOf" srcId="{4A9D9FC8-63E2-4622-AAE0-4F52EF7C619A}" destId="{11645B28-D93E-4924-A316-89E32835232D}" srcOrd="10" destOrd="0" presId="urn:microsoft.com/office/officeart/2008/layout/VerticalCurvedList"/>
    <dgm:cxn modelId="{34FA270C-5999-4000-8D29-E42D035BE550}" type="presParOf" srcId="{11645B28-D93E-4924-A316-89E32835232D}" destId="{B1557D17-D2E7-48FB-8C2B-E109159BE8AC}" srcOrd="0" destOrd="0" presId="urn:microsoft.com/office/officeart/2008/layout/VerticalCurvedList"/>
    <dgm:cxn modelId="{32B92D19-E10F-46C3-B786-9F3E330CFDCE}" type="presParOf" srcId="{4A9D9FC8-63E2-4622-AAE0-4F52EF7C619A}" destId="{6E59966D-CBDE-4341-85E9-80B366F54ACF}" srcOrd="11" destOrd="0" presId="urn:microsoft.com/office/officeart/2008/layout/VerticalCurvedList"/>
    <dgm:cxn modelId="{B5915F32-9A21-4A0F-9C88-67858A990213}" type="presParOf" srcId="{4A9D9FC8-63E2-4622-AAE0-4F52EF7C619A}" destId="{944925B0-ED98-4EEE-89A8-2223989E9E87}" srcOrd="12" destOrd="0" presId="urn:microsoft.com/office/officeart/2008/layout/VerticalCurvedList"/>
    <dgm:cxn modelId="{C1CE8B6E-4A33-4D96-9A65-5A24EC8A42C9}" type="presParOf" srcId="{944925B0-ED98-4EEE-89A8-2223989E9E87}" destId="{91ABC9F7-BD76-45D1-A93D-493D3EC49872}" srcOrd="0" destOrd="0" presId="urn:microsoft.com/office/officeart/2008/layout/VerticalCurvedList"/>
    <dgm:cxn modelId="{4212687B-7F7D-4467-8020-0747CE458473}" type="presParOf" srcId="{4A9D9FC8-63E2-4622-AAE0-4F52EF7C619A}" destId="{2C33104D-6324-41AF-B7B0-F987229122BD}" srcOrd="13" destOrd="0" presId="urn:microsoft.com/office/officeart/2008/layout/VerticalCurvedList"/>
    <dgm:cxn modelId="{ECEF79CC-B2C8-4BD0-9919-8A383F10E123}" type="presParOf" srcId="{4A9D9FC8-63E2-4622-AAE0-4F52EF7C619A}" destId="{22E61A1D-DF46-4FA4-8B46-7A7F7183B74E}" srcOrd="14" destOrd="0" presId="urn:microsoft.com/office/officeart/2008/layout/VerticalCurvedList"/>
    <dgm:cxn modelId="{1F133CCE-BACF-4DC5-8E20-D62AE0CD083F}" type="presParOf" srcId="{22E61A1D-DF46-4FA4-8B46-7A7F7183B74E}" destId="{B11E1B84-F5C8-4DBD-9E96-9D791BAD18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78C85-5446-4E3B-B468-911E0778F50E}">
      <dsp:nvSpPr>
        <dsp:cNvPr id="0" name=""/>
        <dsp:cNvSpPr/>
      </dsp:nvSpPr>
      <dsp:spPr>
        <a:xfrm>
          <a:off x="-5408765" y="-828632"/>
          <a:ext cx="6443503" cy="6443503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solidFill>
          <a:srgbClr val="FFF8B6"/>
        </a:solidFill>
        <a:ln w="25400" cap="flat" cmpd="sng" algn="ctr">
          <a:solidFill>
            <a:srgbClr val="FFF8B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CD672-BA6B-426C-8F2C-FD145D7520BB}">
      <dsp:nvSpPr>
        <dsp:cNvPr id="0" name=""/>
        <dsp:cNvSpPr/>
      </dsp:nvSpPr>
      <dsp:spPr>
        <a:xfrm>
          <a:off x="335754" y="272654"/>
          <a:ext cx="6686949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Why E-commerce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anose="020B0604020202020204" pitchFamily="34" charset="-34"/>
            <a:ea typeface="+mn-ea"/>
            <a:cs typeface="Browallia New" panose="020B0604020202020204" pitchFamily="34" charset="-34"/>
          </a:endParaRPr>
        </a:p>
      </dsp:txBody>
      <dsp:txXfrm>
        <a:off x="335754" y="272654"/>
        <a:ext cx="6686949" cy="434973"/>
      </dsp:txXfrm>
    </dsp:sp>
    <dsp:sp modelId="{92860F08-0DDB-4797-BF36-D1B03E3ED29B}">
      <dsp:nvSpPr>
        <dsp:cNvPr id="0" name=""/>
        <dsp:cNvSpPr/>
      </dsp:nvSpPr>
      <dsp:spPr>
        <a:xfrm>
          <a:off x="63896" y="218283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3695E-E3B9-4C5D-B06F-A627FCA04A41}">
      <dsp:nvSpPr>
        <dsp:cNvPr id="0" name=""/>
        <dsp:cNvSpPr/>
      </dsp:nvSpPr>
      <dsp:spPr>
        <a:xfrm>
          <a:off x="729661" y="870425"/>
          <a:ext cx="6293041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What is Multi-tenancy</a:t>
          </a:r>
        </a:p>
      </dsp:txBody>
      <dsp:txXfrm>
        <a:off x="729661" y="870425"/>
        <a:ext cx="6293041" cy="434973"/>
      </dsp:txXfrm>
    </dsp:sp>
    <dsp:sp modelId="{F3873E9E-36D7-4694-A794-1789D4F6F3F0}">
      <dsp:nvSpPr>
        <dsp:cNvPr id="0" name=""/>
        <dsp:cNvSpPr/>
      </dsp:nvSpPr>
      <dsp:spPr>
        <a:xfrm>
          <a:off x="457803" y="816053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6F017-027E-4F3D-BAC8-A03741808FB7}">
      <dsp:nvSpPr>
        <dsp:cNvPr id="0" name=""/>
        <dsp:cNvSpPr/>
      </dsp:nvSpPr>
      <dsp:spPr>
        <a:xfrm>
          <a:off x="945521" y="1522789"/>
          <a:ext cx="6077182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Development software and frameworks</a:t>
          </a:r>
        </a:p>
      </dsp:txBody>
      <dsp:txXfrm>
        <a:off x="945521" y="1522789"/>
        <a:ext cx="6077182" cy="434973"/>
      </dsp:txXfrm>
    </dsp:sp>
    <dsp:sp modelId="{B39FDD8A-C43D-4E03-BD24-CC110A7B7D91}">
      <dsp:nvSpPr>
        <dsp:cNvPr id="0" name=""/>
        <dsp:cNvSpPr/>
      </dsp:nvSpPr>
      <dsp:spPr>
        <a:xfrm>
          <a:off x="673662" y="1468417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05B95-7E8A-45AD-98A4-CDA8BE60870F}">
      <dsp:nvSpPr>
        <dsp:cNvPr id="0" name=""/>
        <dsp:cNvSpPr/>
      </dsp:nvSpPr>
      <dsp:spPr>
        <a:xfrm>
          <a:off x="1014443" y="2175632"/>
          <a:ext cx="6008260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Development Process</a:t>
          </a:r>
        </a:p>
      </dsp:txBody>
      <dsp:txXfrm>
        <a:off x="1014443" y="2175632"/>
        <a:ext cx="6008260" cy="434973"/>
      </dsp:txXfrm>
    </dsp:sp>
    <dsp:sp modelId="{8CDD67BE-EE77-4D59-AEB0-9673BCF62511}">
      <dsp:nvSpPr>
        <dsp:cNvPr id="0" name=""/>
        <dsp:cNvSpPr/>
      </dsp:nvSpPr>
      <dsp:spPr>
        <a:xfrm>
          <a:off x="742584" y="2121260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A82A6-DCAA-4FC3-9EB8-43D17A54D050}">
      <dsp:nvSpPr>
        <dsp:cNvPr id="0" name=""/>
        <dsp:cNvSpPr/>
      </dsp:nvSpPr>
      <dsp:spPr>
        <a:xfrm>
          <a:off x="945521" y="2828475"/>
          <a:ext cx="6077182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Project features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 New" panose="020B0604020202020204" pitchFamily="34" charset="-34"/>
            <a:ea typeface="+mn-ea"/>
            <a:cs typeface="Browallia New" panose="020B0604020202020204" pitchFamily="34" charset="-34"/>
          </a:endParaRPr>
        </a:p>
      </dsp:txBody>
      <dsp:txXfrm>
        <a:off x="945521" y="2828475"/>
        <a:ext cx="6077182" cy="434973"/>
      </dsp:txXfrm>
    </dsp:sp>
    <dsp:sp modelId="{B1557D17-D2E7-48FB-8C2B-E109159BE8AC}">
      <dsp:nvSpPr>
        <dsp:cNvPr id="0" name=""/>
        <dsp:cNvSpPr/>
      </dsp:nvSpPr>
      <dsp:spPr>
        <a:xfrm>
          <a:off x="673662" y="2774103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9966D-CBDE-4341-85E9-80B366F54ACF}">
      <dsp:nvSpPr>
        <dsp:cNvPr id="0" name=""/>
        <dsp:cNvSpPr/>
      </dsp:nvSpPr>
      <dsp:spPr>
        <a:xfrm>
          <a:off x="729661" y="3480839"/>
          <a:ext cx="6293041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Conclusions</a:t>
          </a:r>
        </a:p>
      </dsp:txBody>
      <dsp:txXfrm>
        <a:off x="729661" y="3480839"/>
        <a:ext cx="6293041" cy="434973"/>
      </dsp:txXfrm>
    </dsp:sp>
    <dsp:sp modelId="{91ABC9F7-BD76-45D1-A93D-493D3EC49872}">
      <dsp:nvSpPr>
        <dsp:cNvPr id="0" name=""/>
        <dsp:cNvSpPr/>
      </dsp:nvSpPr>
      <dsp:spPr>
        <a:xfrm>
          <a:off x="457803" y="3426467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3104D-6324-41AF-B7B0-F987229122BD}">
      <dsp:nvSpPr>
        <dsp:cNvPr id="0" name=""/>
        <dsp:cNvSpPr/>
      </dsp:nvSpPr>
      <dsp:spPr>
        <a:xfrm>
          <a:off x="335754" y="4133682"/>
          <a:ext cx="6686949" cy="434973"/>
        </a:xfrm>
        <a:prstGeom prst="rect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0" tIns="71120" rIns="71120" bIns="71120" numCol="1" spcCol="1270" anchor="ctr" anchorCtr="0">
          <a:noAutofit/>
        </a:bodyPr>
        <a:lstStyle/>
        <a:p>
          <a:pPr lvl="0" algn="l" defTabSz="8890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+mn-ea"/>
              <a:cs typeface="Browallia New" panose="020B0604020202020204" pitchFamily="34" charset="-34"/>
            </a:rPr>
            <a:t>Recommendations</a:t>
          </a:r>
        </a:p>
      </dsp:txBody>
      <dsp:txXfrm>
        <a:off x="335754" y="4133682"/>
        <a:ext cx="6686949" cy="434973"/>
      </dsp:txXfrm>
    </dsp:sp>
    <dsp:sp modelId="{B11E1B84-F5C8-4DBD-9E96-9D791BAD180B}">
      <dsp:nvSpPr>
        <dsp:cNvPr id="0" name=""/>
        <dsp:cNvSpPr/>
      </dsp:nvSpPr>
      <dsp:spPr>
        <a:xfrm>
          <a:off x="63896" y="4079310"/>
          <a:ext cx="543716" cy="543716"/>
        </a:xfrm>
        <a:prstGeom prst="ellipse">
          <a:avLst/>
        </a:prstGeom>
        <a:solidFill>
          <a:srgbClr val="FFF8B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0CDCD4-CD15-4862-B1EC-A0830985C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EB80-B944-460A-8974-680B94F58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754B-EBAD-441D-9215-DC4567C7D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DB937-FF70-458F-9A54-326C4DD28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E7876-85AD-4479-9C81-C1386789C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38E5-157D-44DF-8C40-B0224E59B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38E5-157D-44DF-8C40-B0224E59B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1226-8442-42ED-B1D2-7090889D8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97D1-C824-4779-9D82-17BA43A78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5466-53CE-45C9-8063-F153F075C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75FEC-4C04-4A63-A9AD-7EEEA99AE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3B50-9CB4-4DFF-884B-2AB146F79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80ED7-4E65-440D-9621-BA148474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66DC7F-F594-478E-9152-650489D137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600200"/>
          </a:xfrm>
        </p:spPr>
        <p:txBody>
          <a:bodyPr/>
          <a:lstStyle/>
          <a:p>
            <a:pPr algn="ctr"/>
            <a:r>
              <a:rPr lang="en-US" sz="5000" dirty="0">
                <a:latin typeface="Broadway" panose="04040905080B02020502" pitchFamily="82" charset="0"/>
              </a:rPr>
              <a:t>Pal‐Store E‐commerce </a:t>
            </a:r>
            <a:br>
              <a:rPr lang="en-US" sz="5000" dirty="0">
                <a:latin typeface="Broadway" panose="04040905080B02020502" pitchFamily="82" charset="0"/>
              </a:rPr>
            </a:br>
            <a:r>
              <a:rPr lang="en-US" sz="5000" dirty="0">
                <a:latin typeface="Broadway" panose="04040905080B02020502" pitchFamily="82" charset="0"/>
              </a:rPr>
              <a:t>Website</a:t>
            </a:r>
            <a:endParaRPr lang="en-US" sz="50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0" y="2895600"/>
            <a:ext cx="9144000" cy="27432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200" u="sng" dirty="0">
                <a:latin typeface="Broadway" panose="04040905080B02020502" pitchFamily="82" charset="0"/>
              </a:rPr>
              <a:t>Presented by</a:t>
            </a:r>
          </a:p>
          <a:p>
            <a:pPr marL="0" indent="0" algn="ctr">
              <a:buNone/>
            </a:pPr>
            <a:r>
              <a:rPr lang="en-US" sz="2200" dirty="0">
                <a:latin typeface="Broadway" panose="04040905080B02020502" pitchFamily="82" charset="0"/>
              </a:rPr>
              <a:t>Moath Samaneh</a:t>
            </a:r>
          </a:p>
          <a:p>
            <a:pPr marL="0" indent="0" algn="ctr">
              <a:buNone/>
            </a:pPr>
            <a:r>
              <a:rPr lang="en-US" sz="2200" dirty="0">
                <a:latin typeface="Broadway" panose="04040905080B02020502" pitchFamily="82" charset="0"/>
              </a:rPr>
              <a:t>Ibrahim Yasin</a:t>
            </a:r>
            <a:r>
              <a:rPr lang="en-US" dirty="0">
                <a:latin typeface="Broadway" panose="04040905080B02020502" pitchFamily="82" charset="0"/>
              </a:rPr>
              <a:t/>
            </a:r>
            <a:br>
              <a:rPr lang="en-US" dirty="0">
                <a:latin typeface="Broadway" panose="04040905080B02020502" pitchFamily="82" charset="0"/>
              </a:rPr>
            </a:br>
            <a:endParaRPr lang="en-US" sz="10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r>
              <a:rPr lang="en-US" sz="2200" u="sng" dirty="0">
                <a:latin typeface="Broadway" panose="04040905080B02020502" pitchFamily="82" charset="0"/>
              </a:rPr>
              <a:t>Supervisor</a:t>
            </a:r>
            <a:r>
              <a:rPr lang="en-US" sz="2200" dirty="0">
                <a:latin typeface="Broadway" panose="04040905080B02020502" pitchFamily="82" charset="0"/>
              </a:rPr>
              <a:t> </a:t>
            </a:r>
          </a:p>
          <a:p>
            <a:pPr marL="0" indent="0" algn="ctr">
              <a:buNone/>
            </a:pPr>
            <a:r>
              <a:rPr lang="en-US" sz="2200" dirty="0">
                <a:latin typeface="Broadway" panose="04040905080B02020502" pitchFamily="82" charset="0"/>
              </a:rPr>
              <a:t>Dr. Luay Malhis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4445" r="17778" b="20000"/>
          <a:stretch/>
        </p:blipFill>
        <p:spPr>
          <a:xfrm>
            <a:off x="76200" y="4514273"/>
            <a:ext cx="1905000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Development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user interface is implemented using bootstrap framework which is an HTML5 and CSS3 framework to provide responsive design.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76" y="2667000"/>
            <a:ext cx="4171848" cy="41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Development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054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request URL is separated to three main parts, for example let us take this URL: localhost:8080/Pal-Store/tenant1/</a:t>
            </a: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products?catid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=1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localhost:8080/Pal-Store/: is the main project URL.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/tenant1/ : is the tenant id which the controller resolves it and connect to the desired database.</a:t>
            </a:r>
          </a:p>
          <a:p>
            <a:pPr>
              <a:buClr>
                <a:srgbClr val="F39714"/>
              </a:buClr>
            </a:pP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products?catid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=1 : sub URL for the store for this example it will view the products in category 1.</a:t>
            </a:r>
          </a:p>
        </p:txBody>
      </p:sp>
    </p:spTree>
    <p:extLst>
      <p:ext uri="{BB962C8B-B14F-4D97-AF65-F5344CB8AC3E}">
        <p14:creationId xmlns:p14="http://schemas.microsoft.com/office/powerpoint/2010/main" val="29495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main features is the ease of creating you web site through simple creation 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4803"/>
            <a:ext cx="4804227" cy="37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Responsive design: the view of the site is auto arranged for different screen resolutions, </a:t>
            </a: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eg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PCs, tables and smartphones.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124200"/>
            <a:ext cx="7277100" cy="2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User friendly navigation.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7239000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F691F"/>
              </a:buClr>
            </a:pP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Different sorting method for the products  </a:t>
            </a:r>
          </a:p>
          <a:p>
            <a:endParaRPr lang="ar-J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9077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User friendly administrator control panel.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700113" cy="3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Secure payments through </a:t>
            </a: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paypal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8972" y="2209800"/>
            <a:ext cx="776985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Secure Advanced searching: we provide to customers different searching methods based on name, features, or price range.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3" b="7022"/>
          <a:stretch/>
        </p:blipFill>
        <p:spPr>
          <a:xfrm>
            <a:off x="834139" y="3124200"/>
            <a:ext cx="739952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Project features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Modern designed shopping cart.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9" y="2057400"/>
            <a:ext cx="68867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1677"/>
              </p:ext>
            </p:extLst>
          </p:nvPr>
        </p:nvGraphicFramePr>
        <p:xfrm>
          <a:off x="696116" y="1676400"/>
          <a:ext cx="7086600" cy="47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Outline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9916" y="1393827"/>
            <a:ext cx="7086600" cy="434973"/>
            <a:chOff x="335754" y="217582"/>
            <a:chExt cx="6305949" cy="434973"/>
          </a:xfrm>
        </p:grpSpPr>
        <p:sp>
          <p:nvSpPr>
            <p:cNvPr id="13" name="Rectangle 12"/>
            <p:cNvSpPr/>
            <p:nvPr/>
          </p:nvSpPr>
          <p:spPr>
            <a:xfrm>
              <a:off x="335754" y="217582"/>
              <a:ext cx="6305949" cy="43497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35754" y="217582"/>
              <a:ext cx="6305949" cy="434973"/>
            </a:xfrm>
            <a:prstGeom prst="rect">
              <a:avLst/>
            </a:prstGeom>
            <a:solidFill>
              <a:srgbClr val="FFF8B6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5260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Introduction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315116" y="1371600"/>
            <a:ext cx="543716" cy="543716"/>
          </a:xfrm>
          <a:prstGeom prst="ellipse">
            <a:avLst/>
          </a:prstGeom>
          <a:solidFill>
            <a:srgbClr val="FFF8B6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9916" y="6360274"/>
            <a:ext cx="7086599" cy="434973"/>
            <a:chOff x="335754" y="4133682"/>
            <a:chExt cx="6305949" cy="434973"/>
          </a:xfrm>
        </p:grpSpPr>
        <p:sp>
          <p:nvSpPr>
            <p:cNvPr id="16" name="Rectangle 15"/>
            <p:cNvSpPr/>
            <p:nvPr/>
          </p:nvSpPr>
          <p:spPr>
            <a:xfrm>
              <a:off x="335754" y="4133682"/>
              <a:ext cx="6305949" cy="43497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35754" y="4133682"/>
              <a:ext cx="6305949" cy="434973"/>
            </a:xfrm>
            <a:prstGeom prst="rect">
              <a:avLst/>
            </a:prstGeom>
            <a:solidFill>
              <a:srgbClr val="FFF8B6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5260" tIns="50800" rIns="50800" bIns="508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Demo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04800" y="6238084"/>
            <a:ext cx="543716" cy="543716"/>
          </a:xfrm>
          <a:prstGeom prst="ellipse">
            <a:avLst/>
          </a:prstGeom>
          <a:solidFill>
            <a:srgbClr val="FFF8B6"/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762000" y="1903005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694" y="1381517"/>
            <a:ext cx="533400" cy="5478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504530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3149940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7800" y="3797493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9359" y="4437460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5103269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5738227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875" y="6224042"/>
            <a:ext cx="533400" cy="547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97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10" grpId="0" animBg="1"/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Conclusion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Developing the software while we are physically separated. Me and Ibrahim didn’t have much time in the university to work together, so we had to use subversion program “</a:t>
            </a:r>
            <a:r>
              <a:rPr lang="en-US" sz="32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Turtoise</a:t>
            </a: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SVN”, which allows us both to work on the same version of the code.</a:t>
            </a:r>
          </a:p>
          <a:p>
            <a:pPr>
              <a:buClr>
                <a:srgbClr val="F39714"/>
              </a:buClr>
              <a:buSzPct val="70000"/>
              <a:buFont typeface="Wingdings" panose="05000000000000000000" pitchFamily="2" charset="2"/>
              <a:buChar char="Ø"/>
            </a:pP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We had to learn the documentations of the frameworks we used in a short time, since developing time takes a long time.</a:t>
            </a:r>
          </a:p>
        </p:txBody>
      </p:sp>
    </p:spTree>
    <p:extLst>
      <p:ext uri="{BB962C8B-B14F-4D97-AF65-F5344CB8AC3E}">
        <p14:creationId xmlns:p14="http://schemas.microsoft.com/office/powerpoint/2010/main" val="6395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Recommendation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Clients may be able to choose between different templates for their site, the project itself is designed to support this feature, but we need time to design different templates.</a:t>
            </a:r>
          </a:p>
          <a:p>
            <a:pPr>
              <a:buClr>
                <a:srgbClr val="F39714"/>
              </a:buClr>
              <a:buSzPct val="60000"/>
              <a:buFont typeface="Wingdings" panose="05000000000000000000" pitchFamily="2" charset="2"/>
              <a:buChar char="Ø"/>
            </a:pP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project may support different payments methods, like pay on delivery</a:t>
            </a: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</a:p>
          <a:p>
            <a:pPr>
              <a:buClr>
                <a:srgbClr val="F39714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Support multiple languages interface, Arabic </a:t>
            </a:r>
            <a:r>
              <a:rPr lang="en-US" sz="32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and English.</a:t>
            </a:r>
            <a:endParaRPr lang="en-US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66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0"/>
          </a:xfrm>
        </p:spPr>
        <p:txBody>
          <a:bodyPr anchor="ctr"/>
          <a:lstStyle/>
          <a:p>
            <a:pPr marL="0" indent="0" algn="ctr">
              <a:buClr>
                <a:srgbClr val="F39714"/>
              </a:buClr>
              <a:buSzPct val="60000"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Any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Questions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?!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0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7" y="0"/>
            <a:ext cx="8153400" cy="6858000"/>
          </a:xfrm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Thanks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7284" y="4343400"/>
            <a:ext cx="4753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+mj-ea"/>
                <a:cs typeface="Adobe Arabic" panose="02040503050201020203" pitchFamily="18" charset="-78"/>
              </a:rPr>
              <a:t>And let us see the demo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7" y="3244334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ea typeface="+mj-ea"/>
                <a:cs typeface="Adobe Arabic" panose="02040503050201020203" pitchFamily="18" charset="-78"/>
              </a:rPr>
              <a:t>ツ</a:t>
            </a:r>
            <a:endParaRPr lang="ar-J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ea typeface="+mj-ea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51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Introduction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  <a:cs typeface="Adobe Arabic" panose="02040503050201020203" pitchFamily="18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main idea is to build a multi-tenant e-commerce system that allows users to have their own web store.</a:t>
            </a:r>
          </a:p>
          <a:p>
            <a:pPr>
              <a:buClr>
                <a:srgbClr val="F39714"/>
              </a:buClr>
            </a:pPr>
            <a:endParaRPr lang="en-US" sz="1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system allows full administration for the customer, with low subscribing cost. </a:t>
            </a:r>
          </a:p>
        </p:txBody>
      </p:sp>
    </p:spTree>
    <p:extLst>
      <p:ext uri="{BB962C8B-B14F-4D97-AF65-F5344CB8AC3E}">
        <p14:creationId xmlns:p14="http://schemas.microsoft.com/office/powerpoint/2010/main" val="19253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Why E-commerce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E-commerce is the trend and still developing rapidly.</a:t>
            </a:r>
          </a:p>
          <a:p>
            <a:pPr>
              <a:buClr>
                <a:srgbClr val="F39714"/>
              </a:buClr>
            </a:pPr>
            <a:endParaRPr lang="en-US" sz="1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E-commerce still not common in Palestine.</a:t>
            </a:r>
          </a:p>
          <a:p>
            <a:pPr>
              <a:buClr>
                <a:srgbClr val="F39714"/>
              </a:buClr>
            </a:pPr>
            <a:endParaRPr lang="en-US" sz="1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E-commerce systems need a lot of money investment which not affordable for Palestinian businesses. </a:t>
            </a:r>
          </a:p>
          <a:p>
            <a:pPr>
              <a:buClr>
                <a:srgbClr val="F39714"/>
              </a:buClr>
            </a:pPr>
            <a:endParaRPr lang="en-US" sz="1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We hope to help sellers take advantage of this technology.</a:t>
            </a:r>
          </a:p>
        </p:txBody>
      </p:sp>
    </p:spTree>
    <p:extLst>
      <p:ext uri="{BB962C8B-B14F-4D97-AF65-F5344CB8AC3E}">
        <p14:creationId xmlns:p14="http://schemas.microsoft.com/office/powerpoint/2010/main" val="36556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What is Multi-tenancy 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It is an Architecture in which a single running instance of an application simultaneously serves multiple clients (tenants).</a:t>
            </a:r>
          </a:p>
          <a:p>
            <a:pPr>
              <a:buClr>
                <a:srgbClr val="F39714"/>
              </a:buClr>
            </a:pPr>
            <a:endParaRPr lang="en-US" sz="1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It is highly used in software as service applications.  </a:t>
            </a:r>
          </a:p>
        </p:txBody>
      </p:sp>
    </p:spTree>
    <p:extLst>
      <p:ext uri="{BB962C8B-B14F-4D97-AF65-F5344CB8AC3E}">
        <p14:creationId xmlns:p14="http://schemas.microsoft.com/office/powerpoint/2010/main" val="28543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What is Multi-tenancy cont.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4" y="1371600"/>
            <a:ext cx="7353012" cy="45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Development software and frameworks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Eclipse J2EE edition.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Tomcat server v7.0.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MySQL database server.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Spring MVC framework.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Hibernate ORM framework.</a:t>
            </a:r>
          </a:p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Bootstrap framework.</a:t>
            </a:r>
          </a:p>
        </p:txBody>
      </p:sp>
    </p:spTree>
    <p:extLst>
      <p:ext uri="{BB962C8B-B14F-4D97-AF65-F5344CB8AC3E}">
        <p14:creationId xmlns:p14="http://schemas.microsoft.com/office/powerpoint/2010/main" val="38334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Development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project is developed using Spring MVC framework, which is built on top of J2EE and servlets.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61" y="2674521"/>
            <a:ext cx="6105877" cy="36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  <a:cs typeface="Adobe Arabic" panose="02040503050201020203" pitchFamily="18" charset="-78"/>
              </a:rPr>
              <a:t>Development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>
              <a:buClr>
                <a:srgbClr val="F39714"/>
              </a:buClr>
            </a:pPr>
            <a:r>
              <a:rPr lang="en-US" sz="3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database is designed and implemented using relational database then it is mapped to java classes through hibernate ORM framework.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7" y="3368613"/>
            <a:ext cx="7323686" cy="227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computer_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54117D-F09A-4C85-B430-16B400B3E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TS010336785</Template>
  <TotalTime>1876</TotalTime>
  <Words>555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computer_era</vt:lpstr>
      <vt:lpstr>Pal‐Store E‐commerce  Website</vt:lpstr>
      <vt:lpstr>Outline</vt:lpstr>
      <vt:lpstr>Introduction</vt:lpstr>
      <vt:lpstr>Why E-commerce</vt:lpstr>
      <vt:lpstr>What is Multi-tenancy ?</vt:lpstr>
      <vt:lpstr>What is Multi-tenancy cont.</vt:lpstr>
      <vt:lpstr>Development software and frameworks</vt:lpstr>
      <vt:lpstr>Development process</vt:lpstr>
      <vt:lpstr>Development process</vt:lpstr>
      <vt:lpstr>Development process</vt:lpstr>
      <vt:lpstr>Development process</vt:lpstr>
      <vt:lpstr>Project features</vt:lpstr>
      <vt:lpstr>Project features</vt:lpstr>
      <vt:lpstr>Project features</vt:lpstr>
      <vt:lpstr>Project features</vt:lpstr>
      <vt:lpstr>Project features</vt:lpstr>
      <vt:lpstr>Project features</vt:lpstr>
      <vt:lpstr>Project features</vt:lpstr>
      <vt:lpstr>Project features</vt:lpstr>
      <vt:lpstr>Conclusion</vt:lpstr>
      <vt:lpstr>Recommendation</vt:lpstr>
      <vt:lpstr>Any Questions ?!</vt:lpstr>
      <vt:lpstr>Thanks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ERA</dc:title>
  <dc:creator>Reham Maher</dc:creator>
  <cp:keywords/>
  <cp:lastModifiedBy>moath</cp:lastModifiedBy>
  <cp:revision>41</cp:revision>
  <dcterms:created xsi:type="dcterms:W3CDTF">2014-05-04T07:34:55Z</dcterms:created>
  <dcterms:modified xsi:type="dcterms:W3CDTF">2014-05-14T04:47:46Z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