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32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5" r:id="rId29"/>
    <p:sldId id="286" r:id="rId30"/>
    <p:sldId id="287" r:id="rId31"/>
    <p:sldId id="290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1" r:id="rId40"/>
    <p:sldId id="303" r:id="rId41"/>
    <p:sldId id="306" r:id="rId42"/>
    <p:sldId id="307" r:id="rId43"/>
    <p:sldId id="325" r:id="rId44"/>
    <p:sldId id="310" r:id="rId45"/>
    <p:sldId id="313" r:id="rId46"/>
    <p:sldId id="314" r:id="rId47"/>
    <p:sldId id="326" r:id="rId48"/>
    <p:sldId id="32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008DB-876E-402A-931F-16B6A7EC4F86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3BAC574-2A7E-4448-9875-906467F8A7D7}">
      <dgm:prSet phldrT="[نص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1" dirty="0">
              <a:latin typeface="Bell MT" pitchFamily="18" charset="0"/>
              <a:cs typeface="+mj-cs"/>
            </a:rPr>
            <a:t>Loads  </a:t>
          </a:r>
          <a:endParaRPr lang="ar-SA" sz="2400" b="1" dirty="0">
            <a:latin typeface="Bell MT" pitchFamily="18" charset="0"/>
            <a:cs typeface="+mj-cs"/>
          </a:endParaRPr>
        </a:p>
      </dgm:t>
    </dgm:pt>
    <dgm:pt modelId="{EBF46C2C-18BF-42ED-8309-A6F7839E8C58}" type="parTrans" cxnId="{D8AF0D07-82C1-4124-849D-1B85A5CF1B6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DBB44258-EFAA-4D65-A6B6-B6EBBC48EE25}" type="sibTrans" cxnId="{D8AF0D07-82C1-4124-849D-1B85A5CF1B6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9073D96C-8950-4A78-9B94-CB05CAC82B0F}">
      <dgm:prSet phldrT="[نص]" custT="1"/>
      <dgm:spPr/>
      <dgm:t>
        <a:bodyPr/>
        <a:lstStyle/>
        <a:p>
          <a:pPr rtl="1"/>
          <a:r>
            <a:rPr lang="en-US" sz="1800" b="1">
              <a:latin typeface="Bell MT" pitchFamily="18" charset="0"/>
            </a:rPr>
            <a:t>Gravity </a:t>
          </a:r>
          <a:endParaRPr lang="ar-SA" sz="1800" b="1" dirty="0">
            <a:latin typeface="Bell MT" pitchFamily="18" charset="0"/>
          </a:endParaRPr>
        </a:p>
      </dgm:t>
    </dgm:pt>
    <dgm:pt modelId="{FDE76BC4-B5AD-484A-9561-61F838F51F39}" type="parTrans" cxnId="{A0B47CB5-6234-4F06-87AD-348C9FC0E577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2E45827C-06FF-437E-BB36-5C45D276ADF3}" type="sibTrans" cxnId="{A0B47CB5-6234-4F06-87AD-348C9FC0E577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41FC23D1-9AD1-4833-A3B0-724D63F123E7}">
      <dgm:prSet phldrT="[نص]" custT="1"/>
      <dgm:spPr/>
      <dgm:t>
        <a:bodyPr/>
        <a:lstStyle/>
        <a:p>
          <a:pPr rtl="1"/>
          <a:r>
            <a:rPr lang="en-US" sz="1800" b="1">
              <a:latin typeface="Bell MT" pitchFamily="18" charset="0"/>
            </a:rPr>
            <a:t>Lateral </a:t>
          </a:r>
          <a:endParaRPr lang="ar-SA" sz="1800" b="1" dirty="0">
            <a:latin typeface="Bell MT" pitchFamily="18" charset="0"/>
          </a:endParaRPr>
        </a:p>
      </dgm:t>
    </dgm:pt>
    <dgm:pt modelId="{8B24236A-3CC5-434C-8002-B0047C76E2E9}" type="parTrans" cxnId="{283A3F5D-14D1-4CA7-AB04-66BA0435E969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0EDF92EB-62D8-4AD1-9096-6DA3B8BDAA77}" type="sibTrans" cxnId="{283A3F5D-14D1-4CA7-AB04-66BA0435E969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47A08EAC-9888-45AD-9D9C-125EC79258D5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>
              <a:latin typeface="Bell MT" pitchFamily="18" charset="0"/>
            </a:rPr>
            <a:t>Seismic </a:t>
          </a:r>
          <a:endParaRPr lang="ar-SA" sz="1800" b="1" dirty="0">
            <a:latin typeface="Bell MT" pitchFamily="18" charset="0"/>
          </a:endParaRPr>
        </a:p>
      </dgm:t>
    </dgm:pt>
    <dgm:pt modelId="{180B15B4-A5D2-49E2-825D-704E59A20880}" type="parTrans" cxnId="{E473D3EC-9617-4869-A490-C23D86F3E41F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42FA71B6-E070-43E6-B4D9-C03E7554AA61}" type="sibTrans" cxnId="{E473D3EC-9617-4869-A490-C23D86F3E41F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F716DBBC-DAC4-499E-AF3A-80607CCC027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>
              <a:latin typeface="Bell MT" pitchFamily="18" charset="0"/>
            </a:rPr>
            <a:t>Dead </a:t>
          </a:r>
          <a:endParaRPr lang="ar-SA" sz="1800" b="1" dirty="0">
            <a:latin typeface="Bell MT" pitchFamily="18" charset="0"/>
          </a:endParaRPr>
        </a:p>
      </dgm:t>
    </dgm:pt>
    <dgm:pt modelId="{5F60A778-7BDE-4E60-9440-3C9847A252F5}" type="parTrans" cxnId="{7C3FD723-9DAC-4D0D-8A88-7214902108BA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ABDA06EB-898F-4B25-B071-50CE16A7E3F2}" type="sibTrans" cxnId="{7C3FD723-9DAC-4D0D-8A88-7214902108BA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5A6D9F4B-C083-4B0B-AFE3-01F09949987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ar-SA" sz="1800">
              <a:latin typeface="Bell MT" pitchFamily="18" charset="0"/>
            </a:rPr>
            <a:t> </a:t>
          </a:r>
          <a:r>
            <a:rPr lang="en-US" sz="1800" b="1">
              <a:latin typeface="Bell MT" pitchFamily="18" charset="0"/>
            </a:rPr>
            <a:t>live</a:t>
          </a:r>
          <a:endParaRPr lang="ar-SA" sz="1800" b="1" dirty="0">
            <a:latin typeface="Bell MT" pitchFamily="18" charset="0"/>
          </a:endParaRPr>
        </a:p>
      </dgm:t>
    </dgm:pt>
    <dgm:pt modelId="{7A8C2F14-188E-47D4-849C-9577D5870121}" type="parTrans" cxnId="{8FC38E88-974F-49D5-9813-77949045F9B4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0E119ECC-7686-4AF5-976E-3BE1391267F5}" type="sibTrans" cxnId="{8FC38E88-974F-49D5-9813-77949045F9B4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A8F4B2A2-3080-4AA6-A9DE-25C828CF301E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en-US" sz="1800" b="1">
              <a:latin typeface="Bell MT" pitchFamily="18" charset="0"/>
            </a:rPr>
            <a:t>Superimposed </a:t>
          </a:r>
          <a:endParaRPr lang="ar-SA" sz="1800" b="1" dirty="0">
            <a:latin typeface="Bell MT" pitchFamily="18" charset="0"/>
          </a:endParaRPr>
        </a:p>
      </dgm:t>
    </dgm:pt>
    <dgm:pt modelId="{3052DDBA-8272-445D-AFBB-F3053666DB86}" type="parTrans" cxnId="{EE672565-1C37-4780-9BE0-4EF78C8ED989}">
      <dgm:prSet/>
      <dgm:spPr/>
      <dgm:t>
        <a:bodyPr/>
        <a:lstStyle/>
        <a:p>
          <a:pPr rtl="1"/>
          <a:endParaRPr lang="ar-SA" sz="1800">
            <a:solidFill>
              <a:schemeClr val="bg1"/>
            </a:solidFill>
            <a:latin typeface="Bell MT" pitchFamily="18" charset="0"/>
          </a:endParaRPr>
        </a:p>
      </dgm:t>
    </dgm:pt>
    <dgm:pt modelId="{3DC9A0D2-1BFF-4D51-994A-79C7666805E8}" type="sibTrans" cxnId="{EE672565-1C37-4780-9BE0-4EF78C8ED989}">
      <dgm:prSet/>
      <dgm:spPr/>
      <dgm:t>
        <a:bodyPr/>
        <a:lstStyle/>
        <a:p>
          <a:pPr rtl="1"/>
          <a:endParaRPr lang="ar-SA">
            <a:solidFill>
              <a:schemeClr val="bg1"/>
            </a:solidFill>
          </a:endParaRPr>
        </a:p>
      </dgm:t>
    </dgm:pt>
    <dgm:pt modelId="{7539650D-053E-4627-AA1B-85660529AFFF}" type="pres">
      <dgm:prSet presAssocID="{674008DB-876E-402A-931F-16B6A7EC4F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E1C484-F510-4C7B-8ADA-715412BA0C5B}" type="pres">
      <dgm:prSet presAssocID="{73BAC574-2A7E-4448-9875-906467F8A7D7}" presName="root1" presStyleCnt="0"/>
      <dgm:spPr/>
    </dgm:pt>
    <dgm:pt modelId="{010A660A-0F66-4FF4-AF45-C18037C97AA3}" type="pres">
      <dgm:prSet presAssocID="{73BAC574-2A7E-4448-9875-906467F8A7D7}" presName="LevelOneTextNode" presStyleLbl="node0" presStyleIdx="0" presStyleCnt="1">
        <dgm:presLayoutVars>
          <dgm:chPref val="3"/>
        </dgm:presLayoutVars>
      </dgm:prSet>
      <dgm:spPr/>
    </dgm:pt>
    <dgm:pt modelId="{88EB078F-2D4C-4942-BCBD-ACDDAC1A0F35}" type="pres">
      <dgm:prSet presAssocID="{73BAC574-2A7E-4448-9875-906467F8A7D7}" presName="level2hierChild" presStyleCnt="0"/>
      <dgm:spPr/>
    </dgm:pt>
    <dgm:pt modelId="{E97E974F-928C-4B7A-A658-17B25C7D3E7E}" type="pres">
      <dgm:prSet presAssocID="{FDE76BC4-B5AD-484A-9561-61F838F51F39}" presName="conn2-1" presStyleLbl="parChTrans1D2" presStyleIdx="0" presStyleCnt="2"/>
      <dgm:spPr/>
    </dgm:pt>
    <dgm:pt modelId="{9C2ABF83-3ADA-409D-847D-E5FC9E9E7D7C}" type="pres">
      <dgm:prSet presAssocID="{FDE76BC4-B5AD-484A-9561-61F838F51F39}" presName="connTx" presStyleLbl="parChTrans1D2" presStyleIdx="0" presStyleCnt="2"/>
      <dgm:spPr/>
    </dgm:pt>
    <dgm:pt modelId="{5A7AA2FC-4563-496C-9383-98E87C924FCD}" type="pres">
      <dgm:prSet presAssocID="{9073D96C-8950-4A78-9B94-CB05CAC82B0F}" presName="root2" presStyleCnt="0"/>
      <dgm:spPr/>
    </dgm:pt>
    <dgm:pt modelId="{6FD33B15-1AB3-4023-90CD-74811B2E4357}" type="pres">
      <dgm:prSet presAssocID="{9073D96C-8950-4A78-9B94-CB05CAC82B0F}" presName="LevelTwoTextNode" presStyleLbl="node2" presStyleIdx="0" presStyleCnt="2">
        <dgm:presLayoutVars>
          <dgm:chPref val="3"/>
        </dgm:presLayoutVars>
      </dgm:prSet>
      <dgm:spPr/>
    </dgm:pt>
    <dgm:pt modelId="{FB890E98-BFB5-4069-BEA6-CE363B120825}" type="pres">
      <dgm:prSet presAssocID="{9073D96C-8950-4A78-9B94-CB05CAC82B0F}" presName="level3hierChild" presStyleCnt="0"/>
      <dgm:spPr/>
    </dgm:pt>
    <dgm:pt modelId="{8B1712C9-E9C2-42D0-AE4B-BFAD084CF0BD}" type="pres">
      <dgm:prSet presAssocID="{5F60A778-7BDE-4E60-9440-3C9847A252F5}" presName="conn2-1" presStyleLbl="parChTrans1D3" presStyleIdx="0" presStyleCnt="4"/>
      <dgm:spPr/>
    </dgm:pt>
    <dgm:pt modelId="{DF8DFD44-08AF-4EE3-B903-1BCC40F27F2B}" type="pres">
      <dgm:prSet presAssocID="{5F60A778-7BDE-4E60-9440-3C9847A252F5}" presName="connTx" presStyleLbl="parChTrans1D3" presStyleIdx="0" presStyleCnt="4"/>
      <dgm:spPr/>
    </dgm:pt>
    <dgm:pt modelId="{8B724E15-C018-4A6C-9108-6570FB41450A}" type="pres">
      <dgm:prSet presAssocID="{F716DBBC-DAC4-499E-AF3A-80607CCC027E}" presName="root2" presStyleCnt="0"/>
      <dgm:spPr/>
    </dgm:pt>
    <dgm:pt modelId="{C38F958D-DB7E-4AFD-9BF7-7D19811611DD}" type="pres">
      <dgm:prSet presAssocID="{F716DBBC-DAC4-499E-AF3A-80607CCC027E}" presName="LevelTwoTextNode" presStyleLbl="node3" presStyleIdx="0" presStyleCnt="4">
        <dgm:presLayoutVars>
          <dgm:chPref val="3"/>
        </dgm:presLayoutVars>
      </dgm:prSet>
      <dgm:spPr/>
    </dgm:pt>
    <dgm:pt modelId="{C57E6135-809C-4EE6-8349-E4000F42CFB2}" type="pres">
      <dgm:prSet presAssocID="{F716DBBC-DAC4-499E-AF3A-80607CCC027E}" presName="level3hierChild" presStyleCnt="0"/>
      <dgm:spPr/>
    </dgm:pt>
    <dgm:pt modelId="{068D3AB4-E0EA-47F0-8289-C2BE8CD1987A}" type="pres">
      <dgm:prSet presAssocID="{7A8C2F14-188E-47D4-849C-9577D5870121}" presName="conn2-1" presStyleLbl="parChTrans1D3" presStyleIdx="1" presStyleCnt="4"/>
      <dgm:spPr/>
    </dgm:pt>
    <dgm:pt modelId="{917218FE-5F0A-4267-A634-21DC2E43F783}" type="pres">
      <dgm:prSet presAssocID="{7A8C2F14-188E-47D4-849C-9577D5870121}" presName="connTx" presStyleLbl="parChTrans1D3" presStyleIdx="1" presStyleCnt="4"/>
      <dgm:spPr/>
    </dgm:pt>
    <dgm:pt modelId="{22DD445A-8622-4BCF-AF63-B75860A55F3A}" type="pres">
      <dgm:prSet presAssocID="{5A6D9F4B-C083-4B0B-AFE3-01F09949987E}" presName="root2" presStyleCnt="0"/>
      <dgm:spPr/>
    </dgm:pt>
    <dgm:pt modelId="{3671E44C-FBE9-48B7-90E7-B1AA12FB882A}" type="pres">
      <dgm:prSet presAssocID="{5A6D9F4B-C083-4B0B-AFE3-01F09949987E}" presName="LevelTwoTextNode" presStyleLbl="node3" presStyleIdx="1" presStyleCnt="4">
        <dgm:presLayoutVars>
          <dgm:chPref val="3"/>
        </dgm:presLayoutVars>
      </dgm:prSet>
      <dgm:spPr/>
    </dgm:pt>
    <dgm:pt modelId="{53201206-0554-43F5-8B99-EC181053402D}" type="pres">
      <dgm:prSet presAssocID="{5A6D9F4B-C083-4B0B-AFE3-01F09949987E}" presName="level3hierChild" presStyleCnt="0"/>
      <dgm:spPr/>
    </dgm:pt>
    <dgm:pt modelId="{00CF88FD-6A13-47E1-9EF4-5F2049414FEF}" type="pres">
      <dgm:prSet presAssocID="{3052DDBA-8272-445D-AFBB-F3053666DB86}" presName="conn2-1" presStyleLbl="parChTrans1D3" presStyleIdx="2" presStyleCnt="4"/>
      <dgm:spPr/>
    </dgm:pt>
    <dgm:pt modelId="{A1012C83-6162-4DEC-8B90-9CA8D80D02F8}" type="pres">
      <dgm:prSet presAssocID="{3052DDBA-8272-445D-AFBB-F3053666DB86}" presName="connTx" presStyleLbl="parChTrans1D3" presStyleIdx="2" presStyleCnt="4"/>
      <dgm:spPr/>
    </dgm:pt>
    <dgm:pt modelId="{C20AC527-5B0B-4255-91C7-BC852D61B213}" type="pres">
      <dgm:prSet presAssocID="{A8F4B2A2-3080-4AA6-A9DE-25C828CF301E}" presName="root2" presStyleCnt="0"/>
      <dgm:spPr/>
    </dgm:pt>
    <dgm:pt modelId="{C590209F-A0B3-4880-9BF1-BBD86125DBB6}" type="pres">
      <dgm:prSet presAssocID="{A8F4B2A2-3080-4AA6-A9DE-25C828CF301E}" presName="LevelTwoTextNode" presStyleLbl="node3" presStyleIdx="2" presStyleCnt="4">
        <dgm:presLayoutVars>
          <dgm:chPref val="3"/>
        </dgm:presLayoutVars>
      </dgm:prSet>
      <dgm:spPr/>
    </dgm:pt>
    <dgm:pt modelId="{F32F216B-F1B4-4AC0-831F-08E3A4272EFA}" type="pres">
      <dgm:prSet presAssocID="{A8F4B2A2-3080-4AA6-A9DE-25C828CF301E}" presName="level3hierChild" presStyleCnt="0"/>
      <dgm:spPr/>
    </dgm:pt>
    <dgm:pt modelId="{D4ACCBE2-1381-4240-8BBB-E8A78ECB7041}" type="pres">
      <dgm:prSet presAssocID="{8B24236A-3CC5-434C-8002-B0047C76E2E9}" presName="conn2-1" presStyleLbl="parChTrans1D2" presStyleIdx="1" presStyleCnt="2"/>
      <dgm:spPr/>
    </dgm:pt>
    <dgm:pt modelId="{D2C11D31-E7CF-4249-A31E-BBA200F1B711}" type="pres">
      <dgm:prSet presAssocID="{8B24236A-3CC5-434C-8002-B0047C76E2E9}" presName="connTx" presStyleLbl="parChTrans1D2" presStyleIdx="1" presStyleCnt="2"/>
      <dgm:spPr/>
    </dgm:pt>
    <dgm:pt modelId="{4DD195A3-C9F8-4531-9169-51ECF3CD57E4}" type="pres">
      <dgm:prSet presAssocID="{41FC23D1-9AD1-4833-A3B0-724D63F123E7}" presName="root2" presStyleCnt="0"/>
      <dgm:spPr/>
    </dgm:pt>
    <dgm:pt modelId="{2DDE8A53-993F-40FB-BDEA-A06437CB44B8}" type="pres">
      <dgm:prSet presAssocID="{41FC23D1-9AD1-4833-A3B0-724D63F123E7}" presName="LevelTwoTextNode" presStyleLbl="node2" presStyleIdx="1" presStyleCnt="2">
        <dgm:presLayoutVars>
          <dgm:chPref val="3"/>
        </dgm:presLayoutVars>
      </dgm:prSet>
      <dgm:spPr/>
    </dgm:pt>
    <dgm:pt modelId="{7A43B85A-FEEA-49A6-807D-6F2DB1786DF5}" type="pres">
      <dgm:prSet presAssocID="{41FC23D1-9AD1-4833-A3B0-724D63F123E7}" presName="level3hierChild" presStyleCnt="0"/>
      <dgm:spPr/>
    </dgm:pt>
    <dgm:pt modelId="{57C68A77-55F4-4533-B1CA-327A33EBA21B}" type="pres">
      <dgm:prSet presAssocID="{180B15B4-A5D2-49E2-825D-704E59A20880}" presName="conn2-1" presStyleLbl="parChTrans1D3" presStyleIdx="3" presStyleCnt="4"/>
      <dgm:spPr/>
    </dgm:pt>
    <dgm:pt modelId="{DCF30E3C-872F-4C4D-9040-5242D06D06B1}" type="pres">
      <dgm:prSet presAssocID="{180B15B4-A5D2-49E2-825D-704E59A20880}" presName="connTx" presStyleLbl="parChTrans1D3" presStyleIdx="3" presStyleCnt="4"/>
      <dgm:spPr/>
    </dgm:pt>
    <dgm:pt modelId="{0E7AE12F-E935-4283-8406-9D22BB76AFA1}" type="pres">
      <dgm:prSet presAssocID="{47A08EAC-9888-45AD-9D9C-125EC79258D5}" presName="root2" presStyleCnt="0"/>
      <dgm:spPr/>
    </dgm:pt>
    <dgm:pt modelId="{2C1AA71C-8F24-4D6D-B54C-4EF4E4CBBC35}" type="pres">
      <dgm:prSet presAssocID="{47A08EAC-9888-45AD-9D9C-125EC79258D5}" presName="LevelTwoTextNode" presStyleLbl="node3" presStyleIdx="3" presStyleCnt="4">
        <dgm:presLayoutVars>
          <dgm:chPref val="3"/>
        </dgm:presLayoutVars>
      </dgm:prSet>
      <dgm:spPr/>
    </dgm:pt>
    <dgm:pt modelId="{D83C0F35-5BC2-44B4-879E-05131A342CBD}" type="pres">
      <dgm:prSet presAssocID="{47A08EAC-9888-45AD-9D9C-125EC79258D5}" presName="level3hierChild" presStyleCnt="0"/>
      <dgm:spPr/>
    </dgm:pt>
  </dgm:ptLst>
  <dgm:cxnLst>
    <dgm:cxn modelId="{D9C6681D-3C27-4223-8526-AF57B27104B0}" type="presOf" srcId="{180B15B4-A5D2-49E2-825D-704E59A20880}" destId="{DCF30E3C-872F-4C4D-9040-5242D06D06B1}" srcOrd="1" destOrd="0" presId="urn:microsoft.com/office/officeart/2008/layout/HorizontalMultiLevelHierarchy"/>
    <dgm:cxn modelId="{FCDC6A3D-090F-4A46-A2C4-1580017FF882}" type="presOf" srcId="{9073D96C-8950-4A78-9B94-CB05CAC82B0F}" destId="{6FD33B15-1AB3-4023-90CD-74811B2E4357}" srcOrd="0" destOrd="0" presId="urn:microsoft.com/office/officeart/2008/layout/HorizontalMultiLevelHierarchy"/>
    <dgm:cxn modelId="{F7A9BBD8-AC82-4A62-8A23-8791E67AC265}" type="presOf" srcId="{7A8C2F14-188E-47D4-849C-9577D5870121}" destId="{917218FE-5F0A-4267-A634-21DC2E43F783}" srcOrd="1" destOrd="0" presId="urn:microsoft.com/office/officeart/2008/layout/HorizontalMultiLevelHierarchy"/>
    <dgm:cxn modelId="{E473D3EC-9617-4869-A490-C23D86F3E41F}" srcId="{41FC23D1-9AD1-4833-A3B0-724D63F123E7}" destId="{47A08EAC-9888-45AD-9D9C-125EC79258D5}" srcOrd="0" destOrd="0" parTransId="{180B15B4-A5D2-49E2-825D-704E59A20880}" sibTransId="{42FA71B6-E070-43E6-B4D9-C03E7554AA61}"/>
    <dgm:cxn modelId="{A27BD45E-EC55-400D-888D-0069507BB002}" type="presOf" srcId="{47A08EAC-9888-45AD-9D9C-125EC79258D5}" destId="{2C1AA71C-8F24-4D6D-B54C-4EF4E4CBBC35}" srcOrd="0" destOrd="0" presId="urn:microsoft.com/office/officeart/2008/layout/HorizontalMultiLevelHierarchy"/>
    <dgm:cxn modelId="{67C0F344-2B83-4205-838B-17DBC1F3D46B}" type="presOf" srcId="{180B15B4-A5D2-49E2-825D-704E59A20880}" destId="{57C68A77-55F4-4533-B1CA-327A33EBA21B}" srcOrd="0" destOrd="0" presId="urn:microsoft.com/office/officeart/2008/layout/HorizontalMultiLevelHierarchy"/>
    <dgm:cxn modelId="{4390375C-8F0B-42BA-BD55-A92533FD1C7D}" type="presOf" srcId="{5F60A778-7BDE-4E60-9440-3C9847A252F5}" destId="{DF8DFD44-08AF-4EE3-B903-1BCC40F27F2B}" srcOrd="1" destOrd="0" presId="urn:microsoft.com/office/officeart/2008/layout/HorizontalMultiLevelHierarchy"/>
    <dgm:cxn modelId="{DF852292-BA41-4822-9DD4-8E978CD30867}" type="presOf" srcId="{F716DBBC-DAC4-499E-AF3A-80607CCC027E}" destId="{C38F958D-DB7E-4AFD-9BF7-7D19811611DD}" srcOrd="0" destOrd="0" presId="urn:microsoft.com/office/officeart/2008/layout/HorizontalMultiLevelHierarchy"/>
    <dgm:cxn modelId="{C0E7999E-0B4B-4DEA-8164-1ADBC4BD507F}" type="presOf" srcId="{7A8C2F14-188E-47D4-849C-9577D5870121}" destId="{068D3AB4-E0EA-47F0-8289-C2BE8CD1987A}" srcOrd="0" destOrd="0" presId="urn:microsoft.com/office/officeart/2008/layout/HorizontalMultiLevelHierarchy"/>
    <dgm:cxn modelId="{8699E6A3-2CDD-4010-B2B5-E04EF94F0292}" type="presOf" srcId="{A8F4B2A2-3080-4AA6-A9DE-25C828CF301E}" destId="{C590209F-A0B3-4880-9BF1-BBD86125DBB6}" srcOrd="0" destOrd="0" presId="urn:microsoft.com/office/officeart/2008/layout/HorizontalMultiLevelHierarchy"/>
    <dgm:cxn modelId="{4AF2CF6B-73E5-4E1B-B8E8-348DEEB709EF}" type="presOf" srcId="{3052DDBA-8272-445D-AFBB-F3053666DB86}" destId="{A1012C83-6162-4DEC-8B90-9CA8D80D02F8}" srcOrd="1" destOrd="0" presId="urn:microsoft.com/office/officeart/2008/layout/HorizontalMultiLevelHierarchy"/>
    <dgm:cxn modelId="{283A3F5D-14D1-4CA7-AB04-66BA0435E969}" srcId="{73BAC574-2A7E-4448-9875-906467F8A7D7}" destId="{41FC23D1-9AD1-4833-A3B0-724D63F123E7}" srcOrd="1" destOrd="0" parTransId="{8B24236A-3CC5-434C-8002-B0047C76E2E9}" sibTransId="{0EDF92EB-62D8-4AD1-9096-6DA3B8BDAA77}"/>
    <dgm:cxn modelId="{EE672565-1C37-4780-9BE0-4EF78C8ED989}" srcId="{9073D96C-8950-4A78-9B94-CB05CAC82B0F}" destId="{A8F4B2A2-3080-4AA6-A9DE-25C828CF301E}" srcOrd="2" destOrd="0" parTransId="{3052DDBA-8272-445D-AFBB-F3053666DB86}" sibTransId="{3DC9A0D2-1BFF-4D51-994A-79C7666805E8}"/>
    <dgm:cxn modelId="{7C3FD723-9DAC-4D0D-8A88-7214902108BA}" srcId="{9073D96C-8950-4A78-9B94-CB05CAC82B0F}" destId="{F716DBBC-DAC4-499E-AF3A-80607CCC027E}" srcOrd="0" destOrd="0" parTransId="{5F60A778-7BDE-4E60-9440-3C9847A252F5}" sibTransId="{ABDA06EB-898F-4B25-B071-50CE16A7E3F2}"/>
    <dgm:cxn modelId="{B8304261-5B2C-47C1-B337-62EFCB5CCFF8}" type="presOf" srcId="{3052DDBA-8272-445D-AFBB-F3053666DB86}" destId="{00CF88FD-6A13-47E1-9EF4-5F2049414FEF}" srcOrd="0" destOrd="0" presId="urn:microsoft.com/office/officeart/2008/layout/HorizontalMultiLevelHierarchy"/>
    <dgm:cxn modelId="{A382A434-EBDF-4097-9166-D7BD12CD0D58}" type="presOf" srcId="{8B24236A-3CC5-434C-8002-B0047C76E2E9}" destId="{D4ACCBE2-1381-4240-8BBB-E8A78ECB7041}" srcOrd="0" destOrd="0" presId="urn:microsoft.com/office/officeart/2008/layout/HorizontalMultiLevelHierarchy"/>
    <dgm:cxn modelId="{9B3794E0-117B-4872-AE66-14EF7C6DCBA9}" type="presOf" srcId="{8B24236A-3CC5-434C-8002-B0047C76E2E9}" destId="{D2C11D31-E7CF-4249-A31E-BBA200F1B711}" srcOrd="1" destOrd="0" presId="urn:microsoft.com/office/officeart/2008/layout/HorizontalMultiLevelHierarchy"/>
    <dgm:cxn modelId="{8BD974C5-62F0-4A0D-946C-13C8542585C6}" type="presOf" srcId="{FDE76BC4-B5AD-484A-9561-61F838F51F39}" destId="{9C2ABF83-3ADA-409D-847D-E5FC9E9E7D7C}" srcOrd="1" destOrd="0" presId="urn:microsoft.com/office/officeart/2008/layout/HorizontalMultiLevelHierarchy"/>
    <dgm:cxn modelId="{7BB0232F-7B15-4BE3-94FD-2468DAEA7717}" type="presOf" srcId="{5F60A778-7BDE-4E60-9440-3C9847A252F5}" destId="{8B1712C9-E9C2-42D0-AE4B-BFAD084CF0BD}" srcOrd="0" destOrd="0" presId="urn:microsoft.com/office/officeart/2008/layout/HorizontalMultiLevelHierarchy"/>
    <dgm:cxn modelId="{8A4485BB-F0A3-4399-A352-ADD02AD6CE1C}" type="presOf" srcId="{41FC23D1-9AD1-4833-A3B0-724D63F123E7}" destId="{2DDE8A53-993F-40FB-BDEA-A06437CB44B8}" srcOrd="0" destOrd="0" presId="urn:microsoft.com/office/officeart/2008/layout/HorizontalMultiLevelHierarchy"/>
    <dgm:cxn modelId="{E83B2064-BF64-46F8-AEC9-5E633172580A}" type="presOf" srcId="{FDE76BC4-B5AD-484A-9561-61F838F51F39}" destId="{E97E974F-928C-4B7A-A658-17B25C7D3E7E}" srcOrd="0" destOrd="0" presId="urn:microsoft.com/office/officeart/2008/layout/HorizontalMultiLevelHierarchy"/>
    <dgm:cxn modelId="{D15FFFBA-41CB-4EBB-9E8D-875BD5DC0F27}" type="presOf" srcId="{73BAC574-2A7E-4448-9875-906467F8A7D7}" destId="{010A660A-0F66-4FF4-AF45-C18037C97AA3}" srcOrd="0" destOrd="0" presId="urn:microsoft.com/office/officeart/2008/layout/HorizontalMultiLevelHierarchy"/>
    <dgm:cxn modelId="{D8AF0D07-82C1-4124-849D-1B85A5CF1B6A}" srcId="{674008DB-876E-402A-931F-16B6A7EC4F86}" destId="{73BAC574-2A7E-4448-9875-906467F8A7D7}" srcOrd="0" destOrd="0" parTransId="{EBF46C2C-18BF-42ED-8309-A6F7839E8C58}" sibTransId="{DBB44258-EFAA-4D65-A6B6-B6EBBC48EE25}"/>
    <dgm:cxn modelId="{F3F0B2AA-D58E-4A94-8BED-7CA7888AC379}" type="presOf" srcId="{674008DB-876E-402A-931F-16B6A7EC4F86}" destId="{7539650D-053E-4627-AA1B-85660529AFFF}" srcOrd="0" destOrd="0" presId="urn:microsoft.com/office/officeart/2008/layout/HorizontalMultiLevelHierarchy"/>
    <dgm:cxn modelId="{DAF575B6-53EE-4358-9195-7DCDDBA81958}" type="presOf" srcId="{5A6D9F4B-C083-4B0B-AFE3-01F09949987E}" destId="{3671E44C-FBE9-48B7-90E7-B1AA12FB882A}" srcOrd="0" destOrd="0" presId="urn:microsoft.com/office/officeart/2008/layout/HorizontalMultiLevelHierarchy"/>
    <dgm:cxn modelId="{A0B47CB5-6234-4F06-87AD-348C9FC0E577}" srcId="{73BAC574-2A7E-4448-9875-906467F8A7D7}" destId="{9073D96C-8950-4A78-9B94-CB05CAC82B0F}" srcOrd="0" destOrd="0" parTransId="{FDE76BC4-B5AD-484A-9561-61F838F51F39}" sibTransId="{2E45827C-06FF-437E-BB36-5C45D276ADF3}"/>
    <dgm:cxn modelId="{8FC38E88-974F-49D5-9813-77949045F9B4}" srcId="{9073D96C-8950-4A78-9B94-CB05CAC82B0F}" destId="{5A6D9F4B-C083-4B0B-AFE3-01F09949987E}" srcOrd="1" destOrd="0" parTransId="{7A8C2F14-188E-47D4-849C-9577D5870121}" sibTransId="{0E119ECC-7686-4AF5-976E-3BE1391267F5}"/>
    <dgm:cxn modelId="{DE2AAF36-139D-411D-839E-81078C49D956}" type="presParOf" srcId="{7539650D-053E-4627-AA1B-85660529AFFF}" destId="{D8E1C484-F510-4C7B-8ADA-715412BA0C5B}" srcOrd="0" destOrd="0" presId="urn:microsoft.com/office/officeart/2008/layout/HorizontalMultiLevelHierarchy"/>
    <dgm:cxn modelId="{10D53372-0554-4A95-A269-B490AAA99F11}" type="presParOf" srcId="{D8E1C484-F510-4C7B-8ADA-715412BA0C5B}" destId="{010A660A-0F66-4FF4-AF45-C18037C97AA3}" srcOrd="0" destOrd="0" presId="urn:microsoft.com/office/officeart/2008/layout/HorizontalMultiLevelHierarchy"/>
    <dgm:cxn modelId="{1A8A675C-C7D1-48F7-B9D8-6C49A29B532F}" type="presParOf" srcId="{D8E1C484-F510-4C7B-8ADA-715412BA0C5B}" destId="{88EB078F-2D4C-4942-BCBD-ACDDAC1A0F35}" srcOrd="1" destOrd="0" presId="urn:microsoft.com/office/officeart/2008/layout/HorizontalMultiLevelHierarchy"/>
    <dgm:cxn modelId="{534DCFE4-D93B-48A3-82FD-7AA4ACB027D4}" type="presParOf" srcId="{88EB078F-2D4C-4942-BCBD-ACDDAC1A0F35}" destId="{E97E974F-928C-4B7A-A658-17B25C7D3E7E}" srcOrd="0" destOrd="0" presId="urn:microsoft.com/office/officeart/2008/layout/HorizontalMultiLevelHierarchy"/>
    <dgm:cxn modelId="{DF48B783-6ADE-47A1-9401-1538F72CA151}" type="presParOf" srcId="{E97E974F-928C-4B7A-A658-17B25C7D3E7E}" destId="{9C2ABF83-3ADA-409D-847D-E5FC9E9E7D7C}" srcOrd="0" destOrd="0" presId="urn:microsoft.com/office/officeart/2008/layout/HorizontalMultiLevelHierarchy"/>
    <dgm:cxn modelId="{2578A93B-D0AA-4778-87DC-CA37CC868507}" type="presParOf" srcId="{88EB078F-2D4C-4942-BCBD-ACDDAC1A0F35}" destId="{5A7AA2FC-4563-496C-9383-98E87C924FCD}" srcOrd="1" destOrd="0" presId="urn:microsoft.com/office/officeart/2008/layout/HorizontalMultiLevelHierarchy"/>
    <dgm:cxn modelId="{8F60F3D7-7F74-40F7-94CA-58839FA55EA2}" type="presParOf" srcId="{5A7AA2FC-4563-496C-9383-98E87C924FCD}" destId="{6FD33B15-1AB3-4023-90CD-74811B2E4357}" srcOrd="0" destOrd="0" presId="urn:microsoft.com/office/officeart/2008/layout/HorizontalMultiLevelHierarchy"/>
    <dgm:cxn modelId="{2FF8EEF6-381B-45BD-A50B-F527E98E995F}" type="presParOf" srcId="{5A7AA2FC-4563-496C-9383-98E87C924FCD}" destId="{FB890E98-BFB5-4069-BEA6-CE363B120825}" srcOrd="1" destOrd="0" presId="urn:microsoft.com/office/officeart/2008/layout/HorizontalMultiLevelHierarchy"/>
    <dgm:cxn modelId="{43CD7722-93E8-47A8-A5B9-0A40CC2E10B8}" type="presParOf" srcId="{FB890E98-BFB5-4069-BEA6-CE363B120825}" destId="{8B1712C9-E9C2-42D0-AE4B-BFAD084CF0BD}" srcOrd="0" destOrd="0" presId="urn:microsoft.com/office/officeart/2008/layout/HorizontalMultiLevelHierarchy"/>
    <dgm:cxn modelId="{7F8CB565-4069-46D6-BC79-C938BEFB93AA}" type="presParOf" srcId="{8B1712C9-E9C2-42D0-AE4B-BFAD084CF0BD}" destId="{DF8DFD44-08AF-4EE3-B903-1BCC40F27F2B}" srcOrd="0" destOrd="0" presId="urn:microsoft.com/office/officeart/2008/layout/HorizontalMultiLevelHierarchy"/>
    <dgm:cxn modelId="{7473FC9C-7969-4750-BCCD-B814E47180EC}" type="presParOf" srcId="{FB890E98-BFB5-4069-BEA6-CE363B120825}" destId="{8B724E15-C018-4A6C-9108-6570FB41450A}" srcOrd="1" destOrd="0" presId="urn:microsoft.com/office/officeart/2008/layout/HorizontalMultiLevelHierarchy"/>
    <dgm:cxn modelId="{0AB9EDF6-02A0-4ECB-B022-7A288980DE78}" type="presParOf" srcId="{8B724E15-C018-4A6C-9108-6570FB41450A}" destId="{C38F958D-DB7E-4AFD-9BF7-7D19811611DD}" srcOrd="0" destOrd="0" presId="urn:microsoft.com/office/officeart/2008/layout/HorizontalMultiLevelHierarchy"/>
    <dgm:cxn modelId="{749EA355-2D0F-489F-95C4-4A071752D084}" type="presParOf" srcId="{8B724E15-C018-4A6C-9108-6570FB41450A}" destId="{C57E6135-809C-4EE6-8349-E4000F42CFB2}" srcOrd="1" destOrd="0" presId="urn:microsoft.com/office/officeart/2008/layout/HorizontalMultiLevelHierarchy"/>
    <dgm:cxn modelId="{54D90180-B64C-4459-AA9D-8B234BCCE6BB}" type="presParOf" srcId="{FB890E98-BFB5-4069-BEA6-CE363B120825}" destId="{068D3AB4-E0EA-47F0-8289-C2BE8CD1987A}" srcOrd="2" destOrd="0" presId="urn:microsoft.com/office/officeart/2008/layout/HorizontalMultiLevelHierarchy"/>
    <dgm:cxn modelId="{D309BCE5-EFEF-49A8-85FE-DDFB7C7FE3D9}" type="presParOf" srcId="{068D3AB4-E0EA-47F0-8289-C2BE8CD1987A}" destId="{917218FE-5F0A-4267-A634-21DC2E43F783}" srcOrd="0" destOrd="0" presId="urn:microsoft.com/office/officeart/2008/layout/HorizontalMultiLevelHierarchy"/>
    <dgm:cxn modelId="{D2E0B5E5-B06D-455E-9C5F-ECBBFB54BE00}" type="presParOf" srcId="{FB890E98-BFB5-4069-BEA6-CE363B120825}" destId="{22DD445A-8622-4BCF-AF63-B75860A55F3A}" srcOrd="3" destOrd="0" presId="urn:microsoft.com/office/officeart/2008/layout/HorizontalMultiLevelHierarchy"/>
    <dgm:cxn modelId="{9DF331FC-014F-4C39-9DB0-B59F7A969D0F}" type="presParOf" srcId="{22DD445A-8622-4BCF-AF63-B75860A55F3A}" destId="{3671E44C-FBE9-48B7-90E7-B1AA12FB882A}" srcOrd="0" destOrd="0" presId="urn:microsoft.com/office/officeart/2008/layout/HorizontalMultiLevelHierarchy"/>
    <dgm:cxn modelId="{D726A98F-DA00-4FE2-B5B1-EC4EFE5DE9D9}" type="presParOf" srcId="{22DD445A-8622-4BCF-AF63-B75860A55F3A}" destId="{53201206-0554-43F5-8B99-EC181053402D}" srcOrd="1" destOrd="0" presId="urn:microsoft.com/office/officeart/2008/layout/HorizontalMultiLevelHierarchy"/>
    <dgm:cxn modelId="{FE46EC65-411F-439F-8CBB-34D5967331A2}" type="presParOf" srcId="{FB890E98-BFB5-4069-BEA6-CE363B120825}" destId="{00CF88FD-6A13-47E1-9EF4-5F2049414FEF}" srcOrd="4" destOrd="0" presId="urn:microsoft.com/office/officeart/2008/layout/HorizontalMultiLevelHierarchy"/>
    <dgm:cxn modelId="{BA632250-B0A0-49F5-867B-B0D3389A537B}" type="presParOf" srcId="{00CF88FD-6A13-47E1-9EF4-5F2049414FEF}" destId="{A1012C83-6162-4DEC-8B90-9CA8D80D02F8}" srcOrd="0" destOrd="0" presId="urn:microsoft.com/office/officeart/2008/layout/HorizontalMultiLevelHierarchy"/>
    <dgm:cxn modelId="{6AB5F599-994F-4514-AD2C-396B50CC6593}" type="presParOf" srcId="{FB890E98-BFB5-4069-BEA6-CE363B120825}" destId="{C20AC527-5B0B-4255-91C7-BC852D61B213}" srcOrd="5" destOrd="0" presId="urn:microsoft.com/office/officeart/2008/layout/HorizontalMultiLevelHierarchy"/>
    <dgm:cxn modelId="{298C4D18-822F-49A3-A7DE-5F6D17C5BDBA}" type="presParOf" srcId="{C20AC527-5B0B-4255-91C7-BC852D61B213}" destId="{C590209F-A0B3-4880-9BF1-BBD86125DBB6}" srcOrd="0" destOrd="0" presId="urn:microsoft.com/office/officeart/2008/layout/HorizontalMultiLevelHierarchy"/>
    <dgm:cxn modelId="{699091FE-627C-4860-985D-72A84EBFB1FA}" type="presParOf" srcId="{C20AC527-5B0B-4255-91C7-BC852D61B213}" destId="{F32F216B-F1B4-4AC0-831F-08E3A4272EFA}" srcOrd="1" destOrd="0" presId="urn:microsoft.com/office/officeart/2008/layout/HorizontalMultiLevelHierarchy"/>
    <dgm:cxn modelId="{2A0814D7-41EE-4DB2-A922-A035FC086969}" type="presParOf" srcId="{88EB078F-2D4C-4942-BCBD-ACDDAC1A0F35}" destId="{D4ACCBE2-1381-4240-8BBB-E8A78ECB7041}" srcOrd="2" destOrd="0" presId="urn:microsoft.com/office/officeart/2008/layout/HorizontalMultiLevelHierarchy"/>
    <dgm:cxn modelId="{F1064A75-A56D-4B79-9127-8E1C6DF4B305}" type="presParOf" srcId="{D4ACCBE2-1381-4240-8BBB-E8A78ECB7041}" destId="{D2C11D31-E7CF-4249-A31E-BBA200F1B711}" srcOrd="0" destOrd="0" presId="urn:microsoft.com/office/officeart/2008/layout/HorizontalMultiLevelHierarchy"/>
    <dgm:cxn modelId="{D9847E59-412D-4716-9611-6DDE2C6A2C98}" type="presParOf" srcId="{88EB078F-2D4C-4942-BCBD-ACDDAC1A0F35}" destId="{4DD195A3-C9F8-4531-9169-51ECF3CD57E4}" srcOrd="3" destOrd="0" presId="urn:microsoft.com/office/officeart/2008/layout/HorizontalMultiLevelHierarchy"/>
    <dgm:cxn modelId="{660B0761-4723-4A95-BB18-8E1C0C8D203A}" type="presParOf" srcId="{4DD195A3-C9F8-4531-9169-51ECF3CD57E4}" destId="{2DDE8A53-993F-40FB-BDEA-A06437CB44B8}" srcOrd="0" destOrd="0" presId="urn:microsoft.com/office/officeart/2008/layout/HorizontalMultiLevelHierarchy"/>
    <dgm:cxn modelId="{0F22BACF-EB2C-4A38-82C5-C2E794DD3085}" type="presParOf" srcId="{4DD195A3-C9F8-4531-9169-51ECF3CD57E4}" destId="{7A43B85A-FEEA-49A6-807D-6F2DB1786DF5}" srcOrd="1" destOrd="0" presId="urn:microsoft.com/office/officeart/2008/layout/HorizontalMultiLevelHierarchy"/>
    <dgm:cxn modelId="{66F345AC-6FC9-4675-8A49-DCB829AB176F}" type="presParOf" srcId="{7A43B85A-FEEA-49A6-807D-6F2DB1786DF5}" destId="{57C68A77-55F4-4533-B1CA-327A33EBA21B}" srcOrd="0" destOrd="0" presId="urn:microsoft.com/office/officeart/2008/layout/HorizontalMultiLevelHierarchy"/>
    <dgm:cxn modelId="{9C3F61D6-E2ED-4C4A-B82B-60964CE2FC9D}" type="presParOf" srcId="{57C68A77-55F4-4533-B1CA-327A33EBA21B}" destId="{DCF30E3C-872F-4C4D-9040-5242D06D06B1}" srcOrd="0" destOrd="0" presId="urn:microsoft.com/office/officeart/2008/layout/HorizontalMultiLevelHierarchy"/>
    <dgm:cxn modelId="{E4684AAB-929A-43BD-961F-D760E79FE94F}" type="presParOf" srcId="{7A43B85A-FEEA-49A6-807D-6F2DB1786DF5}" destId="{0E7AE12F-E935-4283-8406-9D22BB76AFA1}" srcOrd="1" destOrd="0" presId="urn:microsoft.com/office/officeart/2008/layout/HorizontalMultiLevelHierarchy"/>
    <dgm:cxn modelId="{3E2E2145-0B90-4B7A-BF32-5599C4EAA16D}" type="presParOf" srcId="{0E7AE12F-E935-4283-8406-9D22BB76AFA1}" destId="{2C1AA71C-8F24-4D6D-B54C-4EF4E4CBBC35}" srcOrd="0" destOrd="0" presId="urn:microsoft.com/office/officeart/2008/layout/HorizontalMultiLevelHierarchy"/>
    <dgm:cxn modelId="{F14183A0-3332-4956-A2F8-76B444673C22}" type="presParOf" srcId="{0E7AE12F-E935-4283-8406-9D22BB76AFA1}" destId="{D83C0F35-5BC2-44B4-879E-05131A342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7F716-2979-4181-9740-0814A32629D0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62494403-D93C-43B4-A536-40409FBB8CC3}">
      <dgm:prSet phldrT="[نص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ar-SA"/>
            <a:t> </a:t>
          </a:r>
          <a:endParaRPr lang="ar-SA" dirty="0"/>
        </a:p>
      </dgm:t>
    </dgm:pt>
    <dgm:pt modelId="{72140931-141A-416B-A5DB-11711730EF29}" type="parTrans" cxnId="{AFB7FADA-4148-4A9C-8258-DF8E5FB5C49E}">
      <dgm:prSet/>
      <dgm:spPr/>
      <dgm:t>
        <a:bodyPr/>
        <a:lstStyle/>
        <a:p>
          <a:pPr rtl="1"/>
          <a:endParaRPr lang="ar-SA"/>
        </a:p>
      </dgm:t>
    </dgm:pt>
    <dgm:pt modelId="{DC7FA9BF-BF33-4B46-8E8D-296AADB65291}" type="sibTrans" cxnId="{AFB7FADA-4148-4A9C-8258-DF8E5FB5C49E}">
      <dgm:prSet/>
      <dgm:spPr/>
      <dgm:t>
        <a:bodyPr/>
        <a:lstStyle/>
        <a:p>
          <a:pPr rtl="1"/>
          <a:endParaRPr lang="ar-SA"/>
        </a:p>
      </dgm:t>
    </dgm:pt>
    <dgm:pt modelId="{C857F213-48C2-4139-A811-940D008713A4}">
      <dgm:prSet phldrT="[نص]" custT="1"/>
      <dgm:spPr/>
      <dgm:t>
        <a:bodyPr/>
        <a:lstStyle/>
        <a:p>
          <a:pPr rtl="1"/>
          <a:r>
            <a:rPr lang="en-US" sz="1500" dirty="0"/>
            <a:t>S</a:t>
          </a:r>
          <a:r>
            <a:rPr lang="en-US" sz="1000" dirty="0"/>
            <a:t>DS</a:t>
          </a:r>
          <a:r>
            <a:rPr lang="en-US" sz="1500" dirty="0"/>
            <a:t>=2/3*S</a:t>
          </a:r>
          <a:r>
            <a:rPr lang="en-US" sz="1100" dirty="0"/>
            <a:t>MS</a:t>
          </a:r>
          <a:endParaRPr lang="ar-SA" sz="1100" dirty="0"/>
        </a:p>
      </dgm:t>
    </dgm:pt>
    <dgm:pt modelId="{749AA731-0774-4152-9644-71B7C3E2B111}" type="parTrans" cxnId="{BBA76774-55A5-4157-A7D5-1907752B70FD}">
      <dgm:prSet/>
      <dgm:spPr/>
      <dgm:t>
        <a:bodyPr/>
        <a:lstStyle/>
        <a:p>
          <a:pPr rtl="1"/>
          <a:endParaRPr lang="ar-SA"/>
        </a:p>
      </dgm:t>
    </dgm:pt>
    <dgm:pt modelId="{B9BECBF8-D62E-429B-B79C-B3DC346CEF03}" type="sibTrans" cxnId="{BBA76774-55A5-4157-A7D5-1907752B70FD}">
      <dgm:prSet/>
      <dgm:spPr/>
      <dgm:t>
        <a:bodyPr/>
        <a:lstStyle/>
        <a:p>
          <a:pPr rtl="1"/>
          <a:endParaRPr lang="ar-SA"/>
        </a:p>
      </dgm:t>
    </dgm:pt>
    <dgm:pt modelId="{111A6C54-52AC-417D-B4FC-DAB0B647924C}">
      <dgm:prSet phldrT="[نص]" custT="1"/>
      <dgm:spPr/>
      <dgm:t>
        <a:bodyPr/>
        <a:lstStyle/>
        <a:p>
          <a:pPr rtl="0"/>
          <a:r>
            <a:rPr lang="en-US" sz="1500" dirty="0"/>
            <a:t>S</a:t>
          </a:r>
          <a:r>
            <a:rPr lang="en-US" sz="1000" dirty="0"/>
            <a:t>MS</a:t>
          </a:r>
          <a:r>
            <a:rPr lang="en-US" sz="1500" dirty="0"/>
            <a:t>= </a:t>
          </a:r>
          <a:r>
            <a:rPr lang="en-US" sz="1500" dirty="0" err="1"/>
            <a:t>Fa</a:t>
          </a:r>
          <a:r>
            <a:rPr lang="en-US" sz="1500" dirty="0"/>
            <a:t> * </a:t>
          </a:r>
          <a:r>
            <a:rPr lang="en-US" sz="1500" dirty="0" err="1"/>
            <a:t>Ss</a:t>
          </a:r>
          <a:endParaRPr lang="ar-SA" sz="1500" dirty="0"/>
        </a:p>
      </dgm:t>
    </dgm:pt>
    <dgm:pt modelId="{F9113C05-85CE-4B07-BD5F-F03D9E472371}" type="parTrans" cxnId="{B3528AC6-8462-4B27-A6EA-3DE78A80A8FB}">
      <dgm:prSet/>
      <dgm:spPr/>
      <dgm:t>
        <a:bodyPr/>
        <a:lstStyle/>
        <a:p>
          <a:pPr rtl="1"/>
          <a:endParaRPr lang="ar-SA"/>
        </a:p>
      </dgm:t>
    </dgm:pt>
    <dgm:pt modelId="{4F5741F6-4BFC-4D49-BB3F-839D3948A71D}" type="sibTrans" cxnId="{B3528AC6-8462-4B27-A6EA-3DE78A80A8FB}">
      <dgm:prSet/>
      <dgm:spPr/>
      <dgm:t>
        <a:bodyPr/>
        <a:lstStyle/>
        <a:p>
          <a:pPr rtl="1"/>
          <a:endParaRPr lang="ar-SA"/>
        </a:p>
      </dgm:t>
    </dgm:pt>
    <dgm:pt modelId="{B35C4B3F-17FB-4091-B9A3-461840766E98}">
      <dgm:prSet phldrT="[نص]"/>
      <dgm:spPr/>
      <dgm:t>
        <a:bodyPr/>
        <a:lstStyle/>
        <a:p>
          <a:pPr rtl="1"/>
          <a:r>
            <a:rPr lang="en-US" dirty="0"/>
            <a:t>R</a:t>
          </a:r>
          <a:endParaRPr lang="ar-SA" dirty="0"/>
        </a:p>
      </dgm:t>
    </dgm:pt>
    <dgm:pt modelId="{318ED577-7D04-4D2C-8403-A14B3E20C8CA}" type="parTrans" cxnId="{833495A0-D91C-45CA-BD2C-4FCB865DF263}">
      <dgm:prSet/>
      <dgm:spPr/>
      <dgm:t>
        <a:bodyPr/>
        <a:lstStyle/>
        <a:p>
          <a:pPr rtl="1"/>
          <a:endParaRPr lang="ar-SA"/>
        </a:p>
      </dgm:t>
    </dgm:pt>
    <dgm:pt modelId="{01D04F0B-9A85-4531-8FC5-14D02F453FBA}" type="sibTrans" cxnId="{833495A0-D91C-45CA-BD2C-4FCB865DF263}">
      <dgm:prSet/>
      <dgm:spPr/>
      <dgm:t>
        <a:bodyPr/>
        <a:lstStyle/>
        <a:p>
          <a:pPr rtl="1"/>
          <a:endParaRPr lang="ar-SA"/>
        </a:p>
      </dgm:t>
    </dgm:pt>
    <dgm:pt modelId="{808EDDB9-F720-4526-8147-7FD28C6B306B}">
      <dgm:prSet phldrT="[نص]"/>
      <dgm:spPr/>
      <dgm:t>
        <a:bodyPr/>
        <a:lstStyle/>
        <a:p>
          <a:pPr rtl="1"/>
          <a:r>
            <a:rPr lang="en-US" dirty="0"/>
            <a:t>System </a:t>
          </a:r>
          <a:endParaRPr lang="ar-SA" dirty="0"/>
        </a:p>
      </dgm:t>
    </dgm:pt>
    <dgm:pt modelId="{91977E79-0CCC-4AF4-92D3-C3E8E928A94E}" type="parTrans" cxnId="{2D308742-2648-4F40-A6BC-A275C0826971}">
      <dgm:prSet/>
      <dgm:spPr/>
      <dgm:t>
        <a:bodyPr/>
        <a:lstStyle/>
        <a:p>
          <a:pPr rtl="1"/>
          <a:endParaRPr lang="ar-SA"/>
        </a:p>
      </dgm:t>
    </dgm:pt>
    <dgm:pt modelId="{5EEB9D76-43A6-4A5D-836D-86B38B95A736}" type="sibTrans" cxnId="{2D308742-2648-4F40-A6BC-A275C0826971}">
      <dgm:prSet/>
      <dgm:spPr/>
      <dgm:t>
        <a:bodyPr/>
        <a:lstStyle/>
        <a:p>
          <a:pPr rtl="1"/>
          <a:endParaRPr lang="ar-SA"/>
        </a:p>
      </dgm:t>
    </dgm:pt>
    <dgm:pt modelId="{F65835C9-1D80-4999-8840-A53E3C10F7A3}">
      <dgm:prSet/>
      <dgm:spPr/>
      <dgm:t>
        <a:bodyPr/>
        <a:lstStyle/>
        <a:p>
          <a:pPr rtl="1"/>
          <a:r>
            <a:rPr lang="en-US" dirty="0"/>
            <a:t>I</a:t>
          </a:r>
          <a:endParaRPr lang="ar-SA" dirty="0"/>
        </a:p>
      </dgm:t>
    </dgm:pt>
    <dgm:pt modelId="{A5C0CF35-8DED-40F2-8C37-685670700D8F}" type="parTrans" cxnId="{CFBA6728-410E-4A98-A2A9-19979170DA9F}">
      <dgm:prSet/>
      <dgm:spPr/>
      <dgm:t>
        <a:bodyPr/>
        <a:lstStyle/>
        <a:p>
          <a:pPr rtl="1"/>
          <a:endParaRPr lang="ar-SA"/>
        </a:p>
      </dgm:t>
    </dgm:pt>
    <dgm:pt modelId="{8BA8C891-78D3-4979-8E61-8E438EFD0A41}" type="sibTrans" cxnId="{CFBA6728-410E-4A98-A2A9-19979170DA9F}">
      <dgm:prSet/>
      <dgm:spPr/>
      <dgm:t>
        <a:bodyPr/>
        <a:lstStyle/>
        <a:p>
          <a:pPr rtl="1"/>
          <a:endParaRPr lang="ar-SA"/>
        </a:p>
      </dgm:t>
    </dgm:pt>
    <dgm:pt modelId="{AEC0AA22-EB95-42A9-878B-D859ED022E1A}">
      <dgm:prSet/>
      <dgm:spPr/>
      <dgm:t>
        <a:bodyPr/>
        <a:lstStyle/>
        <a:p>
          <a:pPr rtl="1"/>
          <a:r>
            <a:rPr lang="en-US" dirty="0" err="1"/>
            <a:t>Fa</a:t>
          </a:r>
          <a:r>
            <a:rPr lang="en-US" dirty="0"/>
            <a:t>→ </a:t>
          </a:r>
          <a:br>
            <a:rPr lang="en-US" dirty="0"/>
          </a:br>
          <a:r>
            <a:rPr lang="en-US" dirty="0"/>
            <a:t>site class(B), Ss</a:t>
          </a:r>
          <a:endParaRPr lang="ar-SA" dirty="0"/>
        </a:p>
      </dgm:t>
    </dgm:pt>
    <dgm:pt modelId="{F338A948-29F7-4028-8C0E-74D4BB33EE7A}" type="parTrans" cxnId="{4827A1DF-8D5C-4B83-9950-B29BDA7C27D6}">
      <dgm:prSet/>
      <dgm:spPr/>
      <dgm:t>
        <a:bodyPr/>
        <a:lstStyle/>
        <a:p>
          <a:pPr rtl="1"/>
          <a:endParaRPr lang="ar-SA"/>
        </a:p>
      </dgm:t>
    </dgm:pt>
    <dgm:pt modelId="{0094CA57-9875-4304-B599-9837A6B62558}" type="sibTrans" cxnId="{4827A1DF-8D5C-4B83-9950-B29BDA7C27D6}">
      <dgm:prSet/>
      <dgm:spPr/>
      <dgm:t>
        <a:bodyPr/>
        <a:lstStyle/>
        <a:p>
          <a:pPr rtl="1"/>
          <a:endParaRPr lang="ar-SA"/>
        </a:p>
      </dgm:t>
    </dgm:pt>
    <dgm:pt modelId="{E5165212-5DC2-463E-B8CF-F1BD3F03BA51}">
      <dgm:prSet/>
      <dgm:spPr/>
      <dgm:t>
        <a:bodyPr/>
        <a:lstStyle/>
        <a:p>
          <a:pPr rtl="1"/>
          <a:r>
            <a:rPr lang="en-US" dirty="0"/>
            <a:t>Ss= 2.5 *Z</a:t>
          </a:r>
          <a:endParaRPr lang="ar-SA" dirty="0"/>
        </a:p>
      </dgm:t>
    </dgm:pt>
    <dgm:pt modelId="{5A168134-E29F-4DB0-AF26-4D1E01086788}" type="parTrans" cxnId="{06B2D953-45FE-4682-AF6C-7A642BDC3604}">
      <dgm:prSet/>
      <dgm:spPr/>
      <dgm:t>
        <a:bodyPr/>
        <a:lstStyle/>
        <a:p>
          <a:pPr rtl="1"/>
          <a:endParaRPr lang="ar-SA"/>
        </a:p>
      </dgm:t>
    </dgm:pt>
    <dgm:pt modelId="{F97C3463-9766-48C4-B00F-5586913652AB}" type="sibTrans" cxnId="{06B2D953-45FE-4682-AF6C-7A642BDC3604}">
      <dgm:prSet/>
      <dgm:spPr/>
      <dgm:t>
        <a:bodyPr/>
        <a:lstStyle/>
        <a:p>
          <a:pPr rtl="1"/>
          <a:endParaRPr lang="ar-SA"/>
        </a:p>
      </dgm:t>
    </dgm:pt>
    <dgm:pt modelId="{6ACCA447-8F40-4F24-95CB-CCF1DB3DFC4E}">
      <dgm:prSet/>
      <dgm:spPr/>
      <dgm:t>
        <a:bodyPr/>
        <a:lstStyle/>
        <a:p>
          <a:pPr rtl="1"/>
          <a:r>
            <a:rPr lang="en-US" dirty="0"/>
            <a:t>Z→ site class(B)→ soil type</a:t>
          </a:r>
          <a:endParaRPr lang="ar-SA" dirty="0"/>
        </a:p>
      </dgm:t>
    </dgm:pt>
    <dgm:pt modelId="{07946AD3-3CE1-487B-ACDF-AAAA9FEF6ACE}" type="parTrans" cxnId="{EC85F4EB-2BE5-4C0F-9086-4BDC854FE36A}">
      <dgm:prSet/>
      <dgm:spPr/>
      <dgm:t>
        <a:bodyPr/>
        <a:lstStyle/>
        <a:p>
          <a:pPr rtl="1"/>
          <a:endParaRPr lang="ar-SA"/>
        </a:p>
      </dgm:t>
    </dgm:pt>
    <dgm:pt modelId="{6344AA6F-9311-421E-9795-8D9C00F135C6}" type="sibTrans" cxnId="{EC85F4EB-2BE5-4C0F-9086-4BDC854FE36A}">
      <dgm:prSet/>
      <dgm:spPr/>
      <dgm:t>
        <a:bodyPr/>
        <a:lstStyle/>
        <a:p>
          <a:pPr rtl="1"/>
          <a:endParaRPr lang="ar-SA"/>
        </a:p>
      </dgm:t>
    </dgm:pt>
    <dgm:pt modelId="{7A83AAD7-AD17-4777-BB90-2E5707EED9D2}">
      <dgm:prSet/>
      <dgm:spPr/>
      <dgm:t>
        <a:bodyPr/>
        <a:lstStyle/>
        <a:p>
          <a:pPr rtl="1"/>
          <a:r>
            <a:rPr lang="en-US" dirty="0"/>
            <a:t>Risk category (I)</a:t>
          </a:r>
          <a:endParaRPr lang="ar-SA" dirty="0"/>
        </a:p>
      </dgm:t>
    </dgm:pt>
    <dgm:pt modelId="{41A9AF44-31D5-45F1-8999-9D09A593809F}" type="parTrans" cxnId="{044B6BF0-9A42-4330-A47B-EFED13BC81C0}">
      <dgm:prSet/>
      <dgm:spPr/>
      <dgm:t>
        <a:bodyPr/>
        <a:lstStyle/>
        <a:p>
          <a:pPr rtl="1"/>
          <a:endParaRPr lang="ar-SA"/>
        </a:p>
      </dgm:t>
    </dgm:pt>
    <dgm:pt modelId="{9EA981D8-10A5-4B41-B028-0B91EDA36C18}" type="sibTrans" cxnId="{044B6BF0-9A42-4330-A47B-EFED13BC81C0}">
      <dgm:prSet/>
      <dgm:spPr/>
      <dgm:t>
        <a:bodyPr/>
        <a:lstStyle/>
        <a:p>
          <a:pPr rtl="1"/>
          <a:endParaRPr lang="ar-SA"/>
        </a:p>
      </dgm:t>
    </dgm:pt>
    <dgm:pt modelId="{370CF78C-7F84-47A2-82D7-9013EA9E983A}">
      <dgm:prSet/>
      <dgm:spPr/>
      <dgm:t>
        <a:bodyPr/>
        <a:lstStyle/>
        <a:p>
          <a:pPr rtl="1"/>
          <a:r>
            <a:rPr lang="en-US" dirty="0"/>
            <a:t>Use of Buildings and Structures</a:t>
          </a:r>
          <a:endParaRPr lang="ar-SA" dirty="0"/>
        </a:p>
      </dgm:t>
    </dgm:pt>
    <dgm:pt modelId="{E54ED97E-294A-426A-9BF1-054ED8E1B6FA}" type="parTrans" cxnId="{9E29E405-CB4E-4CFD-B982-70B343C00B3C}">
      <dgm:prSet/>
      <dgm:spPr/>
      <dgm:t>
        <a:bodyPr/>
        <a:lstStyle/>
        <a:p>
          <a:pPr rtl="1"/>
          <a:endParaRPr lang="ar-SA"/>
        </a:p>
      </dgm:t>
    </dgm:pt>
    <dgm:pt modelId="{0AF1DC6A-7842-4A33-8C5B-38CC12CAEC1D}" type="sibTrans" cxnId="{9E29E405-CB4E-4CFD-B982-70B343C00B3C}">
      <dgm:prSet/>
      <dgm:spPr/>
      <dgm:t>
        <a:bodyPr/>
        <a:lstStyle/>
        <a:p>
          <a:pPr rtl="1"/>
          <a:endParaRPr lang="ar-SA"/>
        </a:p>
      </dgm:t>
    </dgm:pt>
    <dgm:pt modelId="{7DECB617-04CF-459C-A9BF-4F76A1ECCB7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ar-SA"/>
            <a:t> </a:t>
          </a:r>
          <a:endParaRPr lang="ar-SA" dirty="0"/>
        </a:p>
      </dgm:t>
    </dgm:pt>
    <dgm:pt modelId="{3D6E0988-F41A-460C-A93C-5C6FFA05A5E0}" type="sibTrans" cxnId="{2D0C3262-E556-41B9-9365-C2DA576A6B74}">
      <dgm:prSet/>
      <dgm:spPr/>
      <dgm:t>
        <a:bodyPr/>
        <a:lstStyle/>
        <a:p>
          <a:pPr rtl="1"/>
          <a:endParaRPr lang="ar-SA"/>
        </a:p>
      </dgm:t>
    </dgm:pt>
    <dgm:pt modelId="{8368B212-6F3C-4E3B-BCB7-FFF08D309C70}" type="parTrans" cxnId="{2D0C3262-E556-41B9-9365-C2DA576A6B74}">
      <dgm:prSet/>
      <dgm:spPr/>
      <dgm:t>
        <a:bodyPr/>
        <a:lstStyle/>
        <a:p>
          <a:pPr rtl="1"/>
          <a:endParaRPr lang="ar-SA"/>
        </a:p>
      </dgm:t>
    </dgm:pt>
    <dgm:pt modelId="{8DB52FE6-C4FF-4C89-BB1C-7DC3357055E7}" type="pres">
      <dgm:prSet presAssocID="{C037F716-2979-4181-9740-0814A32629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682ABB-C494-4440-8E7E-35F8DE0E02B3}" type="pres">
      <dgm:prSet presAssocID="{7DECB617-04CF-459C-A9BF-4F76A1ECCB72}" presName="hierRoot1" presStyleCnt="0">
        <dgm:presLayoutVars>
          <dgm:hierBranch val="init"/>
        </dgm:presLayoutVars>
      </dgm:prSet>
      <dgm:spPr/>
    </dgm:pt>
    <dgm:pt modelId="{5E9E5AFB-7E17-4FBA-8660-3D090AECA412}" type="pres">
      <dgm:prSet presAssocID="{7DECB617-04CF-459C-A9BF-4F76A1ECCB72}" presName="rootComposite1" presStyleCnt="0"/>
      <dgm:spPr/>
    </dgm:pt>
    <dgm:pt modelId="{CD605670-366D-4ADE-8F25-3CC3C62FC69B}" type="pres">
      <dgm:prSet presAssocID="{7DECB617-04CF-459C-A9BF-4F76A1ECCB72}" presName="rootText1" presStyleLbl="node0" presStyleIdx="0" presStyleCnt="1">
        <dgm:presLayoutVars>
          <dgm:chPref val="3"/>
        </dgm:presLayoutVars>
      </dgm:prSet>
      <dgm:spPr/>
    </dgm:pt>
    <dgm:pt modelId="{0BCE83BD-1C31-4ECF-AF4E-249DB75E30D0}" type="pres">
      <dgm:prSet presAssocID="{7DECB617-04CF-459C-A9BF-4F76A1ECCB72}" presName="rootConnector1" presStyleLbl="node1" presStyleIdx="0" presStyleCnt="0"/>
      <dgm:spPr/>
    </dgm:pt>
    <dgm:pt modelId="{49E135A2-4F5D-4E69-90D8-9973FC12084A}" type="pres">
      <dgm:prSet presAssocID="{7DECB617-04CF-459C-A9BF-4F76A1ECCB72}" presName="hierChild2" presStyleCnt="0"/>
      <dgm:spPr/>
    </dgm:pt>
    <dgm:pt modelId="{466327D8-BC39-423B-990F-DDCC908BCAFA}" type="pres">
      <dgm:prSet presAssocID="{72140931-141A-416B-A5DB-11711730EF29}" presName="Name37" presStyleLbl="parChTrans1D2" presStyleIdx="0" presStyleCnt="1"/>
      <dgm:spPr/>
    </dgm:pt>
    <dgm:pt modelId="{D845F9E1-9D4E-4F5D-9A9B-A333F255EB5F}" type="pres">
      <dgm:prSet presAssocID="{62494403-D93C-43B4-A536-40409FBB8CC3}" presName="hierRoot2" presStyleCnt="0">
        <dgm:presLayoutVars>
          <dgm:hierBranch val="init"/>
        </dgm:presLayoutVars>
      </dgm:prSet>
      <dgm:spPr/>
    </dgm:pt>
    <dgm:pt modelId="{B2342BD8-B883-4805-92B7-1E22246C56FE}" type="pres">
      <dgm:prSet presAssocID="{62494403-D93C-43B4-A536-40409FBB8CC3}" presName="rootComposite" presStyleCnt="0"/>
      <dgm:spPr/>
    </dgm:pt>
    <dgm:pt modelId="{CDA6FDE4-AD00-4F67-8D77-35D4DB124B46}" type="pres">
      <dgm:prSet presAssocID="{62494403-D93C-43B4-A536-40409FBB8CC3}" presName="rootText" presStyleLbl="node2" presStyleIdx="0" presStyleCnt="1">
        <dgm:presLayoutVars>
          <dgm:chPref val="3"/>
        </dgm:presLayoutVars>
      </dgm:prSet>
      <dgm:spPr/>
    </dgm:pt>
    <dgm:pt modelId="{F57A0A06-3859-4918-A32D-F2EBAF16543C}" type="pres">
      <dgm:prSet presAssocID="{62494403-D93C-43B4-A536-40409FBB8CC3}" presName="rootConnector" presStyleLbl="node2" presStyleIdx="0" presStyleCnt="1"/>
      <dgm:spPr/>
    </dgm:pt>
    <dgm:pt modelId="{7868C950-929B-4084-8B65-92804CB4160D}" type="pres">
      <dgm:prSet presAssocID="{62494403-D93C-43B4-A536-40409FBB8CC3}" presName="hierChild4" presStyleCnt="0"/>
      <dgm:spPr/>
    </dgm:pt>
    <dgm:pt modelId="{EF2061C6-9D9D-4568-99AB-28208D999058}" type="pres">
      <dgm:prSet presAssocID="{749AA731-0774-4152-9644-71B7C3E2B111}" presName="Name37" presStyleLbl="parChTrans1D3" presStyleIdx="0" presStyleCnt="3"/>
      <dgm:spPr/>
    </dgm:pt>
    <dgm:pt modelId="{44998663-A88F-4F2B-B86F-411995AD87F5}" type="pres">
      <dgm:prSet presAssocID="{C857F213-48C2-4139-A811-940D008713A4}" presName="hierRoot2" presStyleCnt="0">
        <dgm:presLayoutVars>
          <dgm:hierBranch val="init"/>
        </dgm:presLayoutVars>
      </dgm:prSet>
      <dgm:spPr/>
    </dgm:pt>
    <dgm:pt modelId="{C8916027-92BA-4780-BFA7-07C52ACC7A84}" type="pres">
      <dgm:prSet presAssocID="{C857F213-48C2-4139-A811-940D008713A4}" presName="rootComposite" presStyleCnt="0"/>
      <dgm:spPr/>
    </dgm:pt>
    <dgm:pt modelId="{A4E89D77-FE13-468E-AB42-49835A54E1D7}" type="pres">
      <dgm:prSet presAssocID="{C857F213-48C2-4139-A811-940D008713A4}" presName="rootText" presStyleLbl="node3" presStyleIdx="0" presStyleCnt="3">
        <dgm:presLayoutVars>
          <dgm:chPref val="3"/>
        </dgm:presLayoutVars>
      </dgm:prSet>
      <dgm:spPr/>
    </dgm:pt>
    <dgm:pt modelId="{8FCB212F-AB52-44A2-9D9B-ECA091A151AE}" type="pres">
      <dgm:prSet presAssocID="{C857F213-48C2-4139-A811-940D008713A4}" presName="rootConnector" presStyleLbl="node3" presStyleIdx="0" presStyleCnt="3"/>
      <dgm:spPr/>
    </dgm:pt>
    <dgm:pt modelId="{4AA5F3B4-4E62-44CD-900A-7BD30143C7AD}" type="pres">
      <dgm:prSet presAssocID="{C857F213-48C2-4139-A811-940D008713A4}" presName="hierChild4" presStyleCnt="0"/>
      <dgm:spPr/>
    </dgm:pt>
    <dgm:pt modelId="{02A9793E-132B-4249-B0FD-D3C99B728119}" type="pres">
      <dgm:prSet presAssocID="{F9113C05-85CE-4B07-BD5F-F03D9E472371}" presName="Name37" presStyleLbl="parChTrans1D4" presStyleIdx="0" presStyleCnt="7"/>
      <dgm:spPr/>
    </dgm:pt>
    <dgm:pt modelId="{124C8851-CE83-422B-B9D0-BF3D5F663EC8}" type="pres">
      <dgm:prSet presAssocID="{111A6C54-52AC-417D-B4FC-DAB0B647924C}" presName="hierRoot2" presStyleCnt="0">
        <dgm:presLayoutVars>
          <dgm:hierBranch val="init"/>
        </dgm:presLayoutVars>
      </dgm:prSet>
      <dgm:spPr/>
    </dgm:pt>
    <dgm:pt modelId="{CDC9389A-7523-4380-A8FE-8F8CC4B139FD}" type="pres">
      <dgm:prSet presAssocID="{111A6C54-52AC-417D-B4FC-DAB0B647924C}" presName="rootComposite" presStyleCnt="0"/>
      <dgm:spPr/>
    </dgm:pt>
    <dgm:pt modelId="{8253DCF2-55AA-4340-9F7A-CF3712176018}" type="pres">
      <dgm:prSet presAssocID="{111A6C54-52AC-417D-B4FC-DAB0B647924C}" presName="rootText" presStyleLbl="node4" presStyleIdx="0" presStyleCnt="7">
        <dgm:presLayoutVars>
          <dgm:chPref val="3"/>
        </dgm:presLayoutVars>
      </dgm:prSet>
      <dgm:spPr/>
    </dgm:pt>
    <dgm:pt modelId="{05C0972B-629A-471B-9935-4F459971982A}" type="pres">
      <dgm:prSet presAssocID="{111A6C54-52AC-417D-B4FC-DAB0B647924C}" presName="rootConnector" presStyleLbl="node4" presStyleIdx="0" presStyleCnt="7"/>
      <dgm:spPr/>
    </dgm:pt>
    <dgm:pt modelId="{696D3FCF-C953-407D-ABCF-14561A8BDF5B}" type="pres">
      <dgm:prSet presAssocID="{111A6C54-52AC-417D-B4FC-DAB0B647924C}" presName="hierChild4" presStyleCnt="0"/>
      <dgm:spPr/>
    </dgm:pt>
    <dgm:pt modelId="{F1EDB907-C29D-4CEF-A424-3A8FFB7F3848}" type="pres">
      <dgm:prSet presAssocID="{5A168134-E29F-4DB0-AF26-4D1E01086788}" presName="Name37" presStyleLbl="parChTrans1D4" presStyleIdx="1" presStyleCnt="7"/>
      <dgm:spPr/>
    </dgm:pt>
    <dgm:pt modelId="{71D2F32C-3BE0-4E77-B75D-8F20413FB767}" type="pres">
      <dgm:prSet presAssocID="{E5165212-5DC2-463E-B8CF-F1BD3F03BA51}" presName="hierRoot2" presStyleCnt="0">
        <dgm:presLayoutVars>
          <dgm:hierBranch val="init"/>
        </dgm:presLayoutVars>
      </dgm:prSet>
      <dgm:spPr/>
    </dgm:pt>
    <dgm:pt modelId="{61E123C8-DC45-4F6D-B426-F3349E4ACD29}" type="pres">
      <dgm:prSet presAssocID="{E5165212-5DC2-463E-B8CF-F1BD3F03BA51}" presName="rootComposite" presStyleCnt="0"/>
      <dgm:spPr/>
    </dgm:pt>
    <dgm:pt modelId="{133A8C96-DD2D-454E-8227-F510BA49A305}" type="pres">
      <dgm:prSet presAssocID="{E5165212-5DC2-463E-B8CF-F1BD3F03BA51}" presName="rootText" presStyleLbl="node4" presStyleIdx="1" presStyleCnt="7">
        <dgm:presLayoutVars>
          <dgm:chPref val="3"/>
        </dgm:presLayoutVars>
      </dgm:prSet>
      <dgm:spPr/>
    </dgm:pt>
    <dgm:pt modelId="{D4EEE042-FFEC-416D-81D7-8B50C94486F3}" type="pres">
      <dgm:prSet presAssocID="{E5165212-5DC2-463E-B8CF-F1BD3F03BA51}" presName="rootConnector" presStyleLbl="node4" presStyleIdx="1" presStyleCnt="7"/>
      <dgm:spPr/>
    </dgm:pt>
    <dgm:pt modelId="{2FAB3DDA-B252-4E70-AAE2-AAF05A18DBE8}" type="pres">
      <dgm:prSet presAssocID="{E5165212-5DC2-463E-B8CF-F1BD3F03BA51}" presName="hierChild4" presStyleCnt="0"/>
      <dgm:spPr/>
    </dgm:pt>
    <dgm:pt modelId="{53533C0E-F57C-410B-B14E-9AFB2B15CC0A}" type="pres">
      <dgm:prSet presAssocID="{07946AD3-3CE1-487B-ACDF-AAAA9FEF6ACE}" presName="Name37" presStyleLbl="parChTrans1D4" presStyleIdx="2" presStyleCnt="7"/>
      <dgm:spPr/>
    </dgm:pt>
    <dgm:pt modelId="{9466FF3A-B453-4397-906D-516F5B1C188F}" type="pres">
      <dgm:prSet presAssocID="{6ACCA447-8F40-4F24-95CB-CCF1DB3DFC4E}" presName="hierRoot2" presStyleCnt="0">
        <dgm:presLayoutVars>
          <dgm:hierBranch val="init"/>
        </dgm:presLayoutVars>
      </dgm:prSet>
      <dgm:spPr/>
    </dgm:pt>
    <dgm:pt modelId="{0ED0768C-35A6-472E-BBCF-5A9210EBE092}" type="pres">
      <dgm:prSet presAssocID="{6ACCA447-8F40-4F24-95CB-CCF1DB3DFC4E}" presName="rootComposite" presStyleCnt="0"/>
      <dgm:spPr/>
    </dgm:pt>
    <dgm:pt modelId="{54CD0714-C565-4003-989C-C4801F16110B}" type="pres">
      <dgm:prSet presAssocID="{6ACCA447-8F40-4F24-95CB-CCF1DB3DFC4E}" presName="rootText" presStyleLbl="node4" presStyleIdx="2" presStyleCnt="7">
        <dgm:presLayoutVars>
          <dgm:chPref val="3"/>
        </dgm:presLayoutVars>
      </dgm:prSet>
      <dgm:spPr/>
    </dgm:pt>
    <dgm:pt modelId="{288ADA87-6B12-4EE1-A923-82BB42819C45}" type="pres">
      <dgm:prSet presAssocID="{6ACCA447-8F40-4F24-95CB-CCF1DB3DFC4E}" presName="rootConnector" presStyleLbl="node4" presStyleIdx="2" presStyleCnt="7"/>
      <dgm:spPr/>
    </dgm:pt>
    <dgm:pt modelId="{F020D1B8-BD3B-40EB-849A-CD5B5CDF6664}" type="pres">
      <dgm:prSet presAssocID="{6ACCA447-8F40-4F24-95CB-CCF1DB3DFC4E}" presName="hierChild4" presStyleCnt="0"/>
      <dgm:spPr/>
    </dgm:pt>
    <dgm:pt modelId="{798BDCEE-279E-4604-B0B7-29823B4356EA}" type="pres">
      <dgm:prSet presAssocID="{6ACCA447-8F40-4F24-95CB-CCF1DB3DFC4E}" presName="hierChild5" presStyleCnt="0"/>
      <dgm:spPr/>
    </dgm:pt>
    <dgm:pt modelId="{759EB051-1E2A-4F73-8FA7-F1A783A009C0}" type="pres">
      <dgm:prSet presAssocID="{E5165212-5DC2-463E-B8CF-F1BD3F03BA51}" presName="hierChild5" presStyleCnt="0"/>
      <dgm:spPr/>
    </dgm:pt>
    <dgm:pt modelId="{E1B952C3-DDD1-4618-B70B-82111D8E8E3E}" type="pres">
      <dgm:prSet presAssocID="{F338A948-29F7-4028-8C0E-74D4BB33EE7A}" presName="Name37" presStyleLbl="parChTrans1D4" presStyleIdx="3" presStyleCnt="7"/>
      <dgm:spPr/>
    </dgm:pt>
    <dgm:pt modelId="{DF0184AC-2BE8-4179-A93B-6AD76A7D1C84}" type="pres">
      <dgm:prSet presAssocID="{AEC0AA22-EB95-42A9-878B-D859ED022E1A}" presName="hierRoot2" presStyleCnt="0">
        <dgm:presLayoutVars>
          <dgm:hierBranch val="init"/>
        </dgm:presLayoutVars>
      </dgm:prSet>
      <dgm:spPr/>
    </dgm:pt>
    <dgm:pt modelId="{B37EF588-8D37-4C1E-B344-91690E23D91E}" type="pres">
      <dgm:prSet presAssocID="{AEC0AA22-EB95-42A9-878B-D859ED022E1A}" presName="rootComposite" presStyleCnt="0"/>
      <dgm:spPr/>
    </dgm:pt>
    <dgm:pt modelId="{16250D5C-098B-4CC5-A803-39F008207DDF}" type="pres">
      <dgm:prSet presAssocID="{AEC0AA22-EB95-42A9-878B-D859ED022E1A}" presName="rootText" presStyleLbl="node4" presStyleIdx="3" presStyleCnt="7">
        <dgm:presLayoutVars>
          <dgm:chPref val="3"/>
        </dgm:presLayoutVars>
      </dgm:prSet>
      <dgm:spPr/>
    </dgm:pt>
    <dgm:pt modelId="{E44587A7-D073-4030-917E-4CE11DAF1531}" type="pres">
      <dgm:prSet presAssocID="{AEC0AA22-EB95-42A9-878B-D859ED022E1A}" presName="rootConnector" presStyleLbl="node4" presStyleIdx="3" presStyleCnt="7"/>
      <dgm:spPr/>
    </dgm:pt>
    <dgm:pt modelId="{B36C5E64-492E-46B2-B119-09A383A1495D}" type="pres">
      <dgm:prSet presAssocID="{AEC0AA22-EB95-42A9-878B-D859ED022E1A}" presName="hierChild4" presStyleCnt="0"/>
      <dgm:spPr/>
    </dgm:pt>
    <dgm:pt modelId="{E8515792-BEB7-44FC-BCF7-FEE544D41B26}" type="pres">
      <dgm:prSet presAssocID="{AEC0AA22-EB95-42A9-878B-D859ED022E1A}" presName="hierChild5" presStyleCnt="0"/>
      <dgm:spPr/>
    </dgm:pt>
    <dgm:pt modelId="{AFE1FF8E-747B-4501-A343-0FE089C99502}" type="pres">
      <dgm:prSet presAssocID="{111A6C54-52AC-417D-B4FC-DAB0B647924C}" presName="hierChild5" presStyleCnt="0"/>
      <dgm:spPr/>
    </dgm:pt>
    <dgm:pt modelId="{66440639-BE01-4793-88C3-C8345F8C1724}" type="pres">
      <dgm:prSet presAssocID="{C857F213-48C2-4139-A811-940D008713A4}" presName="hierChild5" presStyleCnt="0"/>
      <dgm:spPr/>
    </dgm:pt>
    <dgm:pt modelId="{8EBDBD61-1844-401C-8327-25D0C78F988D}" type="pres">
      <dgm:prSet presAssocID="{318ED577-7D04-4D2C-8403-A14B3E20C8CA}" presName="Name37" presStyleLbl="parChTrans1D3" presStyleIdx="1" presStyleCnt="3"/>
      <dgm:spPr/>
    </dgm:pt>
    <dgm:pt modelId="{DDEBF8B0-680C-413C-B54C-5B6A5C481E68}" type="pres">
      <dgm:prSet presAssocID="{B35C4B3F-17FB-4091-B9A3-461840766E98}" presName="hierRoot2" presStyleCnt="0">
        <dgm:presLayoutVars>
          <dgm:hierBranch val="init"/>
        </dgm:presLayoutVars>
      </dgm:prSet>
      <dgm:spPr/>
    </dgm:pt>
    <dgm:pt modelId="{20EAE427-0AA8-452D-88A0-655575213A67}" type="pres">
      <dgm:prSet presAssocID="{B35C4B3F-17FB-4091-B9A3-461840766E98}" presName="rootComposite" presStyleCnt="0"/>
      <dgm:spPr/>
    </dgm:pt>
    <dgm:pt modelId="{9DDD1615-D795-48E2-8EEE-4EA14D49FD16}" type="pres">
      <dgm:prSet presAssocID="{B35C4B3F-17FB-4091-B9A3-461840766E98}" presName="rootText" presStyleLbl="node3" presStyleIdx="1" presStyleCnt="3">
        <dgm:presLayoutVars>
          <dgm:chPref val="3"/>
        </dgm:presLayoutVars>
      </dgm:prSet>
      <dgm:spPr/>
    </dgm:pt>
    <dgm:pt modelId="{42EE0F8E-1CDF-4041-9D04-8F81454219B1}" type="pres">
      <dgm:prSet presAssocID="{B35C4B3F-17FB-4091-B9A3-461840766E98}" presName="rootConnector" presStyleLbl="node3" presStyleIdx="1" presStyleCnt="3"/>
      <dgm:spPr/>
    </dgm:pt>
    <dgm:pt modelId="{243ABEF1-25F1-434E-BBF6-3F471EC2A6D7}" type="pres">
      <dgm:prSet presAssocID="{B35C4B3F-17FB-4091-B9A3-461840766E98}" presName="hierChild4" presStyleCnt="0"/>
      <dgm:spPr/>
    </dgm:pt>
    <dgm:pt modelId="{234F0BB9-1B23-43D7-8368-1E3D99216930}" type="pres">
      <dgm:prSet presAssocID="{91977E79-0CCC-4AF4-92D3-C3E8E928A94E}" presName="Name37" presStyleLbl="parChTrans1D4" presStyleIdx="4" presStyleCnt="7"/>
      <dgm:spPr/>
    </dgm:pt>
    <dgm:pt modelId="{57CE92BB-8852-480E-AEEC-5993CEABA5A4}" type="pres">
      <dgm:prSet presAssocID="{808EDDB9-F720-4526-8147-7FD28C6B306B}" presName="hierRoot2" presStyleCnt="0">
        <dgm:presLayoutVars>
          <dgm:hierBranch val="init"/>
        </dgm:presLayoutVars>
      </dgm:prSet>
      <dgm:spPr/>
    </dgm:pt>
    <dgm:pt modelId="{7E173759-6643-4F8B-938C-2D5B89D63062}" type="pres">
      <dgm:prSet presAssocID="{808EDDB9-F720-4526-8147-7FD28C6B306B}" presName="rootComposite" presStyleCnt="0"/>
      <dgm:spPr/>
    </dgm:pt>
    <dgm:pt modelId="{0FE776E2-0E9A-4E3C-BFF1-ABB3ACA1888C}" type="pres">
      <dgm:prSet presAssocID="{808EDDB9-F720-4526-8147-7FD28C6B306B}" presName="rootText" presStyleLbl="node4" presStyleIdx="4" presStyleCnt="7">
        <dgm:presLayoutVars>
          <dgm:chPref val="3"/>
        </dgm:presLayoutVars>
      </dgm:prSet>
      <dgm:spPr/>
    </dgm:pt>
    <dgm:pt modelId="{690B5DDD-A40C-4AAB-800C-3E32689F112A}" type="pres">
      <dgm:prSet presAssocID="{808EDDB9-F720-4526-8147-7FD28C6B306B}" presName="rootConnector" presStyleLbl="node4" presStyleIdx="4" presStyleCnt="7"/>
      <dgm:spPr/>
    </dgm:pt>
    <dgm:pt modelId="{F9540355-9F5C-4054-8E5F-4123CD7840A3}" type="pres">
      <dgm:prSet presAssocID="{808EDDB9-F720-4526-8147-7FD28C6B306B}" presName="hierChild4" presStyleCnt="0"/>
      <dgm:spPr/>
    </dgm:pt>
    <dgm:pt modelId="{A982497B-B4F0-4723-BDF0-44D4351D8AAF}" type="pres">
      <dgm:prSet presAssocID="{808EDDB9-F720-4526-8147-7FD28C6B306B}" presName="hierChild5" presStyleCnt="0"/>
      <dgm:spPr/>
    </dgm:pt>
    <dgm:pt modelId="{53F1319C-EA52-428D-8AA1-12060ED9823F}" type="pres">
      <dgm:prSet presAssocID="{B35C4B3F-17FB-4091-B9A3-461840766E98}" presName="hierChild5" presStyleCnt="0"/>
      <dgm:spPr/>
    </dgm:pt>
    <dgm:pt modelId="{DAB14DDF-B413-4C32-9E46-B94501941BCB}" type="pres">
      <dgm:prSet presAssocID="{A5C0CF35-8DED-40F2-8C37-685670700D8F}" presName="Name37" presStyleLbl="parChTrans1D3" presStyleIdx="2" presStyleCnt="3"/>
      <dgm:spPr/>
    </dgm:pt>
    <dgm:pt modelId="{CC8E33B7-DACD-4FD7-92A6-962B3C084429}" type="pres">
      <dgm:prSet presAssocID="{F65835C9-1D80-4999-8840-A53E3C10F7A3}" presName="hierRoot2" presStyleCnt="0">
        <dgm:presLayoutVars>
          <dgm:hierBranch val="init"/>
        </dgm:presLayoutVars>
      </dgm:prSet>
      <dgm:spPr/>
    </dgm:pt>
    <dgm:pt modelId="{D717EEFF-DA71-43CB-9A5F-7F623DCBA410}" type="pres">
      <dgm:prSet presAssocID="{F65835C9-1D80-4999-8840-A53E3C10F7A3}" presName="rootComposite" presStyleCnt="0"/>
      <dgm:spPr/>
    </dgm:pt>
    <dgm:pt modelId="{0B51D049-13C1-452D-BA46-20FA0ECCB0FD}" type="pres">
      <dgm:prSet presAssocID="{F65835C9-1D80-4999-8840-A53E3C10F7A3}" presName="rootText" presStyleLbl="node3" presStyleIdx="2" presStyleCnt="3">
        <dgm:presLayoutVars>
          <dgm:chPref val="3"/>
        </dgm:presLayoutVars>
      </dgm:prSet>
      <dgm:spPr/>
    </dgm:pt>
    <dgm:pt modelId="{FD49219F-C81A-4F64-BF4D-4C7AD5797D60}" type="pres">
      <dgm:prSet presAssocID="{F65835C9-1D80-4999-8840-A53E3C10F7A3}" presName="rootConnector" presStyleLbl="node3" presStyleIdx="2" presStyleCnt="3"/>
      <dgm:spPr/>
    </dgm:pt>
    <dgm:pt modelId="{50E076D4-5C29-4AB9-B8C5-28B7A0837EEB}" type="pres">
      <dgm:prSet presAssocID="{F65835C9-1D80-4999-8840-A53E3C10F7A3}" presName="hierChild4" presStyleCnt="0"/>
      <dgm:spPr/>
    </dgm:pt>
    <dgm:pt modelId="{7DF143EE-F04E-4D13-BEE5-B562C8F6F626}" type="pres">
      <dgm:prSet presAssocID="{41A9AF44-31D5-45F1-8999-9D09A593809F}" presName="Name37" presStyleLbl="parChTrans1D4" presStyleIdx="5" presStyleCnt="7"/>
      <dgm:spPr/>
    </dgm:pt>
    <dgm:pt modelId="{F9084112-E0DD-4DF9-BADE-50EF88310D0D}" type="pres">
      <dgm:prSet presAssocID="{7A83AAD7-AD17-4777-BB90-2E5707EED9D2}" presName="hierRoot2" presStyleCnt="0">
        <dgm:presLayoutVars>
          <dgm:hierBranch val="init"/>
        </dgm:presLayoutVars>
      </dgm:prSet>
      <dgm:spPr/>
    </dgm:pt>
    <dgm:pt modelId="{11058AE6-53E0-4327-85A7-B9346A16A69E}" type="pres">
      <dgm:prSet presAssocID="{7A83AAD7-AD17-4777-BB90-2E5707EED9D2}" presName="rootComposite" presStyleCnt="0"/>
      <dgm:spPr/>
    </dgm:pt>
    <dgm:pt modelId="{F83F990A-B770-492F-93AC-325A56DE0348}" type="pres">
      <dgm:prSet presAssocID="{7A83AAD7-AD17-4777-BB90-2E5707EED9D2}" presName="rootText" presStyleLbl="node4" presStyleIdx="5" presStyleCnt="7">
        <dgm:presLayoutVars>
          <dgm:chPref val="3"/>
        </dgm:presLayoutVars>
      </dgm:prSet>
      <dgm:spPr/>
    </dgm:pt>
    <dgm:pt modelId="{A2CD530C-C854-4A4D-B5C1-3B799DFBFF03}" type="pres">
      <dgm:prSet presAssocID="{7A83AAD7-AD17-4777-BB90-2E5707EED9D2}" presName="rootConnector" presStyleLbl="node4" presStyleIdx="5" presStyleCnt="7"/>
      <dgm:spPr/>
    </dgm:pt>
    <dgm:pt modelId="{7AB80795-AA78-4120-A7A7-43E836920CEC}" type="pres">
      <dgm:prSet presAssocID="{7A83AAD7-AD17-4777-BB90-2E5707EED9D2}" presName="hierChild4" presStyleCnt="0"/>
      <dgm:spPr/>
    </dgm:pt>
    <dgm:pt modelId="{6292077C-FEB9-422C-9E56-24C03D1EC304}" type="pres">
      <dgm:prSet presAssocID="{E54ED97E-294A-426A-9BF1-054ED8E1B6FA}" presName="Name37" presStyleLbl="parChTrans1D4" presStyleIdx="6" presStyleCnt="7"/>
      <dgm:spPr/>
    </dgm:pt>
    <dgm:pt modelId="{6792152C-2617-4F83-9D5E-C01DF4BE4D45}" type="pres">
      <dgm:prSet presAssocID="{370CF78C-7F84-47A2-82D7-9013EA9E983A}" presName="hierRoot2" presStyleCnt="0">
        <dgm:presLayoutVars>
          <dgm:hierBranch val="init"/>
        </dgm:presLayoutVars>
      </dgm:prSet>
      <dgm:spPr/>
    </dgm:pt>
    <dgm:pt modelId="{205D83E4-5633-4A7B-8A25-2EFF419E6108}" type="pres">
      <dgm:prSet presAssocID="{370CF78C-7F84-47A2-82D7-9013EA9E983A}" presName="rootComposite" presStyleCnt="0"/>
      <dgm:spPr/>
    </dgm:pt>
    <dgm:pt modelId="{9131601D-BC83-44E2-BE4F-2430402C59D8}" type="pres">
      <dgm:prSet presAssocID="{370CF78C-7F84-47A2-82D7-9013EA9E983A}" presName="rootText" presStyleLbl="node4" presStyleIdx="6" presStyleCnt="7">
        <dgm:presLayoutVars>
          <dgm:chPref val="3"/>
        </dgm:presLayoutVars>
      </dgm:prSet>
      <dgm:spPr/>
    </dgm:pt>
    <dgm:pt modelId="{8B440AC2-8B91-4F11-A1BE-A5158A6F1081}" type="pres">
      <dgm:prSet presAssocID="{370CF78C-7F84-47A2-82D7-9013EA9E983A}" presName="rootConnector" presStyleLbl="node4" presStyleIdx="6" presStyleCnt="7"/>
      <dgm:spPr/>
    </dgm:pt>
    <dgm:pt modelId="{4D589426-259D-48F6-9432-D6EBCD793FF5}" type="pres">
      <dgm:prSet presAssocID="{370CF78C-7F84-47A2-82D7-9013EA9E983A}" presName="hierChild4" presStyleCnt="0"/>
      <dgm:spPr/>
    </dgm:pt>
    <dgm:pt modelId="{627633EC-CBB1-4915-B0A1-E0A4596D0459}" type="pres">
      <dgm:prSet presAssocID="{370CF78C-7F84-47A2-82D7-9013EA9E983A}" presName="hierChild5" presStyleCnt="0"/>
      <dgm:spPr/>
    </dgm:pt>
    <dgm:pt modelId="{C035571A-9263-4E0C-9034-04D56E1F7434}" type="pres">
      <dgm:prSet presAssocID="{7A83AAD7-AD17-4777-BB90-2E5707EED9D2}" presName="hierChild5" presStyleCnt="0"/>
      <dgm:spPr/>
    </dgm:pt>
    <dgm:pt modelId="{35AEA5AB-B933-4705-B3EC-2ED2FB2D7C83}" type="pres">
      <dgm:prSet presAssocID="{F65835C9-1D80-4999-8840-A53E3C10F7A3}" presName="hierChild5" presStyleCnt="0"/>
      <dgm:spPr/>
    </dgm:pt>
    <dgm:pt modelId="{5FF0510B-42CF-4D0E-9A3B-F14648AD4301}" type="pres">
      <dgm:prSet presAssocID="{62494403-D93C-43B4-A536-40409FBB8CC3}" presName="hierChild5" presStyleCnt="0"/>
      <dgm:spPr/>
    </dgm:pt>
    <dgm:pt modelId="{2D564FA8-A512-4CB5-B790-D180525E05C3}" type="pres">
      <dgm:prSet presAssocID="{7DECB617-04CF-459C-A9BF-4F76A1ECCB72}" presName="hierChild3" presStyleCnt="0"/>
      <dgm:spPr/>
    </dgm:pt>
  </dgm:ptLst>
  <dgm:cxnLst>
    <dgm:cxn modelId="{58D74901-7FF8-46E9-BC08-F6E2C30E6F36}" type="presOf" srcId="{E5165212-5DC2-463E-B8CF-F1BD3F03BA51}" destId="{D4EEE042-FFEC-416D-81D7-8B50C94486F3}" srcOrd="1" destOrd="0" presId="urn:microsoft.com/office/officeart/2005/8/layout/orgChart1"/>
    <dgm:cxn modelId="{0BF1BE40-2C78-4B1E-98A5-80220C3506EA}" type="presOf" srcId="{370CF78C-7F84-47A2-82D7-9013EA9E983A}" destId="{8B440AC2-8B91-4F11-A1BE-A5158A6F1081}" srcOrd="1" destOrd="0" presId="urn:microsoft.com/office/officeart/2005/8/layout/orgChart1"/>
    <dgm:cxn modelId="{70238792-CE4A-4D82-AD3E-1EE3A68A969E}" type="presOf" srcId="{A5C0CF35-8DED-40F2-8C37-685670700D8F}" destId="{DAB14DDF-B413-4C32-9E46-B94501941BCB}" srcOrd="0" destOrd="0" presId="urn:microsoft.com/office/officeart/2005/8/layout/orgChart1"/>
    <dgm:cxn modelId="{4827A1DF-8D5C-4B83-9950-B29BDA7C27D6}" srcId="{111A6C54-52AC-417D-B4FC-DAB0B647924C}" destId="{AEC0AA22-EB95-42A9-878B-D859ED022E1A}" srcOrd="1" destOrd="0" parTransId="{F338A948-29F7-4028-8C0E-74D4BB33EE7A}" sibTransId="{0094CA57-9875-4304-B599-9837A6B62558}"/>
    <dgm:cxn modelId="{AFB7FADA-4148-4A9C-8258-DF8E5FB5C49E}" srcId="{7DECB617-04CF-459C-A9BF-4F76A1ECCB72}" destId="{62494403-D93C-43B4-A536-40409FBB8CC3}" srcOrd="0" destOrd="0" parTransId="{72140931-141A-416B-A5DB-11711730EF29}" sibTransId="{DC7FA9BF-BF33-4B46-8E8D-296AADB65291}"/>
    <dgm:cxn modelId="{2E4EAFD3-91B1-4848-B843-90DD8E90C761}" type="presOf" srcId="{6ACCA447-8F40-4F24-95CB-CCF1DB3DFC4E}" destId="{288ADA87-6B12-4EE1-A923-82BB42819C45}" srcOrd="1" destOrd="0" presId="urn:microsoft.com/office/officeart/2005/8/layout/orgChart1"/>
    <dgm:cxn modelId="{9DB077FF-1C58-42DA-BBE1-1B4853657679}" type="presOf" srcId="{F65835C9-1D80-4999-8840-A53E3C10F7A3}" destId="{FD49219F-C81A-4F64-BF4D-4C7AD5797D60}" srcOrd="1" destOrd="0" presId="urn:microsoft.com/office/officeart/2005/8/layout/orgChart1"/>
    <dgm:cxn modelId="{83C866CE-5E7C-422F-9525-6CA287F30451}" type="presOf" srcId="{6ACCA447-8F40-4F24-95CB-CCF1DB3DFC4E}" destId="{54CD0714-C565-4003-989C-C4801F16110B}" srcOrd="0" destOrd="0" presId="urn:microsoft.com/office/officeart/2005/8/layout/orgChart1"/>
    <dgm:cxn modelId="{D021944C-9FE9-4B4C-9DE2-B97E511C8505}" type="presOf" srcId="{808EDDB9-F720-4526-8147-7FD28C6B306B}" destId="{0FE776E2-0E9A-4E3C-BFF1-ABB3ACA1888C}" srcOrd="0" destOrd="0" presId="urn:microsoft.com/office/officeart/2005/8/layout/orgChart1"/>
    <dgm:cxn modelId="{06B2D953-45FE-4682-AF6C-7A642BDC3604}" srcId="{111A6C54-52AC-417D-B4FC-DAB0B647924C}" destId="{E5165212-5DC2-463E-B8CF-F1BD3F03BA51}" srcOrd="0" destOrd="0" parTransId="{5A168134-E29F-4DB0-AF26-4D1E01086788}" sibTransId="{F97C3463-9766-48C4-B00F-5586913652AB}"/>
    <dgm:cxn modelId="{055F3CB8-BC9C-4BD9-AE87-706CABEE4ABF}" type="presOf" srcId="{91977E79-0CCC-4AF4-92D3-C3E8E928A94E}" destId="{234F0BB9-1B23-43D7-8368-1E3D99216930}" srcOrd="0" destOrd="0" presId="urn:microsoft.com/office/officeart/2005/8/layout/orgChart1"/>
    <dgm:cxn modelId="{2D0C3262-E556-41B9-9365-C2DA576A6B74}" srcId="{C037F716-2979-4181-9740-0814A32629D0}" destId="{7DECB617-04CF-459C-A9BF-4F76A1ECCB72}" srcOrd="0" destOrd="0" parTransId="{8368B212-6F3C-4E3B-BCB7-FFF08D309C70}" sibTransId="{3D6E0988-F41A-460C-A93C-5C6FFA05A5E0}"/>
    <dgm:cxn modelId="{756E4DDE-5F34-4EB7-8A40-30475242AFDF}" type="presOf" srcId="{F65835C9-1D80-4999-8840-A53E3C10F7A3}" destId="{0B51D049-13C1-452D-BA46-20FA0ECCB0FD}" srcOrd="0" destOrd="0" presId="urn:microsoft.com/office/officeart/2005/8/layout/orgChart1"/>
    <dgm:cxn modelId="{3F3B3919-CEB1-485F-9BB0-BEA06BC8EFFB}" type="presOf" srcId="{B35C4B3F-17FB-4091-B9A3-461840766E98}" destId="{42EE0F8E-1CDF-4041-9D04-8F81454219B1}" srcOrd="1" destOrd="0" presId="urn:microsoft.com/office/officeart/2005/8/layout/orgChart1"/>
    <dgm:cxn modelId="{EC85F4EB-2BE5-4C0F-9086-4BDC854FE36A}" srcId="{E5165212-5DC2-463E-B8CF-F1BD3F03BA51}" destId="{6ACCA447-8F40-4F24-95CB-CCF1DB3DFC4E}" srcOrd="0" destOrd="0" parTransId="{07946AD3-3CE1-487B-ACDF-AAAA9FEF6ACE}" sibTransId="{6344AA6F-9311-421E-9795-8D9C00F135C6}"/>
    <dgm:cxn modelId="{7F415C71-5D65-4664-94D1-74B7CADAEE69}" type="presOf" srcId="{111A6C54-52AC-417D-B4FC-DAB0B647924C}" destId="{8253DCF2-55AA-4340-9F7A-CF3712176018}" srcOrd="0" destOrd="0" presId="urn:microsoft.com/office/officeart/2005/8/layout/orgChart1"/>
    <dgm:cxn modelId="{949FD519-6328-4423-80DA-C2A34CB554B4}" type="presOf" srcId="{AEC0AA22-EB95-42A9-878B-D859ED022E1A}" destId="{E44587A7-D073-4030-917E-4CE11DAF1531}" srcOrd="1" destOrd="0" presId="urn:microsoft.com/office/officeart/2005/8/layout/orgChart1"/>
    <dgm:cxn modelId="{85C58A66-EC1F-4ABF-A942-436F6F5ACB71}" type="presOf" srcId="{62494403-D93C-43B4-A536-40409FBB8CC3}" destId="{CDA6FDE4-AD00-4F67-8D77-35D4DB124B46}" srcOrd="0" destOrd="0" presId="urn:microsoft.com/office/officeart/2005/8/layout/orgChart1"/>
    <dgm:cxn modelId="{CFBA6728-410E-4A98-A2A9-19979170DA9F}" srcId="{62494403-D93C-43B4-A536-40409FBB8CC3}" destId="{F65835C9-1D80-4999-8840-A53E3C10F7A3}" srcOrd="2" destOrd="0" parTransId="{A5C0CF35-8DED-40F2-8C37-685670700D8F}" sibTransId="{8BA8C891-78D3-4979-8E61-8E438EFD0A41}"/>
    <dgm:cxn modelId="{2FFA8FAB-144D-4496-95D3-60B0577C3B9B}" type="presOf" srcId="{B35C4B3F-17FB-4091-B9A3-461840766E98}" destId="{9DDD1615-D795-48E2-8EEE-4EA14D49FD16}" srcOrd="0" destOrd="0" presId="urn:microsoft.com/office/officeart/2005/8/layout/orgChart1"/>
    <dgm:cxn modelId="{B3528AC6-8462-4B27-A6EA-3DE78A80A8FB}" srcId="{C857F213-48C2-4139-A811-940D008713A4}" destId="{111A6C54-52AC-417D-B4FC-DAB0B647924C}" srcOrd="0" destOrd="0" parTransId="{F9113C05-85CE-4B07-BD5F-F03D9E472371}" sibTransId="{4F5741F6-4BFC-4D49-BB3F-839D3948A71D}"/>
    <dgm:cxn modelId="{B799906E-783B-4AB1-AFB0-79DDC957EB2C}" type="presOf" srcId="{F9113C05-85CE-4B07-BD5F-F03D9E472371}" destId="{02A9793E-132B-4249-B0FD-D3C99B728119}" srcOrd="0" destOrd="0" presId="urn:microsoft.com/office/officeart/2005/8/layout/orgChart1"/>
    <dgm:cxn modelId="{4809C93A-DC34-48A7-8C4F-E6E69BDE056E}" type="presOf" srcId="{318ED577-7D04-4D2C-8403-A14B3E20C8CA}" destId="{8EBDBD61-1844-401C-8327-25D0C78F988D}" srcOrd="0" destOrd="0" presId="urn:microsoft.com/office/officeart/2005/8/layout/orgChart1"/>
    <dgm:cxn modelId="{20DBB80C-BF8E-4F81-A15B-5CFC33DE5CD5}" type="presOf" srcId="{07946AD3-3CE1-487B-ACDF-AAAA9FEF6ACE}" destId="{53533C0E-F57C-410B-B14E-9AFB2B15CC0A}" srcOrd="0" destOrd="0" presId="urn:microsoft.com/office/officeart/2005/8/layout/orgChart1"/>
    <dgm:cxn modelId="{36D8DD7E-3CA9-48FF-80A4-D8EF89D0050A}" type="presOf" srcId="{370CF78C-7F84-47A2-82D7-9013EA9E983A}" destId="{9131601D-BC83-44E2-BE4F-2430402C59D8}" srcOrd="0" destOrd="0" presId="urn:microsoft.com/office/officeart/2005/8/layout/orgChart1"/>
    <dgm:cxn modelId="{67A8E7D5-09B8-45FC-B3FF-8F79BD47A810}" type="presOf" srcId="{7A83AAD7-AD17-4777-BB90-2E5707EED9D2}" destId="{F83F990A-B770-492F-93AC-325A56DE0348}" srcOrd="0" destOrd="0" presId="urn:microsoft.com/office/officeart/2005/8/layout/orgChart1"/>
    <dgm:cxn modelId="{D3BE61A8-6902-44CB-A3CC-3D6C09A6F34F}" type="presOf" srcId="{7A83AAD7-AD17-4777-BB90-2E5707EED9D2}" destId="{A2CD530C-C854-4A4D-B5C1-3B799DFBFF03}" srcOrd="1" destOrd="0" presId="urn:microsoft.com/office/officeart/2005/8/layout/orgChart1"/>
    <dgm:cxn modelId="{2D308742-2648-4F40-A6BC-A275C0826971}" srcId="{B35C4B3F-17FB-4091-B9A3-461840766E98}" destId="{808EDDB9-F720-4526-8147-7FD28C6B306B}" srcOrd="0" destOrd="0" parTransId="{91977E79-0CCC-4AF4-92D3-C3E8E928A94E}" sibTransId="{5EEB9D76-43A6-4A5D-836D-86B38B95A736}"/>
    <dgm:cxn modelId="{844DF007-4F31-43F1-ADD1-3F230DCB99F7}" type="presOf" srcId="{F338A948-29F7-4028-8C0E-74D4BB33EE7A}" destId="{E1B952C3-DDD1-4618-B70B-82111D8E8E3E}" srcOrd="0" destOrd="0" presId="urn:microsoft.com/office/officeart/2005/8/layout/orgChart1"/>
    <dgm:cxn modelId="{833495A0-D91C-45CA-BD2C-4FCB865DF263}" srcId="{62494403-D93C-43B4-A536-40409FBB8CC3}" destId="{B35C4B3F-17FB-4091-B9A3-461840766E98}" srcOrd="1" destOrd="0" parTransId="{318ED577-7D04-4D2C-8403-A14B3E20C8CA}" sibTransId="{01D04F0B-9A85-4531-8FC5-14D02F453FBA}"/>
    <dgm:cxn modelId="{044B6BF0-9A42-4330-A47B-EFED13BC81C0}" srcId="{F65835C9-1D80-4999-8840-A53E3C10F7A3}" destId="{7A83AAD7-AD17-4777-BB90-2E5707EED9D2}" srcOrd="0" destOrd="0" parTransId="{41A9AF44-31D5-45F1-8999-9D09A593809F}" sibTransId="{9EA981D8-10A5-4B41-B028-0B91EDA36C18}"/>
    <dgm:cxn modelId="{ED9816F8-877A-41A7-878C-165FA7D33C61}" type="presOf" srcId="{E54ED97E-294A-426A-9BF1-054ED8E1B6FA}" destId="{6292077C-FEB9-422C-9E56-24C03D1EC304}" srcOrd="0" destOrd="0" presId="urn:microsoft.com/office/officeart/2005/8/layout/orgChart1"/>
    <dgm:cxn modelId="{FF9C8F42-3E2F-4EA2-9497-7689B1F7A862}" type="presOf" srcId="{C037F716-2979-4181-9740-0814A32629D0}" destId="{8DB52FE6-C4FF-4C89-BB1C-7DC3357055E7}" srcOrd="0" destOrd="0" presId="urn:microsoft.com/office/officeart/2005/8/layout/orgChart1"/>
    <dgm:cxn modelId="{C5069ADA-D0D1-4238-9397-B278AFBA76E6}" type="presOf" srcId="{E5165212-5DC2-463E-B8CF-F1BD3F03BA51}" destId="{133A8C96-DD2D-454E-8227-F510BA49A305}" srcOrd="0" destOrd="0" presId="urn:microsoft.com/office/officeart/2005/8/layout/orgChart1"/>
    <dgm:cxn modelId="{BBA76774-55A5-4157-A7D5-1907752B70FD}" srcId="{62494403-D93C-43B4-A536-40409FBB8CC3}" destId="{C857F213-48C2-4139-A811-940D008713A4}" srcOrd="0" destOrd="0" parTransId="{749AA731-0774-4152-9644-71B7C3E2B111}" sibTransId="{B9BECBF8-D62E-429B-B79C-B3DC346CEF03}"/>
    <dgm:cxn modelId="{D29EA31D-3F73-4EF4-9DAD-68AA0273201A}" type="presOf" srcId="{C857F213-48C2-4139-A811-940D008713A4}" destId="{A4E89D77-FE13-468E-AB42-49835A54E1D7}" srcOrd="0" destOrd="0" presId="urn:microsoft.com/office/officeart/2005/8/layout/orgChart1"/>
    <dgm:cxn modelId="{B5371B47-87FD-469A-AD15-2D5593AD2E24}" type="presOf" srcId="{808EDDB9-F720-4526-8147-7FD28C6B306B}" destId="{690B5DDD-A40C-4AAB-800C-3E32689F112A}" srcOrd="1" destOrd="0" presId="urn:microsoft.com/office/officeart/2005/8/layout/orgChart1"/>
    <dgm:cxn modelId="{5948E021-4217-4586-9092-0A5606337E40}" type="presOf" srcId="{5A168134-E29F-4DB0-AF26-4D1E01086788}" destId="{F1EDB907-C29D-4CEF-A424-3A8FFB7F3848}" srcOrd="0" destOrd="0" presId="urn:microsoft.com/office/officeart/2005/8/layout/orgChart1"/>
    <dgm:cxn modelId="{E578EB29-0002-42A4-A8C0-16ABA9540308}" type="presOf" srcId="{AEC0AA22-EB95-42A9-878B-D859ED022E1A}" destId="{16250D5C-098B-4CC5-A803-39F008207DDF}" srcOrd="0" destOrd="0" presId="urn:microsoft.com/office/officeart/2005/8/layout/orgChart1"/>
    <dgm:cxn modelId="{CB7B0827-F99F-4F51-9CF4-39A62766C410}" type="presOf" srcId="{C857F213-48C2-4139-A811-940D008713A4}" destId="{8FCB212F-AB52-44A2-9D9B-ECA091A151AE}" srcOrd="1" destOrd="0" presId="urn:microsoft.com/office/officeart/2005/8/layout/orgChart1"/>
    <dgm:cxn modelId="{298B1A7E-3D42-465D-9689-A44EAE6EE7D2}" type="presOf" srcId="{62494403-D93C-43B4-A536-40409FBB8CC3}" destId="{F57A0A06-3859-4918-A32D-F2EBAF16543C}" srcOrd="1" destOrd="0" presId="urn:microsoft.com/office/officeart/2005/8/layout/orgChart1"/>
    <dgm:cxn modelId="{2975C19D-955D-47BD-A3AC-21499D3FD520}" type="presOf" srcId="{41A9AF44-31D5-45F1-8999-9D09A593809F}" destId="{7DF143EE-F04E-4D13-BEE5-B562C8F6F626}" srcOrd="0" destOrd="0" presId="urn:microsoft.com/office/officeart/2005/8/layout/orgChart1"/>
    <dgm:cxn modelId="{9E29E405-CB4E-4CFD-B982-70B343C00B3C}" srcId="{7A83AAD7-AD17-4777-BB90-2E5707EED9D2}" destId="{370CF78C-7F84-47A2-82D7-9013EA9E983A}" srcOrd="0" destOrd="0" parTransId="{E54ED97E-294A-426A-9BF1-054ED8E1B6FA}" sibTransId="{0AF1DC6A-7842-4A33-8C5B-38CC12CAEC1D}"/>
    <dgm:cxn modelId="{9AD1DEEC-A0B1-4039-B8F6-B2AC8F15A885}" type="presOf" srcId="{111A6C54-52AC-417D-B4FC-DAB0B647924C}" destId="{05C0972B-629A-471B-9935-4F459971982A}" srcOrd="1" destOrd="0" presId="urn:microsoft.com/office/officeart/2005/8/layout/orgChart1"/>
    <dgm:cxn modelId="{B9E52B69-CF77-48D6-AB10-177DDD206897}" type="presOf" srcId="{7DECB617-04CF-459C-A9BF-4F76A1ECCB72}" destId="{0BCE83BD-1C31-4ECF-AF4E-249DB75E30D0}" srcOrd="1" destOrd="0" presId="urn:microsoft.com/office/officeart/2005/8/layout/orgChart1"/>
    <dgm:cxn modelId="{8A445598-D39A-48DE-AA3B-489312FCB60C}" type="presOf" srcId="{7DECB617-04CF-459C-A9BF-4F76A1ECCB72}" destId="{CD605670-366D-4ADE-8F25-3CC3C62FC69B}" srcOrd="0" destOrd="0" presId="urn:microsoft.com/office/officeart/2005/8/layout/orgChart1"/>
    <dgm:cxn modelId="{C2D4ED52-07B9-473A-A32C-A45C07D0370D}" type="presOf" srcId="{72140931-141A-416B-A5DB-11711730EF29}" destId="{466327D8-BC39-423B-990F-DDCC908BCAFA}" srcOrd="0" destOrd="0" presId="urn:microsoft.com/office/officeart/2005/8/layout/orgChart1"/>
    <dgm:cxn modelId="{ABB9F405-A895-4F9F-B651-D2C3AA4B269C}" type="presOf" srcId="{749AA731-0774-4152-9644-71B7C3E2B111}" destId="{EF2061C6-9D9D-4568-99AB-28208D999058}" srcOrd="0" destOrd="0" presId="urn:microsoft.com/office/officeart/2005/8/layout/orgChart1"/>
    <dgm:cxn modelId="{8AF7DE0F-29A2-45EA-8D6E-6D16D74DA815}" type="presParOf" srcId="{8DB52FE6-C4FF-4C89-BB1C-7DC3357055E7}" destId="{C2682ABB-C494-4440-8E7E-35F8DE0E02B3}" srcOrd="0" destOrd="0" presId="urn:microsoft.com/office/officeart/2005/8/layout/orgChart1"/>
    <dgm:cxn modelId="{4E212C6A-7974-4B0D-97A4-5AC318484CF4}" type="presParOf" srcId="{C2682ABB-C494-4440-8E7E-35F8DE0E02B3}" destId="{5E9E5AFB-7E17-4FBA-8660-3D090AECA412}" srcOrd="0" destOrd="0" presId="urn:microsoft.com/office/officeart/2005/8/layout/orgChart1"/>
    <dgm:cxn modelId="{200BEA17-297E-4DF9-B73C-E279DA89ACF9}" type="presParOf" srcId="{5E9E5AFB-7E17-4FBA-8660-3D090AECA412}" destId="{CD605670-366D-4ADE-8F25-3CC3C62FC69B}" srcOrd="0" destOrd="0" presId="urn:microsoft.com/office/officeart/2005/8/layout/orgChart1"/>
    <dgm:cxn modelId="{DA4F7939-B8B6-4B97-ADD7-BDBABDEB5782}" type="presParOf" srcId="{5E9E5AFB-7E17-4FBA-8660-3D090AECA412}" destId="{0BCE83BD-1C31-4ECF-AF4E-249DB75E30D0}" srcOrd="1" destOrd="0" presId="urn:microsoft.com/office/officeart/2005/8/layout/orgChart1"/>
    <dgm:cxn modelId="{B76FABCC-E7AD-4A29-9363-036DCA9470BD}" type="presParOf" srcId="{C2682ABB-C494-4440-8E7E-35F8DE0E02B3}" destId="{49E135A2-4F5D-4E69-90D8-9973FC12084A}" srcOrd="1" destOrd="0" presId="urn:microsoft.com/office/officeart/2005/8/layout/orgChart1"/>
    <dgm:cxn modelId="{C39E97D6-82AE-4ED4-9AFF-1AC33F67B435}" type="presParOf" srcId="{49E135A2-4F5D-4E69-90D8-9973FC12084A}" destId="{466327D8-BC39-423B-990F-DDCC908BCAFA}" srcOrd="0" destOrd="0" presId="urn:microsoft.com/office/officeart/2005/8/layout/orgChart1"/>
    <dgm:cxn modelId="{06508239-A233-42C5-8638-1F89D4F92D1F}" type="presParOf" srcId="{49E135A2-4F5D-4E69-90D8-9973FC12084A}" destId="{D845F9E1-9D4E-4F5D-9A9B-A333F255EB5F}" srcOrd="1" destOrd="0" presId="urn:microsoft.com/office/officeart/2005/8/layout/orgChart1"/>
    <dgm:cxn modelId="{C35C8C40-77C1-48D8-AAE8-17E6E6802A2D}" type="presParOf" srcId="{D845F9E1-9D4E-4F5D-9A9B-A333F255EB5F}" destId="{B2342BD8-B883-4805-92B7-1E22246C56FE}" srcOrd="0" destOrd="0" presId="urn:microsoft.com/office/officeart/2005/8/layout/orgChart1"/>
    <dgm:cxn modelId="{1935757A-0D99-49BE-8054-17D90B9E8E9D}" type="presParOf" srcId="{B2342BD8-B883-4805-92B7-1E22246C56FE}" destId="{CDA6FDE4-AD00-4F67-8D77-35D4DB124B46}" srcOrd="0" destOrd="0" presId="urn:microsoft.com/office/officeart/2005/8/layout/orgChart1"/>
    <dgm:cxn modelId="{A367BC7A-E97D-4054-876E-3CB62C2F9744}" type="presParOf" srcId="{B2342BD8-B883-4805-92B7-1E22246C56FE}" destId="{F57A0A06-3859-4918-A32D-F2EBAF16543C}" srcOrd="1" destOrd="0" presId="urn:microsoft.com/office/officeart/2005/8/layout/orgChart1"/>
    <dgm:cxn modelId="{DA26048B-21AD-48C7-A3D3-E32BA3D026AB}" type="presParOf" srcId="{D845F9E1-9D4E-4F5D-9A9B-A333F255EB5F}" destId="{7868C950-929B-4084-8B65-92804CB4160D}" srcOrd="1" destOrd="0" presId="urn:microsoft.com/office/officeart/2005/8/layout/orgChart1"/>
    <dgm:cxn modelId="{E142FDCE-83ED-4911-BEF0-0CBECDFCDC11}" type="presParOf" srcId="{7868C950-929B-4084-8B65-92804CB4160D}" destId="{EF2061C6-9D9D-4568-99AB-28208D999058}" srcOrd="0" destOrd="0" presId="urn:microsoft.com/office/officeart/2005/8/layout/orgChart1"/>
    <dgm:cxn modelId="{3543B95B-6D15-44C3-94CA-C6B2BD93AF7F}" type="presParOf" srcId="{7868C950-929B-4084-8B65-92804CB4160D}" destId="{44998663-A88F-4F2B-B86F-411995AD87F5}" srcOrd="1" destOrd="0" presId="urn:microsoft.com/office/officeart/2005/8/layout/orgChart1"/>
    <dgm:cxn modelId="{70EE8F8F-7542-4F30-AD6A-ADF370A40904}" type="presParOf" srcId="{44998663-A88F-4F2B-B86F-411995AD87F5}" destId="{C8916027-92BA-4780-BFA7-07C52ACC7A84}" srcOrd="0" destOrd="0" presId="urn:microsoft.com/office/officeart/2005/8/layout/orgChart1"/>
    <dgm:cxn modelId="{C2657955-DEB5-4C11-B44D-0C7AD5C85FB0}" type="presParOf" srcId="{C8916027-92BA-4780-BFA7-07C52ACC7A84}" destId="{A4E89D77-FE13-468E-AB42-49835A54E1D7}" srcOrd="0" destOrd="0" presId="urn:microsoft.com/office/officeart/2005/8/layout/orgChart1"/>
    <dgm:cxn modelId="{6D5B8C91-D027-4FA1-8659-9C71FEA01646}" type="presParOf" srcId="{C8916027-92BA-4780-BFA7-07C52ACC7A84}" destId="{8FCB212F-AB52-44A2-9D9B-ECA091A151AE}" srcOrd="1" destOrd="0" presId="urn:microsoft.com/office/officeart/2005/8/layout/orgChart1"/>
    <dgm:cxn modelId="{4B460F3B-DC55-40B9-BE31-E38795C5A632}" type="presParOf" srcId="{44998663-A88F-4F2B-B86F-411995AD87F5}" destId="{4AA5F3B4-4E62-44CD-900A-7BD30143C7AD}" srcOrd="1" destOrd="0" presId="urn:microsoft.com/office/officeart/2005/8/layout/orgChart1"/>
    <dgm:cxn modelId="{2CBB287A-7596-42DD-B690-05A0DB707C10}" type="presParOf" srcId="{4AA5F3B4-4E62-44CD-900A-7BD30143C7AD}" destId="{02A9793E-132B-4249-B0FD-D3C99B728119}" srcOrd="0" destOrd="0" presId="urn:microsoft.com/office/officeart/2005/8/layout/orgChart1"/>
    <dgm:cxn modelId="{1F223FD6-CD35-4682-87D9-75D7F3779226}" type="presParOf" srcId="{4AA5F3B4-4E62-44CD-900A-7BD30143C7AD}" destId="{124C8851-CE83-422B-B9D0-BF3D5F663EC8}" srcOrd="1" destOrd="0" presId="urn:microsoft.com/office/officeart/2005/8/layout/orgChart1"/>
    <dgm:cxn modelId="{402023DB-40F7-43CD-8552-827B81FB22AA}" type="presParOf" srcId="{124C8851-CE83-422B-B9D0-BF3D5F663EC8}" destId="{CDC9389A-7523-4380-A8FE-8F8CC4B139FD}" srcOrd="0" destOrd="0" presId="urn:microsoft.com/office/officeart/2005/8/layout/orgChart1"/>
    <dgm:cxn modelId="{502A9212-6273-4ECC-8C99-5414A2238F91}" type="presParOf" srcId="{CDC9389A-7523-4380-A8FE-8F8CC4B139FD}" destId="{8253DCF2-55AA-4340-9F7A-CF3712176018}" srcOrd="0" destOrd="0" presId="urn:microsoft.com/office/officeart/2005/8/layout/orgChart1"/>
    <dgm:cxn modelId="{49265130-50E6-4905-9271-741DB303DF14}" type="presParOf" srcId="{CDC9389A-7523-4380-A8FE-8F8CC4B139FD}" destId="{05C0972B-629A-471B-9935-4F459971982A}" srcOrd="1" destOrd="0" presId="urn:microsoft.com/office/officeart/2005/8/layout/orgChart1"/>
    <dgm:cxn modelId="{F3B5EAAB-2E64-46D5-B9DD-05E84EFF4D35}" type="presParOf" srcId="{124C8851-CE83-422B-B9D0-BF3D5F663EC8}" destId="{696D3FCF-C953-407D-ABCF-14561A8BDF5B}" srcOrd="1" destOrd="0" presId="urn:microsoft.com/office/officeart/2005/8/layout/orgChart1"/>
    <dgm:cxn modelId="{81013D1D-F22E-4E23-BCF4-16515549F575}" type="presParOf" srcId="{696D3FCF-C953-407D-ABCF-14561A8BDF5B}" destId="{F1EDB907-C29D-4CEF-A424-3A8FFB7F3848}" srcOrd="0" destOrd="0" presId="urn:microsoft.com/office/officeart/2005/8/layout/orgChart1"/>
    <dgm:cxn modelId="{73EB5295-B666-4D47-81BD-B79BD04F9198}" type="presParOf" srcId="{696D3FCF-C953-407D-ABCF-14561A8BDF5B}" destId="{71D2F32C-3BE0-4E77-B75D-8F20413FB767}" srcOrd="1" destOrd="0" presId="urn:microsoft.com/office/officeart/2005/8/layout/orgChart1"/>
    <dgm:cxn modelId="{F2E2F1CD-1071-4E6F-8320-B874606E0C31}" type="presParOf" srcId="{71D2F32C-3BE0-4E77-B75D-8F20413FB767}" destId="{61E123C8-DC45-4F6D-B426-F3349E4ACD29}" srcOrd="0" destOrd="0" presId="urn:microsoft.com/office/officeart/2005/8/layout/orgChart1"/>
    <dgm:cxn modelId="{0D6F9581-CB97-4C3D-AE12-CFF4DC032515}" type="presParOf" srcId="{61E123C8-DC45-4F6D-B426-F3349E4ACD29}" destId="{133A8C96-DD2D-454E-8227-F510BA49A305}" srcOrd="0" destOrd="0" presId="urn:microsoft.com/office/officeart/2005/8/layout/orgChart1"/>
    <dgm:cxn modelId="{EECC36F4-0019-440A-863C-653A84862A7B}" type="presParOf" srcId="{61E123C8-DC45-4F6D-B426-F3349E4ACD29}" destId="{D4EEE042-FFEC-416D-81D7-8B50C94486F3}" srcOrd="1" destOrd="0" presId="urn:microsoft.com/office/officeart/2005/8/layout/orgChart1"/>
    <dgm:cxn modelId="{3FECC797-876F-485E-BA14-624628B59EC2}" type="presParOf" srcId="{71D2F32C-3BE0-4E77-B75D-8F20413FB767}" destId="{2FAB3DDA-B252-4E70-AAE2-AAF05A18DBE8}" srcOrd="1" destOrd="0" presId="urn:microsoft.com/office/officeart/2005/8/layout/orgChart1"/>
    <dgm:cxn modelId="{6205E65C-363F-431A-9CE9-7E18BC849CE9}" type="presParOf" srcId="{2FAB3DDA-B252-4E70-AAE2-AAF05A18DBE8}" destId="{53533C0E-F57C-410B-B14E-9AFB2B15CC0A}" srcOrd="0" destOrd="0" presId="urn:microsoft.com/office/officeart/2005/8/layout/orgChart1"/>
    <dgm:cxn modelId="{B435CE27-D2ED-4F13-ABB8-BC7C559283DD}" type="presParOf" srcId="{2FAB3DDA-B252-4E70-AAE2-AAF05A18DBE8}" destId="{9466FF3A-B453-4397-906D-516F5B1C188F}" srcOrd="1" destOrd="0" presId="urn:microsoft.com/office/officeart/2005/8/layout/orgChart1"/>
    <dgm:cxn modelId="{C7697737-E646-4458-9133-8E16AA69D948}" type="presParOf" srcId="{9466FF3A-B453-4397-906D-516F5B1C188F}" destId="{0ED0768C-35A6-472E-BBCF-5A9210EBE092}" srcOrd="0" destOrd="0" presId="urn:microsoft.com/office/officeart/2005/8/layout/orgChart1"/>
    <dgm:cxn modelId="{EFF6CDEE-23DF-4A42-9AE8-D9533E8A5BDC}" type="presParOf" srcId="{0ED0768C-35A6-472E-BBCF-5A9210EBE092}" destId="{54CD0714-C565-4003-989C-C4801F16110B}" srcOrd="0" destOrd="0" presId="urn:microsoft.com/office/officeart/2005/8/layout/orgChart1"/>
    <dgm:cxn modelId="{B9477FFC-BC47-4DB7-9814-910AC7A20451}" type="presParOf" srcId="{0ED0768C-35A6-472E-BBCF-5A9210EBE092}" destId="{288ADA87-6B12-4EE1-A923-82BB42819C45}" srcOrd="1" destOrd="0" presId="urn:microsoft.com/office/officeart/2005/8/layout/orgChart1"/>
    <dgm:cxn modelId="{28A3E81E-E405-42FC-B3D3-0DE5CEFF62A8}" type="presParOf" srcId="{9466FF3A-B453-4397-906D-516F5B1C188F}" destId="{F020D1B8-BD3B-40EB-849A-CD5B5CDF6664}" srcOrd="1" destOrd="0" presId="urn:microsoft.com/office/officeart/2005/8/layout/orgChart1"/>
    <dgm:cxn modelId="{602C8141-27F4-4619-AB89-B3615C387532}" type="presParOf" srcId="{9466FF3A-B453-4397-906D-516F5B1C188F}" destId="{798BDCEE-279E-4604-B0B7-29823B4356EA}" srcOrd="2" destOrd="0" presId="urn:microsoft.com/office/officeart/2005/8/layout/orgChart1"/>
    <dgm:cxn modelId="{F9659F98-52FB-4194-AFD8-84B571ED8472}" type="presParOf" srcId="{71D2F32C-3BE0-4E77-B75D-8F20413FB767}" destId="{759EB051-1E2A-4F73-8FA7-F1A783A009C0}" srcOrd="2" destOrd="0" presId="urn:microsoft.com/office/officeart/2005/8/layout/orgChart1"/>
    <dgm:cxn modelId="{B9D19C30-6DBE-455B-9FAC-4E3F91A96D9F}" type="presParOf" srcId="{696D3FCF-C953-407D-ABCF-14561A8BDF5B}" destId="{E1B952C3-DDD1-4618-B70B-82111D8E8E3E}" srcOrd="2" destOrd="0" presId="urn:microsoft.com/office/officeart/2005/8/layout/orgChart1"/>
    <dgm:cxn modelId="{D55C8866-9D27-417C-8129-CF4CB5939D5A}" type="presParOf" srcId="{696D3FCF-C953-407D-ABCF-14561A8BDF5B}" destId="{DF0184AC-2BE8-4179-A93B-6AD76A7D1C84}" srcOrd="3" destOrd="0" presId="urn:microsoft.com/office/officeart/2005/8/layout/orgChart1"/>
    <dgm:cxn modelId="{F2B04617-0E7C-459D-B03C-2BA93234444A}" type="presParOf" srcId="{DF0184AC-2BE8-4179-A93B-6AD76A7D1C84}" destId="{B37EF588-8D37-4C1E-B344-91690E23D91E}" srcOrd="0" destOrd="0" presId="urn:microsoft.com/office/officeart/2005/8/layout/orgChart1"/>
    <dgm:cxn modelId="{61C0E377-04BF-4633-B9AB-608C34DD8863}" type="presParOf" srcId="{B37EF588-8D37-4C1E-B344-91690E23D91E}" destId="{16250D5C-098B-4CC5-A803-39F008207DDF}" srcOrd="0" destOrd="0" presId="urn:microsoft.com/office/officeart/2005/8/layout/orgChart1"/>
    <dgm:cxn modelId="{0BE88530-A049-4C37-8ABA-485EE1462A1C}" type="presParOf" srcId="{B37EF588-8D37-4C1E-B344-91690E23D91E}" destId="{E44587A7-D073-4030-917E-4CE11DAF1531}" srcOrd="1" destOrd="0" presId="urn:microsoft.com/office/officeart/2005/8/layout/orgChart1"/>
    <dgm:cxn modelId="{8D44D42F-E7AC-4C61-9D8E-19F1F83FFBA7}" type="presParOf" srcId="{DF0184AC-2BE8-4179-A93B-6AD76A7D1C84}" destId="{B36C5E64-492E-46B2-B119-09A383A1495D}" srcOrd="1" destOrd="0" presId="urn:microsoft.com/office/officeart/2005/8/layout/orgChart1"/>
    <dgm:cxn modelId="{0361475A-6396-4F94-A222-B03C9A7083F7}" type="presParOf" srcId="{DF0184AC-2BE8-4179-A93B-6AD76A7D1C84}" destId="{E8515792-BEB7-44FC-BCF7-FEE544D41B26}" srcOrd="2" destOrd="0" presId="urn:microsoft.com/office/officeart/2005/8/layout/orgChart1"/>
    <dgm:cxn modelId="{D4BA5C34-5CF8-413A-962D-9C31C67A7425}" type="presParOf" srcId="{124C8851-CE83-422B-B9D0-BF3D5F663EC8}" destId="{AFE1FF8E-747B-4501-A343-0FE089C99502}" srcOrd="2" destOrd="0" presId="urn:microsoft.com/office/officeart/2005/8/layout/orgChart1"/>
    <dgm:cxn modelId="{4D6AC3F5-B846-4EC8-A65C-DB8225911B27}" type="presParOf" srcId="{44998663-A88F-4F2B-B86F-411995AD87F5}" destId="{66440639-BE01-4793-88C3-C8345F8C1724}" srcOrd="2" destOrd="0" presId="urn:microsoft.com/office/officeart/2005/8/layout/orgChart1"/>
    <dgm:cxn modelId="{06054A2E-E4A8-40B1-8973-6816A1D22634}" type="presParOf" srcId="{7868C950-929B-4084-8B65-92804CB4160D}" destId="{8EBDBD61-1844-401C-8327-25D0C78F988D}" srcOrd="2" destOrd="0" presId="urn:microsoft.com/office/officeart/2005/8/layout/orgChart1"/>
    <dgm:cxn modelId="{74FDB466-2858-4213-8C13-FB294C45D576}" type="presParOf" srcId="{7868C950-929B-4084-8B65-92804CB4160D}" destId="{DDEBF8B0-680C-413C-B54C-5B6A5C481E68}" srcOrd="3" destOrd="0" presId="urn:microsoft.com/office/officeart/2005/8/layout/orgChart1"/>
    <dgm:cxn modelId="{BE9C38FF-1AAB-4707-82FB-054F3F4B20F6}" type="presParOf" srcId="{DDEBF8B0-680C-413C-B54C-5B6A5C481E68}" destId="{20EAE427-0AA8-452D-88A0-655575213A67}" srcOrd="0" destOrd="0" presId="urn:microsoft.com/office/officeart/2005/8/layout/orgChart1"/>
    <dgm:cxn modelId="{BF235232-07CA-4755-A4C0-E0FDB144DC38}" type="presParOf" srcId="{20EAE427-0AA8-452D-88A0-655575213A67}" destId="{9DDD1615-D795-48E2-8EEE-4EA14D49FD16}" srcOrd="0" destOrd="0" presId="urn:microsoft.com/office/officeart/2005/8/layout/orgChart1"/>
    <dgm:cxn modelId="{7E4444E2-BE2F-4721-BFB2-4C366EB9E2AF}" type="presParOf" srcId="{20EAE427-0AA8-452D-88A0-655575213A67}" destId="{42EE0F8E-1CDF-4041-9D04-8F81454219B1}" srcOrd="1" destOrd="0" presId="urn:microsoft.com/office/officeart/2005/8/layout/orgChart1"/>
    <dgm:cxn modelId="{A197DD4F-8DAE-468C-8BB7-7EB7D649E90F}" type="presParOf" srcId="{DDEBF8B0-680C-413C-B54C-5B6A5C481E68}" destId="{243ABEF1-25F1-434E-BBF6-3F471EC2A6D7}" srcOrd="1" destOrd="0" presId="urn:microsoft.com/office/officeart/2005/8/layout/orgChart1"/>
    <dgm:cxn modelId="{F8775458-FA2A-497E-830C-26C6FFE91A7E}" type="presParOf" srcId="{243ABEF1-25F1-434E-BBF6-3F471EC2A6D7}" destId="{234F0BB9-1B23-43D7-8368-1E3D99216930}" srcOrd="0" destOrd="0" presId="urn:microsoft.com/office/officeart/2005/8/layout/orgChart1"/>
    <dgm:cxn modelId="{417C90C0-5D43-4E27-93A0-D10345543715}" type="presParOf" srcId="{243ABEF1-25F1-434E-BBF6-3F471EC2A6D7}" destId="{57CE92BB-8852-480E-AEEC-5993CEABA5A4}" srcOrd="1" destOrd="0" presId="urn:microsoft.com/office/officeart/2005/8/layout/orgChart1"/>
    <dgm:cxn modelId="{FC0E2774-A99A-4487-9344-52BCA412189E}" type="presParOf" srcId="{57CE92BB-8852-480E-AEEC-5993CEABA5A4}" destId="{7E173759-6643-4F8B-938C-2D5B89D63062}" srcOrd="0" destOrd="0" presId="urn:microsoft.com/office/officeart/2005/8/layout/orgChart1"/>
    <dgm:cxn modelId="{81EFD0D7-EC3F-4BF3-9E49-3CBBF68FA761}" type="presParOf" srcId="{7E173759-6643-4F8B-938C-2D5B89D63062}" destId="{0FE776E2-0E9A-4E3C-BFF1-ABB3ACA1888C}" srcOrd="0" destOrd="0" presId="urn:microsoft.com/office/officeart/2005/8/layout/orgChart1"/>
    <dgm:cxn modelId="{0A71A672-54FD-43CB-BEA0-988AC279BACD}" type="presParOf" srcId="{7E173759-6643-4F8B-938C-2D5B89D63062}" destId="{690B5DDD-A40C-4AAB-800C-3E32689F112A}" srcOrd="1" destOrd="0" presId="urn:microsoft.com/office/officeart/2005/8/layout/orgChart1"/>
    <dgm:cxn modelId="{4C91B627-E480-40C8-80E6-00820D7F6D91}" type="presParOf" srcId="{57CE92BB-8852-480E-AEEC-5993CEABA5A4}" destId="{F9540355-9F5C-4054-8E5F-4123CD7840A3}" srcOrd="1" destOrd="0" presId="urn:microsoft.com/office/officeart/2005/8/layout/orgChart1"/>
    <dgm:cxn modelId="{8196CA44-B1F3-4D8E-ACEC-716C25048EBB}" type="presParOf" srcId="{57CE92BB-8852-480E-AEEC-5993CEABA5A4}" destId="{A982497B-B4F0-4723-BDF0-44D4351D8AAF}" srcOrd="2" destOrd="0" presId="urn:microsoft.com/office/officeart/2005/8/layout/orgChart1"/>
    <dgm:cxn modelId="{E74D0A36-AF78-41A8-A219-88980AF857D1}" type="presParOf" srcId="{DDEBF8B0-680C-413C-B54C-5B6A5C481E68}" destId="{53F1319C-EA52-428D-8AA1-12060ED9823F}" srcOrd="2" destOrd="0" presId="urn:microsoft.com/office/officeart/2005/8/layout/orgChart1"/>
    <dgm:cxn modelId="{11BF9C96-4977-4AE0-8D48-EFC2AF328687}" type="presParOf" srcId="{7868C950-929B-4084-8B65-92804CB4160D}" destId="{DAB14DDF-B413-4C32-9E46-B94501941BCB}" srcOrd="4" destOrd="0" presId="urn:microsoft.com/office/officeart/2005/8/layout/orgChart1"/>
    <dgm:cxn modelId="{F5DAB079-75AB-48EA-9FC2-A88AE165C021}" type="presParOf" srcId="{7868C950-929B-4084-8B65-92804CB4160D}" destId="{CC8E33B7-DACD-4FD7-92A6-962B3C084429}" srcOrd="5" destOrd="0" presId="urn:microsoft.com/office/officeart/2005/8/layout/orgChart1"/>
    <dgm:cxn modelId="{C1F97CF9-30F4-4E8E-BED9-AA75177B5864}" type="presParOf" srcId="{CC8E33B7-DACD-4FD7-92A6-962B3C084429}" destId="{D717EEFF-DA71-43CB-9A5F-7F623DCBA410}" srcOrd="0" destOrd="0" presId="urn:microsoft.com/office/officeart/2005/8/layout/orgChart1"/>
    <dgm:cxn modelId="{3DD4559B-59EF-463F-A69E-AD3A182E6112}" type="presParOf" srcId="{D717EEFF-DA71-43CB-9A5F-7F623DCBA410}" destId="{0B51D049-13C1-452D-BA46-20FA0ECCB0FD}" srcOrd="0" destOrd="0" presId="urn:microsoft.com/office/officeart/2005/8/layout/orgChart1"/>
    <dgm:cxn modelId="{70430CE5-A2F5-4008-B6FF-2B24EAE5064E}" type="presParOf" srcId="{D717EEFF-DA71-43CB-9A5F-7F623DCBA410}" destId="{FD49219F-C81A-4F64-BF4D-4C7AD5797D60}" srcOrd="1" destOrd="0" presId="urn:microsoft.com/office/officeart/2005/8/layout/orgChart1"/>
    <dgm:cxn modelId="{DB743C74-F63B-437B-A505-FF8C8DC078CD}" type="presParOf" srcId="{CC8E33B7-DACD-4FD7-92A6-962B3C084429}" destId="{50E076D4-5C29-4AB9-B8C5-28B7A0837EEB}" srcOrd="1" destOrd="0" presId="urn:microsoft.com/office/officeart/2005/8/layout/orgChart1"/>
    <dgm:cxn modelId="{00B54C73-F785-4883-88E7-A6A0A3E3C417}" type="presParOf" srcId="{50E076D4-5C29-4AB9-B8C5-28B7A0837EEB}" destId="{7DF143EE-F04E-4D13-BEE5-B562C8F6F626}" srcOrd="0" destOrd="0" presId="urn:microsoft.com/office/officeart/2005/8/layout/orgChart1"/>
    <dgm:cxn modelId="{3CAC9636-2C61-4719-A265-7EEBBCB1FE5D}" type="presParOf" srcId="{50E076D4-5C29-4AB9-B8C5-28B7A0837EEB}" destId="{F9084112-E0DD-4DF9-BADE-50EF88310D0D}" srcOrd="1" destOrd="0" presId="urn:microsoft.com/office/officeart/2005/8/layout/orgChart1"/>
    <dgm:cxn modelId="{228643B8-2C63-4513-8032-06C7700AB49F}" type="presParOf" srcId="{F9084112-E0DD-4DF9-BADE-50EF88310D0D}" destId="{11058AE6-53E0-4327-85A7-B9346A16A69E}" srcOrd="0" destOrd="0" presId="urn:microsoft.com/office/officeart/2005/8/layout/orgChart1"/>
    <dgm:cxn modelId="{C1D3B9B3-0D42-471A-9B30-CE3F9E8A277F}" type="presParOf" srcId="{11058AE6-53E0-4327-85A7-B9346A16A69E}" destId="{F83F990A-B770-492F-93AC-325A56DE0348}" srcOrd="0" destOrd="0" presId="urn:microsoft.com/office/officeart/2005/8/layout/orgChart1"/>
    <dgm:cxn modelId="{A6775962-E9D6-48FA-B049-467B80C6F4C7}" type="presParOf" srcId="{11058AE6-53E0-4327-85A7-B9346A16A69E}" destId="{A2CD530C-C854-4A4D-B5C1-3B799DFBFF03}" srcOrd="1" destOrd="0" presId="urn:microsoft.com/office/officeart/2005/8/layout/orgChart1"/>
    <dgm:cxn modelId="{8C42163D-0613-46B5-A596-A40147D1C143}" type="presParOf" srcId="{F9084112-E0DD-4DF9-BADE-50EF88310D0D}" destId="{7AB80795-AA78-4120-A7A7-43E836920CEC}" srcOrd="1" destOrd="0" presId="urn:microsoft.com/office/officeart/2005/8/layout/orgChart1"/>
    <dgm:cxn modelId="{ECBA98E0-161F-4E9B-BF90-949F1441D352}" type="presParOf" srcId="{7AB80795-AA78-4120-A7A7-43E836920CEC}" destId="{6292077C-FEB9-422C-9E56-24C03D1EC304}" srcOrd="0" destOrd="0" presId="urn:microsoft.com/office/officeart/2005/8/layout/orgChart1"/>
    <dgm:cxn modelId="{9DBAF143-DC47-4688-B490-DAB016E702EF}" type="presParOf" srcId="{7AB80795-AA78-4120-A7A7-43E836920CEC}" destId="{6792152C-2617-4F83-9D5E-C01DF4BE4D45}" srcOrd="1" destOrd="0" presId="urn:microsoft.com/office/officeart/2005/8/layout/orgChart1"/>
    <dgm:cxn modelId="{0821D849-4FE1-4EBD-A8A5-90973C56CE8A}" type="presParOf" srcId="{6792152C-2617-4F83-9D5E-C01DF4BE4D45}" destId="{205D83E4-5633-4A7B-8A25-2EFF419E6108}" srcOrd="0" destOrd="0" presId="urn:microsoft.com/office/officeart/2005/8/layout/orgChart1"/>
    <dgm:cxn modelId="{E35DE52F-66E0-49CA-9CD7-6EB01C279AE8}" type="presParOf" srcId="{205D83E4-5633-4A7B-8A25-2EFF419E6108}" destId="{9131601D-BC83-44E2-BE4F-2430402C59D8}" srcOrd="0" destOrd="0" presId="urn:microsoft.com/office/officeart/2005/8/layout/orgChart1"/>
    <dgm:cxn modelId="{A9A9A9A0-B892-4906-8F13-9A843B26F1A4}" type="presParOf" srcId="{205D83E4-5633-4A7B-8A25-2EFF419E6108}" destId="{8B440AC2-8B91-4F11-A1BE-A5158A6F1081}" srcOrd="1" destOrd="0" presId="urn:microsoft.com/office/officeart/2005/8/layout/orgChart1"/>
    <dgm:cxn modelId="{7E3D40FA-947F-466F-A2E1-F6E3410FED0D}" type="presParOf" srcId="{6792152C-2617-4F83-9D5E-C01DF4BE4D45}" destId="{4D589426-259D-48F6-9432-D6EBCD793FF5}" srcOrd="1" destOrd="0" presId="urn:microsoft.com/office/officeart/2005/8/layout/orgChart1"/>
    <dgm:cxn modelId="{E2A34ABC-4990-4018-A264-B574A55BD225}" type="presParOf" srcId="{6792152C-2617-4F83-9D5E-C01DF4BE4D45}" destId="{627633EC-CBB1-4915-B0A1-E0A4596D0459}" srcOrd="2" destOrd="0" presId="urn:microsoft.com/office/officeart/2005/8/layout/orgChart1"/>
    <dgm:cxn modelId="{E398D7C2-5419-4D3A-9DA7-7D7FC34D7424}" type="presParOf" srcId="{F9084112-E0DD-4DF9-BADE-50EF88310D0D}" destId="{C035571A-9263-4E0C-9034-04D56E1F7434}" srcOrd="2" destOrd="0" presId="urn:microsoft.com/office/officeart/2005/8/layout/orgChart1"/>
    <dgm:cxn modelId="{08640284-2032-448C-B90E-968C6791A6D0}" type="presParOf" srcId="{CC8E33B7-DACD-4FD7-92A6-962B3C084429}" destId="{35AEA5AB-B933-4705-B3EC-2ED2FB2D7C83}" srcOrd="2" destOrd="0" presId="urn:microsoft.com/office/officeart/2005/8/layout/orgChart1"/>
    <dgm:cxn modelId="{43DCF8B6-0328-4617-9B4D-D9852F1636F3}" type="presParOf" srcId="{D845F9E1-9D4E-4F5D-9A9B-A333F255EB5F}" destId="{5FF0510B-42CF-4D0E-9A3B-F14648AD4301}" srcOrd="2" destOrd="0" presId="urn:microsoft.com/office/officeart/2005/8/layout/orgChart1"/>
    <dgm:cxn modelId="{469D342D-0809-433B-B3F3-2E4687EEA7D2}" type="presParOf" srcId="{C2682ABB-C494-4440-8E7E-35F8DE0E02B3}" destId="{2D564FA8-A512-4CB5-B790-D180525E05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22B64-F732-4209-9F18-1A74CC314A87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C62B5C-2667-4A5B-9F29-2A865FB7F7EB}">
      <dgm:prSet phldrT="[نص]"/>
      <dgm:spPr/>
      <dgm:t>
        <a:bodyPr/>
        <a:lstStyle/>
        <a:p>
          <a:pPr rtl="0"/>
          <a:r>
            <a:rPr lang="en-US" dirty="0"/>
            <a:t>Rebar percentage </a:t>
          </a:r>
          <a:endParaRPr lang="ar-SA" dirty="0"/>
        </a:p>
      </dgm:t>
    </dgm:pt>
    <dgm:pt modelId="{3C3FFCFC-24DF-4D7B-A9A5-B82126D9CC6F}" type="parTrans" cxnId="{6497C3B4-A4E8-4AD4-951C-9BCEB4012C55}">
      <dgm:prSet/>
      <dgm:spPr/>
      <dgm:t>
        <a:bodyPr/>
        <a:lstStyle/>
        <a:p>
          <a:pPr rtl="1"/>
          <a:endParaRPr lang="ar-SA"/>
        </a:p>
      </dgm:t>
    </dgm:pt>
    <dgm:pt modelId="{C2BC3AC6-347E-47C7-BA35-43FA16DDDE95}" type="sibTrans" cxnId="{6497C3B4-A4E8-4AD4-951C-9BCEB4012C55}">
      <dgm:prSet/>
      <dgm:spPr/>
      <dgm:t>
        <a:bodyPr/>
        <a:lstStyle/>
        <a:p>
          <a:pPr rtl="1"/>
          <a:endParaRPr lang="ar-SA"/>
        </a:p>
      </dgm:t>
    </dgm:pt>
    <dgm:pt modelId="{69A50462-F849-4113-A6E9-7D4A72C4D14C}">
      <dgm:prSet phldrT="[نص]"/>
      <dgm:spPr/>
      <dgm:t>
        <a:bodyPr/>
        <a:lstStyle/>
        <a:p>
          <a:pPr rtl="1"/>
          <a:r>
            <a:rPr lang="en-US" dirty="0"/>
            <a:t>All is okay</a:t>
          </a:r>
          <a:endParaRPr lang="ar-SA" dirty="0"/>
        </a:p>
      </dgm:t>
    </dgm:pt>
    <dgm:pt modelId="{54502122-3CAB-47E5-A0F9-9307AA9ED12A}" type="parTrans" cxnId="{67F7F05D-FB8B-4E2F-986E-59418E159248}">
      <dgm:prSet/>
      <dgm:spPr/>
      <dgm:t>
        <a:bodyPr/>
        <a:lstStyle/>
        <a:p>
          <a:pPr rtl="1"/>
          <a:endParaRPr lang="ar-SA"/>
        </a:p>
      </dgm:t>
    </dgm:pt>
    <dgm:pt modelId="{CB842736-53D1-4827-B719-2F84579A8926}" type="sibTrans" cxnId="{67F7F05D-FB8B-4E2F-986E-59418E159248}">
      <dgm:prSet/>
      <dgm:spPr/>
      <dgm:t>
        <a:bodyPr/>
        <a:lstStyle/>
        <a:p>
          <a:pPr rtl="1"/>
          <a:endParaRPr lang="ar-SA"/>
        </a:p>
      </dgm:t>
    </dgm:pt>
    <dgm:pt modelId="{5217E7C3-6378-4353-838C-59CC0AAD9536}">
      <dgm:prSet phldrT="[نص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ar-SA" dirty="0">
              <a:solidFill>
                <a:schemeClr val="tx1"/>
              </a:solidFill>
            </a:rPr>
            <a:t> </a:t>
          </a:r>
        </a:p>
      </dgm:t>
    </dgm:pt>
    <dgm:pt modelId="{F05530EB-BDB4-489E-A460-C3E3311AF1E4}" type="sibTrans" cxnId="{A9149DE5-0581-494C-87BA-EFCAA86CD14F}">
      <dgm:prSet/>
      <dgm:spPr/>
      <dgm:t>
        <a:bodyPr/>
        <a:lstStyle/>
        <a:p>
          <a:pPr rtl="1"/>
          <a:endParaRPr lang="ar-SA"/>
        </a:p>
      </dgm:t>
    </dgm:pt>
    <dgm:pt modelId="{1C4AB0EF-54C2-45CC-A992-16496521E296}" type="parTrans" cxnId="{A9149DE5-0581-494C-87BA-EFCAA86CD14F}">
      <dgm:prSet/>
      <dgm:spPr/>
      <dgm:t>
        <a:bodyPr/>
        <a:lstStyle/>
        <a:p>
          <a:pPr rtl="1"/>
          <a:endParaRPr lang="ar-SA"/>
        </a:p>
      </dgm:t>
    </dgm:pt>
    <dgm:pt modelId="{84859F59-3CB9-486E-B3D7-1A9137D533D8}" type="pres">
      <dgm:prSet presAssocID="{6F422B64-F732-4209-9F18-1A74CC314A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F1DE54F-CBB5-470B-B2D1-763E2A546D50}" type="pres">
      <dgm:prSet presAssocID="{13C62B5C-2667-4A5B-9F29-2A865FB7F7EB}" presName="Accent1" presStyleCnt="0"/>
      <dgm:spPr/>
    </dgm:pt>
    <dgm:pt modelId="{BCF06044-6086-480A-8ED1-1C263D769586}" type="pres">
      <dgm:prSet presAssocID="{13C62B5C-2667-4A5B-9F29-2A865FB7F7EB}" presName="Accent" presStyleLbl="node1" presStyleIdx="0" presStyleCnt="3" custAng="14692802" custLinFactNeighborX="-12811" custLinFactNeighborY="-12339"/>
      <dgm:spPr/>
    </dgm:pt>
    <dgm:pt modelId="{CA10F46E-849B-4D94-AF46-162EFDC74582}" type="pres">
      <dgm:prSet presAssocID="{13C62B5C-2667-4A5B-9F29-2A865FB7F7EB}" presName="Parent1" presStyleLbl="revTx" presStyleIdx="0" presStyleCnt="3" custLinFactNeighborX="-23338" custLinFactNeighborY="-37225">
        <dgm:presLayoutVars>
          <dgm:chMax val="1"/>
          <dgm:chPref val="1"/>
          <dgm:bulletEnabled val="1"/>
        </dgm:presLayoutVars>
      </dgm:prSet>
      <dgm:spPr/>
    </dgm:pt>
    <dgm:pt modelId="{BDB29101-A23D-4E53-946C-DE9948AEA885}" type="pres">
      <dgm:prSet presAssocID="{5217E7C3-6378-4353-838C-59CC0AAD9536}" presName="Accent2" presStyleCnt="0"/>
      <dgm:spPr/>
    </dgm:pt>
    <dgm:pt modelId="{672BF683-E0AE-48C5-BDF9-D24E4DB206BF}" type="pres">
      <dgm:prSet presAssocID="{5217E7C3-6378-4353-838C-59CC0AAD9536}" presName="Accent" presStyleLbl="node1" presStyleIdx="1" presStyleCnt="3" custAng="9622836" custLinFactNeighborX="54656" custLinFactNeighborY="-12934"/>
      <dgm:spPr>
        <a:solidFill>
          <a:srgbClr val="CC0066"/>
        </a:solidFill>
      </dgm:spPr>
    </dgm:pt>
    <dgm:pt modelId="{47CD6F11-49FE-4191-8CC9-0F671EEAF715}" type="pres">
      <dgm:prSet presAssocID="{5217E7C3-6378-4353-838C-59CC0AAD9536}" presName="Parent2" presStyleLbl="revTx" presStyleIdx="1" presStyleCnt="3" custScaleX="196619" custLinFactNeighborX="25084" custLinFactNeighborY="-30026">
        <dgm:presLayoutVars>
          <dgm:chMax val="1"/>
          <dgm:chPref val="1"/>
          <dgm:bulletEnabled val="1"/>
        </dgm:presLayoutVars>
      </dgm:prSet>
      <dgm:spPr/>
    </dgm:pt>
    <dgm:pt modelId="{E9036352-41EF-42A2-8E5D-4A923663A5A8}" type="pres">
      <dgm:prSet presAssocID="{69A50462-F849-4113-A6E9-7D4A72C4D14C}" presName="Accent3" presStyleCnt="0"/>
      <dgm:spPr/>
    </dgm:pt>
    <dgm:pt modelId="{1D46AE41-83D8-4EB3-93AA-1D4AD32D1ECD}" type="pres">
      <dgm:prSet presAssocID="{69A50462-F849-4113-A6E9-7D4A72C4D14C}" presName="Accent" presStyleLbl="node1" presStyleIdx="2" presStyleCnt="3" custAng="7345971" custLinFactNeighborX="-17546" custLinFactNeighborY="-8335"/>
      <dgm:spPr/>
    </dgm:pt>
    <dgm:pt modelId="{7687D588-63EE-4A65-BFC1-55D996665BA7}" type="pres">
      <dgm:prSet presAssocID="{69A50462-F849-4113-A6E9-7D4A72C4D14C}" presName="Parent3" presStyleLbl="revTx" presStyleIdx="2" presStyleCnt="3" custLinFactNeighborX="-29799" custLinFactNeighborY="-28580">
        <dgm:presLayoutVars>
          <dgm:chMax val="1"/>
          <dgm:chPref val="1"/>
          <dgm:bulletEnabled val="1"/>
        </dgm:presLayoutVars>
      </dgm:prSet>
      <dgm:spPr/>
    </dgm:pt>
  </dgm:ptLst>
  <dgm:cxnLst>
    <dgm:cxn modelId="{8BC0423A-D910-479E-BF11-D5307ED091F2}" type="presOf" srcId="{5217E7C3-6378-4353-838C-59CC0AAD9536}" destId="{47CD6F11-49FE-4191-8CC9-0F671EEAF715}" srcOrd="0" destOrd="0" presId="urn:microsoft.com/office/officeart/2009/layout/CircleArrowProcess"/>
    <dgm:cxn modelId="{1E2B5A8D-9D19-47DC-BAFE-479398965ED2}" type="presOf" srcId="{69A50462-F849-4113-A6E9-7D4A72C4D14C}" destId="{7687D588-63EE-4A65-BFC1-55D996665BA7}" srcOrd="0" destOrd="0" presId="urn:microsoft.com/office/officeart/2009/layout/CircleArrowProcess"/>
    <dgm:cxn modelId="{29398096-6C28-41E4-8995-B02C8AACAF01}" type="presOf" srcId="{13C62B5C-2667-4A5B-9F29-2A865FB7F7EB}" destId="{CA10F46E-849B-4D94-AF46-162EFDC74582}" srcOrd="0" destOrd="0" presId="urn:microsoft.com/office/officeart/2009/layout/CircleArrowProcess"/>
    <dgm:cxn modelId="{CA079059-729D-431A-8B64-350D87F812AD}" type="presOf" srcId="{6F422B64-F732-4209-9F18-1A74CC314A87}" destId="{84859F59-3CB9-486E-B3D7-1A9137D533D8}" srcOrd="0" destOrd="0" presId="urn:microsoft.com/office/officeart/2009/layout/CircleArrowProcess"/>
    <dgm:cxn modelId="{A9149DE5-0581-494C-87BA-EFCAA86CD14F}" srcId="{6F422B64-F732-4209-9F18-1A74CC314A87}" destId="{5217E7C3-6378-4353-838C-59CC0AAD9536}" srcOrd="1" destOrd="0" parTransId="{1C4AB0EF-54C2-45CC-A992-16496521E296}" sibTransId="{F05530EB-BDB4-489E-A460-C3E3311AF1E4}"/>
    <dgm:cxn modelId="{6497C3B4-A4E8-4AD4-951C-9BCEB4012C55}" srcId="{6F422B64-F732-4209-9F18-1A74CC314A87}" destId="{13C62B5C-2667-4A5B-9F29-2A865FB7F7EB}" srcOrd="0" destOrd="0" parTransId="{3C3FFCFC-24DF-4D7B-A9A5-B82126D9CC6F}" sibTransId="{C2BC3AC6-347E-47C7-BA35-43FA16DDDE95}"/>
    <dgm:cxn modelId="{67F7F05D-FB8B-4E2F-986E-59418E159248}" srcId="{6F422B64-F732-4209-9F18-1A74CC314A87}" destId="{69A50462-F849-4113-A6E9-7D4A72C4D14C}" srcOrd="2" destOrd="0" parTransId="{54502122-3CAB-47E5-A0F9-9307AA9ED12A}" sibTransId="{CB842736-53D1-4827-B719-2F84579A8926}"/>
    <dgm:cxn modelId="{1029C523-794C-433C-82E2-8B5364854739}" type="presParOf" srcId="{84859F59-3CB9-486E-B3D7-1A9137D533D8}" destId="{3F1DE54F-CBB5-470B-B2D1-763E2A546D50}" srcOrd="0" destOrd="0" presId="urn:microsoft.com/office/officeart/2009/layout/CircleArrowProcess"/>
    <dgm:cxn modelId="{0CC449DF-4573-4B74-BB6E-6458CE7EBEAE}" type="presParOf" srcId="{3F1DE54F-CBB5-470B-B2D1-763E2A546D50}" destId="{BCF06044-6086-480A-8ED1-1C263D769586}" srcOrd="0" destOrd="0" presId="urn:microsoft.com/office/officeart/2009/layout/CircleArrowProcess"/>
    <dgm:cxn modelId="{F00A4D1D-8112-4F38-8A49-75CE52653B05}" type="presParOf" srcId="{84859F59-3CB9-486E-B3D7-1A9137D533D8}" destId="{CA10F46E-849B-4D94-AF46-162EFDC74582}" srcOrd="1" destOrd="0" presId="urn:microsoft.com/office/officeart/2009/layout/CircleArrowProcess"/>
    <dgm:cxn modelId="{E2AA6CE2-F911-4C19-BCC9-90BC28A98F40}" type="presParOf" srcId="{84859F59-3CB9-486E-B3D7-1A9137D533D8}" destId="{BDB29101-A23D-4E53-946C-DE9948AEA885}" srcOrd="2" destOrd="0" presId="urn:microsoft.com/office/officeart/2009/layout/CircleArrowProcess"/>
    <dgm:cxn modelId="{05073FD4-FE72-4751-BBEB-55F2902180F7}" type="presParOf" srcId="{BDB29101-A23D-4E53-946C-DE9948AEA885}" destId="{672BF683-E0AE-48C5-BDF9-D24E4DB206BF}" srcOrd="0" destOrd="0" presId="urn:microsoft.com/office/officeart/2009/layout/CircleArrowProcess"/>
    <dgm:cxn modelId="{0667C589-12DE-45B6-9EAD-5162BEF8563B}" type="presParOf" srcId="{84859F59-3CB9-486E-B3D7-1A9137D533D8}" destId="{47CD6F11-49FE-4191-8CC9-0F671EEAF715}" srcOrd="3" destOrd="0" presId="urn:microsoft.com/office/officeart/2009/layout/CircleArrowProcess"/>
    <dgm:cxn modelId="{FF42182F-CCF4-4E84-966B-E4E0C1ED8633}" type="presParOf" srcId="{84859F59-3CB9-486E-B3D7-1A9137D533D8}" destId="{E9036352-41EF-42A2-8E5D-4A923663A5A8}" srcOrd="4" destOrd="0" presId="urn:microsoft.com/office/officeart/2009/layout/CircleArrowProcess"/>
    <dgm:cxn modelId="{8B52B4D4-DD88-4921-B2EB-D459536C4A16}" type="presParOf" srcId="{E9036352-41EF-42A2-8E5D-4A923663A5A8}" destId="{1D46AE41-83D8-4EB3-93AA-1D4AD32D1ECD}" srcOrd="0" destOrd="0" presId="urn:microsoft.com/office/officeart/2009/layout/CircleArrowProcess"/>
    <dgm:cxn modelId="{2C188C10-FDDD-4657-A4C0-179DDB5CA3EA}" type="presParOf" srcId="{84859F59-3CB9-486E-B3D7-1A9137D533D8}" destId="{7687D588-63EE-4A65-BFC1-55D996665B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3E701F-DCE2-4D45-B24D-F6DFD1624A49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85B6502-0A03-4BA0-8242-CF87BB7B53E5}">
      <dgm:prSet phldrT="[نص]"/>
      <dgm:spPr/>
      <dgm:t>
        <a:bodyPr/>
        <a:lstStyle/>
        <a:p>
          <a:pPr rtl="0"/>
          <a:r>
            <a:rPr lang="en-US" dirty="0">
              <a:cs typeface="+mj-cs"/>
            </a:rPr>
            <a:t>Shear &amp; torsion</a:t>
          </a:r>
          <a:endParaRPr lang="ar-SA" dirty="0">
            <a:cs typeface="+mj-cs"/>
          </a:endParaRPr>
        </a:p>
      </dgm:t>
    </dgm:pt>
    <dgm:pt modelId="{768AB9CC-254A-4BC5-B81F-552D7BB15BAD}" type="parTrans" cxnId="{4A5E3BF4-3F0C-408B-BE84-AA161B78EA22}">
      <dgm:prSet/>
      <dgm:spPr/>
      <dgm:t>
        <a:bodyPr/>
        <a:lstStyle/>
        <a:p>
          <a:pPr rtl="1"/>
          <a:endParaRPr lang="ar-SA"/>
        </a:p>
      </dgm:t>
    </dgm:pt>
    <dgm:pt modelId="{6654B099-A602-4896-B363-E094A302D877}" type="sibTrans" cxnId="{4A5E3BF4-3F0C-408B-BE84-AA161B78EA22}">
      <dgm:prSet/>
      <dgm:spPr/>
      <dgm:t>
        <a:bodyPr/>
        <a:lstStyle/>
        <a:p>
          <a:pPr rtl="1"/>
          <a:endParaRPr lang="ar-SA"/>
        </a:p>
      </dgm:t>
    </dgm:pt>
    <dgm:pt modelId="{D10FDE55-014D-4D93-AA8A-EB2D64AA06B6}">
      <dgm:prSet phldrT="[نص]"/>
      <dgm:spPr/>
      <dgm:t>
        <a:bodyPr/>
        <a:lstStyle/>
        <a:p>
          <a:pPr rtl="1"/>
          <a:r>
            <a:rPr lang="en-US" dirty="0"/>
            <a:t>No red elements</a:t>
          </a:r>
          <a:endParaRPr lang="ar-SA" dirty="0"/>
        </a:p>
      </dgm:t>
    </dgm:pt>
    <dgm:pt modelId="{3C0E044A-2047-4CA2-AD07-D1CF3135D439}" type="parTrans" cxnId="{A8DC2547-54F8-4E04-8F5F-0D780F006393}">
      <dgm:prSet/>
      <dgm:spPr/>
      <dgm:t>
        <a:bodyPr/>
        <a:lstStyle/>
        <a:p>
          <a:pPr rtl="1"/>
          <a:endParaRPr lang="ar-SA"/>
        </a:p>
      </dgm:t>
    </dgm:pt>
    <dgm:pt modelId="{3A9F43FE-5F32-409B-B7AA-DBE48236867A}" type="sibTrans" cxnId="{A8DC2547-54F8-4E04-8F5F-0D780F006393}">
      <dgm:prSet/>
      <dgm:spPr/>
      <dgm:t>
        <a:bodyPr/>
        <a:lstStyle/>
        <a:p>
          <a:pPr rtl="1"/>
          <a:endParaRPr lang="ar-SA"/>
        </a:p>
      </dgm:t>
    </dgm:pt>
    <dgm:pt modelId="{76CEB7AB-F2DA-412E-AB96-34FA9063E0DE}">
      <dgm:prSet phldrT="[نص]"/>
      <dgm:spPr/>
      <dgm:t>
        <a:bodyPr/>
        <a:lstStyle/>
        <a:p>
          <a:pPr rtl="1"/>
          <a:r>
            <a:rPr lang="en-US" dirty="0"/>
            <a:t>No problems</a:t>
          </a:r>
          <a:endParaRPr lang="ar-SA" dirty="0"/>
        </a:p>
      </dgm:t>
    </dgm:pt>
    <dgm:pt modelId="{580A97B7-B570-4F20-93FD-F8A949B4991B}" type="parTrans" cxnId="{DAAC2FC7-917F-4B6D-BFF4-B25FEF04B8E6}">
      <dgm:prSet/>
      <dgm:spPr/>
      <dgm:t>
        <a:bodyPr/>
        <a:lstStyle/>
        <a:p>
          <a:pPr rtl="1"/>
          <a:endParaRPr lang="ar-SA"/>
        </a:p>
      </dgm:t>
    </dgm:pt>
    <dgm:pt modelId="{F671B1DA-2A36-433B-99A9-7D06B3F331AC}" type="sibTrans" cxnId="{DAAC2FC7-917F-4B6D-BFF4-B25FEF04B8E6}">
      <dgm:prSet/>
      <dgm:spPr/>
      <dgm:t>
        <a:bodyPr/>
        <a:lstStyle/>
        <a:p>
          <a:pPr rtl="1"/>
          <a:endParaRPr lang="ar-SA"/>
        </a:p>
      </dgm:t>
    </dgm:pt>
    <dgm:pt modelId="{E084D62D-462E-440C-9E25-5A15E8212E23}" type="pres">
      <dgm:prSet presAssocID="{A33E701F-DCE2-4D45-B24D-F6DFD1624A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48432CC-BB85-4E1D-9256-5C0DBAC7D1AA}" type="pres">
      <dgm:prSet presAssocID="{E85B6502-0A03-4BA0-8242-CF87BB7B53E5}" presName="Accent1" presStyleCnt="0"/>
      <dgm:spPr/>
    </dgm:pt>
    <dgm:pt modelId="{53D27F2E-2736-4D45-9A7B-B141D38A213E}" type="pres">
      <dgm:prSet presAssocID="{E85B6502-0A03-4BA0-8242-CF87BB7B53E5}" presName="Accent" presStyleLbl="node1" presStyleIdx="0" presStyleCnt="3" custAng="21180270" custLinFactNeighborX="516" custLinFactNeighborY="3681"/>
      <dgm:spPr/>
    </dgm:pt>
    <dgm:pt modelId="{D2EDE63D-F8D9-44EB-AE50-2631B11A833D}" type="pres">
      <dgm:prSet presAssocID="{E85B6502-0A03-4BA0-8242-CF87BB7B53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312BEF0-B913-4CA9-85F3-539CAC331ED6}" type="pres">
      <dgm:prSet presAssocID="{D10FDE55-014D-4D93-AA8A-EB2D64AA06B6}" presName="Accent2" presStyleCnt="0"/>
      <dgm:spPr/>
    </dgm:pt>
    <dgm:pt modelId="{1A28949C-EE5D-4FBD-9AFB-DB11AD890A3E}" type="pres">
      <dgm:prSet presAssocID="{D10FDE55-014D-4D93-AA8A-EB2D64AA06B6}" presName="Accent" presStyleLbl="node1" presStyleIdx="1" presStyleCnt="3" custAng="21361329" custLinFactNeighborX="-3584" custLinFactNeighborY="1433"/>
      <dgm:spPr>
        <a:solidFill>
          <a:srgbClr val="CC0066"/>
        </a:solidFill>
        <a:ln>
          <a:solidFill>
            <a:srgbClr val="CC0066"/>
          </a:solidFill>
        </a:ln>
      </dgm:spPr>
    </dgm:pt>
    <dgm:pt modelId="{54D5A121-03EE-4E66-A959-B9140B73A67E}" type="pres">
      <dgm:prSet presAssocID="{D10FDE55-014D-4D93-AA8A-EB2D64AA06B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8D1EDC7-57FD-40AF-A255-C72A35A1CA0A}" type="pres">
      <dgm:prSet presAssocID="{76CEB7AB-F2DA-412E-AB96-34FA9063E0DE}" presName="Accent3" presStyleCnt="0"/>
      <dgm:spPr/>
    </dgm:pt>
    <dgm:pt modelId="{340DAD72-56FF-475B-BE26-2450716B9054}" type="pres">
      <dgm:prSet presAssocID="{76CEB7AB-F2DA-412E-AB96-34FA9063E0DE}" presName="Accent" presStyleLbl="node1" presStyleIdx="2" presStyleCnt="3" custAng="21348722"/>
      <dgm:spPr/>
    </dgm:pt>
    <dgm:pt modelId="{639C7CC6-52ED-43F3-9BA8-DFA3683FA57A}" type="pres">
      <dgm:prSet presAssocID="{76CEB7AB-F2DA-412E-AB96-34FA9063E0D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D060B59-4872-4EE3-93D9-1EB3CC345A55}" type="presOf" srcId="{76CEB7AB-F2DA-412E-AB96-34FA9063E0DE}" destId="{639C7CC6-52ED-43F3-9BA8-DFA3683FA57A}" srcOrd="0" destOrd="0" presId="urn:microsoft.com/office/officeart/2009/layout/CircleArrowProcess"/>
    <dgm:cxn modelId="{A8DC2547-54F8-4E04-8F5F-0D780F006393}" srcId="{A33E701F-DCE2-4D45-B24D-F6DFD1624A49}" destId="{D10FDE55-014D-4D93-AA8A-EB2D64AA06B6}" srcOrd="1" destOrd="0" parTransId="{3C0E044A-2047-4CA2-AD07-D1CF3135D439}" sibTransId="{3A9F43FE-5F32-409B-B7AA-DBE48236867A}"/>
    <dgm:cxn modelId="{218DD1E5-68D2-4F49-9348-30D147936E76}" type="presOf" srcId="{E85B6502-0A03-4BA0-8242-CF87BB7B53E5}" destId="{D2EDE63D-F8D9-44EB-AE50-2631B11A833D}" srcOrd="0" destOrd="0" presId="urn:microsoft.com/office/officeart/2009/layout/CircleArrowProcess"/>
    <dgm:cxn modelId="{14229F1E-434D-438D-B316-05A8D5B75BF4}" type="presOf" srcId="{D10FDE55-014D-4D93-AA8A-EB2D64AA06B6}" destId="{54D5A121-03EE-4E66-A959-B9140B73A67E}" srcOrd="0" destOrd="0" presId="urn:microsoft.com/office/officeart/2009/layout/CircleArrowProcess"/>
    <dgm:cxn modelId="{146C19C6-DCF0-4391-AB11-FF5848AB1EB6}" type="presOf" srcId="{A33E701F-DCE2-4D45-B24D-F6DFD1624A49}" destId="{E084D62D-462E-440C-9E25-5A15E8212E23}" srcOrd="0" destOrd="0" presId="urn:microsoft.com/office/officeart/2009/layout/CircleArrowProcess"/>
    <dgm:cxn modelId="{DAAC2FC7-917F-4B6D-BFF4-B25FEF04B8E6}" srcId="{A33E701F-DCE2-4D45-B24D-F6DFD1624A49}" destId="{76CEB7AB-F2DA-412E-AB96-34FA9063E0DE}" srcOrd="2" destOrd="0" parTransId="{580A97B7-B570-4F20-93FD-F8A949B4991B}" sibTransId="{F671B1DA-2A36-433B-99A9-7D06B3F331AC}"/>
    <dgm:cxn modelId="{4A5E3BF4-3F0C-408B-BE84-AA161B78EA22}" srcId="{A33E701F-DCE2-4D45-B24D-F6DFD1624A49}" destId="{E85B6502-0A03-4BA0-8242-CF87BB7B53E5}" srcOrd="0" destOrd="0" parTransId="{768AB9CC-254A-4BC5-B81F-552D7BB15BAD}" sibTransId="{6654B099-A602-4896-B363-E094A302D877}"/>
    <dgm:cxn modelId="{DD728401-6957-46CE-9973-4CCF9B4317BE}" type="presParOf" srcId="{E084D62D-462E-440C-9E25-5A15E8212E23}" destId="{548432CC-BB85-4E1D-9256-5C0DBAC7D1AA}" srcOrd="0" destOrd="0" presId="urn:microsoft.com/office/officeart/2009/layout/CircleArrowProcess"/>
    <dgm:cxn modelId="{4BBC4383-F238-401C-92A0-32F30DE9A054}" type="presParOf" srcId="{548432CC-BB85-4E1D-9256-5C0DBAC7D1AA}" destId="{53D27F2E-2736-4D45-9A7B-B141D38A213E}" srcOrd="0" destOrd="0" presId="urn:microsoft.com/office/officeart/2009/layout/CircleArrowProcess"/>
    <dgm:cxn modelId="{AE913A7A-7DF7-49A2-B454-48011855788C}" type="presParOf" srcId="{E084D62D-462E-440C-9E25-5A15E8212E23}" destId="{D2EDE63D-F8D9-44EB-AE50-2631B11A833D}" srcOrd="1" destOrd="0" presId="urn:microsoft.com/office/officeart/2009/layout/CircleArrowProcess"/>
    <dgm:cxn modelId="{D86BBF21-AF8C-4B91-A766-712465D808A6}" type="presParOf" srcId="{E084D62D-462E-440C-9E25-5A15E8212E23}" destId="{6312BEF0-B913-4CA9-85F3-539CAC331ED6}" srcOrd="2" destOrd="0" presId="urn:microsoft.com/office/officeart/2009/layout/CircleArrowProcess"/>
    <dgm:cxn modelId="{6013CC4C-1D8B-49A5-B062-B4E22EDFEC64}" type="presParOf" srcId="{6312BEF0-B913-4CA9-85F3-539CAC331ED6}" destId="{1A28949C-EE5D-4FBD-9AFB-DB11AD890A3E}" srcOrd="0" destOrd="0" presId="urn:microsoft.com/office/officeart/2009/layout/CircleArrowProcess"/>
    <dgm:cxn modelId="{A1B28AF1-4E37-4318-913E-B7A0BE73825E}" type="presParOf" srcId="{E084D62D-462E-440C-9E25-5A15E8212E23}" destId="{54D5A121-03EE-4E66-A959-B9140B73A67E}" srcOrd="3" destOrd="0" presId="urn:microsoft.com/office/officeart/2009/layout/CircleArrowProcess"/>
    <dgm:cxn modelId="{57D57459-D98A-43A8-B6D2-9DD874A2BBC9}" type="presParOf" srcId="{E084D62D-462E-440C-9E25-5A15E8212E23}" destId="{98D1EDC7-57FD-40AF-A255-C72A35A1CA0A}" srcOrd="4" destOrd="0" presId="urn:microsoft.com/office/officeart/2009/layout/CircleArrowProcess"/>
    <dgm:cxn modelId="{218A0474-12FF-4453-8367-91A939FA1879}" type="presParOf" srcId="{98D1EDC7-57FD-40AF-A255-C72A35A1CA0A}" destId="{340DAD72-56FF-475B-BE26-2450716B9054}" srcOrd="0" destOrd="0" presId="urn:microsoft.com/office/officeart/2009/layout/CircleArrowProcess"/>
    <dgm:cxn modelId="{FC1BEAAE-B8BF-4348-87D3-3FDD6C46C40F}" type="presParOf" srcId="{E084D62D-462E-440C-9E25-5A15E8212E23}" destId="{639C7CC6-52ED-43F3-9BA8-DFA3683FA5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68A77-55F4-4533-B1CA-327A33EBA21B}">
      <dsp:nvSpPr>
        <dsp:cNvPr id="0" name=""/>
        <dsp:cNvSpPr/>
      </dsp:nvSpPr>
      <dsp:spPr>
        <a:xfrm>
          <a:off x="4606653" y="4351860"/>
          <a:ext cx="6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6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97185" y="4382288"/>
        <a:ext cx="30582" cy="30582"/>
      </dsp:txXfrm>
    </dsp:sp>
    <dsp:sp modelId="{D4ACCBE2-1381-4240-8BBB-E8A78ECB7041}">
      <dsp:nvSpPr>
        <dsp:cNvPr id="0" name=""/>
        <dsp:cNvSpPr/>
      </dsp:nvSpPr>
      <dsp:spPr>
        <a:xfrm>
          <a:off x="936776" y="3232095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23" y="0"/>
              </a:lnTo>
              <a:lnTo>
                <a:pt x="305823" y="1165484"/>
              </a:lnTo>
              <a:lnTo>
                <a:pt x="611646" y="11654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1209693" y="3781932"/>
        <a:ext cx="65811" cy="65811"/>
      </dsp:txXfrm>
    </dsp:sp>
    <dsp:sp modelId="{00CF88FD-6A13-47E1-9EF4-5F2049414FEF}">
      <dsp:nvSpPr>
        <dsp:cNvPr id="0" name=""/>
        <dsp:cNvSpPr/>
      </dsp:nvSpPr>
      <dsp:spPr>
        <a:xfrm>
          <a:off x="4606653" y="2066611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823" y="0"/>
              </a:lnTo>
              <a:lnTo>
                <a:pt x="305823" y="1165484"/>
              </a:lnTo>
              <a:lnTo>
                <a:pt x="611646" y="11654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79571" y="2616447"/>
        <a:ext cx="65811" cy="65811"/>
      </dsp:txXfrm>
    </dsp:sp>
    <dsp:sp modelId="{068D3AB4-E0EA-47F0-8289-C2BE8CD1987A}">
      <dsp:nvSpPr>
        <dsp:cNvPr id="0" name=""/>
        <dsp:cNvSpPr/>
      </dsp:nvSpPr>
      <dsp:spPr>
        <a:xfrm>
          <a:off x="4606653" y="2020891"/>
          <a:ext cx="6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6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97185" y="2051319"/>
        <a:ext cx="30582" cy="30582"/>
      </dsp:txXfrm>
    </dsp:sp>
    <dsp:sp modelId="{8B1712C9-E9C2-42D0-AE4B-BFAD084CF0BD}">
      <dsp:nvSpPr>
        <dsp:cNvPr id="0" name=""/>
        <dsp:cNvSpPr/>
      </dsp:nvSpPr>
      <dsp:spPr>
        <a:xfrm>
          <a:off x="4606653" y="901126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1165484"/>
              </a:moveTo>
              <a:lnTo>
                <a:pt x="305823" y="1165484"/>
              </a:lnTo>
              <a:lnTo>
                <a:pt x="305823" y="0"/>
              </a:lnTo>
              <a:lnTo>
                <a:pt x="61164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4879571" y="1450963"/>
        <a:ext cx="65811" cy="65811"/>
      </dsp:txXfrm>
    </dsp:sp>
    <dsp:sp modelId="{E97E974F-928C-4B7A-A658-17B25C7D3E7E}">
      <dsp:nvSpPr>
        <dsp:cNvPr id="0" name=""/>
        <dsp:cNvSpPr/>
      </dsp:nvSpPr>
      <dsp:spPr>
        <a:xfrm>
          <a:off x="936776" y="2066611"/>
          <a:ext cx="611646" cy="1165484"/>
        </a:xfrm>
        <a:custGeom>
          <a:avLst/>
          <a:gdLst/>
          <a:ahLst/>
          <a:cxnLst/>
          <a:rect l="0" t="0" r="0" b="0"/>
          <a:pathLst>
            <a:path>
              <a:moveTo>
                <a:pt x="0" y="1165484"/>
              </a:moveTo>
              <a:lnTo>
                <a:pt x="305823" y="1165484"/>
              </a:lnTo>
              <a:lnTo>
                <a:pt x="305823" y="0"/>
              </a:lnTo>
              <a:lnTo>
                <a:pt x="6116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>
            <a:solidFill>
              <a:schemeClr val="bg1"/>
            </a:solidFill>
            <a:latin typeface="Bell MT" pitchFamily="18" charset="0"/>
          </a:endParaRPr>
        </a:p>
      </dsp:txBody>
      <dsp:txXfrm>
        <a:off x="1209693" y="2616447"/>
        <a:ext cx="65811" cy="65811"/>
      </dsp:txXfrm>
    </dsp:sp>
    <dsp:sp modelId="{010A660A-0F66-4FF4-AF45-C18037C97AA3}">
      <dsp:nvSpPr>
        <dsp:cNvPr id="0" name=""/>
        <dsp:cNvSpPr/>
      </dsp:nvSpPr>
      <dsp:spPr>
        <a:xfrm rot="16200000">
          <a:off x="-1983068" y="2765901"/>
          <a:ext cx="4907303" cy="93238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ell MT" pitchFamily="18" charset="0"/>
              <a:cs typeface="+mj-cs"/>
            </a:rPr>
            <a:t>Loads  </a:t>
          </a:r>
          <a:endParaRPr lang="ar-SA" sz="2400" b="1" kern="1200" dirty="0">
            <a:latin typeface="Bell MT" pitchFamily="18" charset="0"/>
            <a:cs typeface="+mj-cs"/>
          </a:endParaRPr>
        </a:p>
      </dsp:txBody>
      <dsp:txXfrm>
        <a:off x="-1983068" y="2765901"/>
        <a:ext cx="4907303" cy="932387"/>
      </dsp:txXfrm>
    </dsp:sp>
    <dsp:sp modelId="{6FD33B15-1AB3-4023-90CD-74811B2E4357}">
      <dsp:nvSpPr>
        <dsp:cNvPr id="0" name=""/>
        <dsp:cNvSpPr/>
      </dsp:nvSpPr>
      <dsp:spPr>
        <a:xfrm>
          <a:off x="1548422" y="1600417"/>
          <a:ext cx="3058231" cy="932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ll MT" pitchFamily="18" charset="0"/>
            </a:rPr>
            <a:t>Gravity </a:t>
          </a:r>
          <a:endParaRPr lang="ar-SA" sz="1800" b="1" kern="1200" dirty="0">
            <a:latin typeface="Bell MT" pitchFamily="18" charset="0"/>
          </a:endParaRPr>
        </a:p>
      </dsp:txBody>
      <dsp:txXfrm>
        <a:off x="1548422" y="1600417"/>
        <a:ext cx="3058231" cy="932387"/>
      </dsp:txXfrm>
    </dsp:sp>
    <dsp:sp modelId="{C38F958D-DB7E-4AFD-9BF7-7D19811611DD}">
      <dsp:nvSpPr>
        <dsp:cNvPr id="0" name=""/>
        <dsp:cNvSpPr/>
      </dsp:nvSpPr>
      <dsp:spPr>
        <a:xfrm>
          <a:off x="5218300" y="434932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ll MT" pitchFamily="18" charset="0"/>
            </a:rPr>
            <a:t>Dead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434932"/>
        <a:ext cx="3058231" cy="932387"/>
      </dsp:txXfrm>
    </dsp:sp>
    <dsp:sp modelId="{3671E44C-FBE9-48B7-90E7-B1AA12FB882A}">
      <dsp:nvSpPr>
        <dsp:cNvPr id="0" name=""/>
        <dsp:cNvSpPr/>
      </dsp:nvSpPr>
      <dsp:spPr>
        <a:xfrm>
          <a:off x="5218300" y="1600417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>
              <a:latin typeface="Bell MT" pitchFamily="18" charset="0"/>
            </a:rPr>
            <a:t> </a:t>
          </a:r>
          <a:r>
            <a:rPr lang="en-US" sz="1800" b="1" kern="1200">
              <a:latin typeface="Bell MT" pitchFamily="18" charset="0"/>
            </a:rPr>
            <a:t>live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1600417"/>
        <a:ext cx="3058231" cy="932387"/>
      </dsp:txXfrm>
    </dsp:sp>
    <dsp:sp modelId="{C590209F-A0B3-4880-9BF1-BBD86125DBB6}">
      <dsp:nvSpPr>
        <dsp:cNvPr id="0" name=""/>
        <dsp:cNvSpPr/>
      </dsp:nvSpPr>
      <dsp:spPr>
        <a:xfrm>
          <a:off x="5218300" y="2765901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ll MT" pitchFamily="18" charset="0"/>
            </a:rPr>
            <a:t>Superimposed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2765901"/>
        <a:ext cx="3058231" cy="932387"/>
      </dsp:txXfrm>
    </dsp:sp>
    <dsp:sp modelId="{2DDE8A53-993F-40FB-BDEA-A06437CB44B8}">
      <dsp:nvSpPr>
        <dsp:cNvPr id="0" name=""/>
        <dsp:cNvSpPr/>
      </dsp:nvSpPr>
      <dsp:spPr>
        <a:xfrm>
          <a:off x="1548422" y="3931386"/>
          <a:ext cx="3058231" cy="932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ll MT" pitchFamily="18" charset="0"/>
            </a:rPr>
            <a:t>Lateral </a:t>
          </a:r>
          <a:endParaRPr lang="ar-SA" sz="1800" b="1" kern="1200" dirty="0">
            <a:latin typeface="Bell MT" pitchFamily="18" charset="0"/>
          </a:endParaRPr>
        </a:p>
      </dsp:txBody>
      <dsp:txXfrm>
        <a:off x="1548422" y="3931386"/>
        <a:ext cx="3058231" cy="932387"/>
      </dsp:txXfrm>
    </dsp:sp>
    <dsp:sp modelId="{2C1AA71C-8F24-4D6D-B54C-4EF4E4CBBC35}">
      <dsp:nvSpPr>
        <dsp:cNvPr id="0" name=""/>
        <dsp:cNvSpPr/>
      </dsp:nvSpPr>
      <dsp:spPr>
        <a:xfrm>
          <a:off x="5218300" y="3931386"/>
          <a:ext cx="3058231" cy="93238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ll MT" pitchFamily="18" charset="0"/>
            </a:rPr>
            <a:t>Seismic </a:t>
          </a:r>
          <a:endParaRPr lang="ar-SA" sz="1800" b="1" kern="1200" dirty="0">
            <a:latin typeface="Bell MT" pitchFamily="18" charset="0"/>
          </a:endParaRPr>
        </a:p>
      </dsp:txBody>
      <dsp:txXfrm>
        <a:off x="5218300" y="3931386"/>
        <a:ext cx="3058231" cy="932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2077C-FEB9-422C-9E56-24C03D1EC304}">
      <dsp:nvSpPr>
        <dsp:cNvPr id="0" name=""/>
        <dsp:cNvSpPr/>
      </dsp:nvSpPr>
      <dsp:spPr>
        <a:xfrm>
          <a:off x="5666857" y="4023260"/>
          <a:ext cx="229433" cy="70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95"/>
              </a:lnTo>
              <a:lnTo>
                <a:pt x="229433" y="7035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143EE-F04E-4D13-BEE5-B562C8F6F626}">
      <dsp:nvSpPr>
        <dsp:cNvPr id="0" name=""/>
        <dsp:cNvSpPr/>
      </dsp:nvSpPr>
      <dsp:spPr>
        <a:xfrm>
          <a:off x="6232959" y="2937276"/>
          <a:ext cx="91440" cy="321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14DDF-B413-4C32-9E46-B94501941BCB}">
      <dsp:nvSpPr>
        <dsp:cNvPr id="0" name=""/>
        <dsp:cNvSpPr/>
      </dsp:nvSpPr>
      <dsp:spPr>
        <a:xfrm>
          <a:off x="4236723" y="1851291"/>
          <a:ext cx="2041956" cy="32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03"/>
              </a:lnTo>
              <a:lnTo>
                <a:pt x="2041956" y="160603"/>
              </a:lnTo>
              <a:lnTo>
                <a:pt x="2041956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F0BB9-1B23-43D7-8368-1E3D99216930}">
      <dsp:nvSpPr>
        <dsp:cNvPr id="0" name=""/>
        <dsp:cNvSpPr/>
      </dsp:nvSpPr>
      <dsp:spPr>
        <a:xfrm>
          <a:off x="3433706" y="2937276"/>
          <a:ext cx="229433" cy="70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95"/>
              </a:lnTo>
              <a:lnTo>
                <a:pt x="229433" y="7035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DBD61-1844-401C-8327-25D0C78F988D}">
      <dsp:nvSpPr>
        <dsp:cNvPr id="0" name=""/>
        <dsp:cNvSpPr/>
      </dsp:nvSpPr>
      <dsp:spPr>
        <a:xfrm>
          <a:off x="4045528" y="1851291"/>
          <a:ext cx="191194" cy="321206"/>
        </a:xfrm>
        <a:custGeom>
          <a:avLst/>
          <a:gdLst/>
          <a:ahLst/>
          <a:cxnLst/>
          <a:rect l="0" t="0" r="0" b="0"/>
          <a:pathLst>
            <a:path>
              <a:moveTo>
                <a:pt x="191194" y="0"/>
              </a:moveTo>
              <a:lnTo>
                <a:pt x="191194" y="160603"/>
              </a:lnTo>
              <a:lnTo>
                <a:pt x="0" y="160603"/>
              </a:lnTo>
              <a:lnTo>
                <a:pt x="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952C3-DDD1-4618-B70B-82111D8E8E3E}">
      <dsp:nvSpPr>
        <dsp:cNvPr id="0" name=""/>
        <dsp:cNvSpPr/>
      </dsp:nvSpPr>
      <dsp:spPr>
        <a:xfrm>
          <a:off x="2194766" y="4023260"/>
          <a:ext cx="925380" cy="32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03"/>
              </a:lnTo>
              <a:lnTo>
                <a:pt x="925380" y="160603"/>
              </a:lnTo>
              <a:lnTo>
                <a:pt x="92538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33C0E-F57C-410B-B14E-9AFB2B15CC0A}">
      <dsp:nvSpPr>
        <dsp:cNvPr id="0" name=""/>
        <dsp:cNvSpPr/>
      </dsp:nvSpPr>
      <dsp:spPr>
        <a:xfrm>
          <a:off x="657563" y="5109244"/>
          <a:ext cx="229433" cy="70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95"/>
              </a:lnTo>
              <a:lnTo>
                <a:pt x="229433" y="7035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B907-C29D-4CEF-A424-3A8FFB7F3848}">
      <dsp:nvSpPr>
        <dsp:cNvPr id="0" name=""/>
        <dsp:cNvSpPr/>
      </dsp:nvSpPr>
      <dsp:spPr>
        <a:xfrm>
          <a:off x="1269385" y="4023260"/>
          <a:ext cx="925380" cy="321206"/>
        </a:xfrm>
        <a:custGeom>
          <a:avLst/>
          <a:gdLst/>
          <a:ahLst/>
          <a:cxnLst/>
          <a:rect l="0" t="0" r="0" b="0"/>
          <a:pathLst>
            <a:path>
              <a:moveTo>
                <a:pt x="925380" y="0"/>
              </a:moveTo>
              <a:lnTo>
                <a:pt x="925380" y="160603"/>
              </a:lnTo>
              <a:lnTo>
                <a:pt x="0" y="160603"/>
              </a:lnTo>
              <a:lnTo>
                <a:pt x="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9793E-132B-4249-B0FD-D3C99B728119}">
      <dsp:nvSpPr>
        <dsp:cNvPr id="0" name=""/>
        <dsp:cNvSpPr/>
      </dsp:nvSpPr>
      <dsp:spPr>
        <a:xfrm>
          <a:off x="2149046" y="2937276"/>
          <a:ext cx="91440" cy="321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061C6-9D9D-4568-99AB-28208D999058}">
      <dsp:nvSpPr>
        <dsp:cNvPr id="0" name=""/>
        <dsp:cNvSpPr/>
      </dsp:nvSpPr>
      <dsp:spPr>
        <a:xfrm>
          <a:off x="2194766" y="1851291"/>
          <a:ext cx="2041956" cy="321206"/>
        </a:xfrm>
        <a:custGeom>
          <a:avLst/>
          <a:gdLst/>
          <a:ahLst/>
          <a:cxnLst/>
          <a:rect l="0" t="0" r="0" b="0"/>
          <a:pathLst>
            <a:path>
              <a:moveTo>
                <a:pt x="2041956" y="0"/>
              </a:moveTo>
              <a:lnTo>
                <a:pt x="2041956" y="160603"/>
              </a:lnTo>
              <a:lnTo>
                <a:pt x="0" y="160603"/>
              </a:lnTo>
              <a:lnTo>
                <a:pt x="0" y="3212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327D8-BC39-423B-990F-DDCC908BCAFA}">
      <dsp:nvSpPr>
        <dsp:cNvPr id="0" name=""/>
        <dsp:cNvSpPr/>
      </dsp:nvSpPr>
      <dsp:spPr>
        <a:xfrm>
          <a:off x="4191003" y="765307"/>
          <a:ext cx="91440" cy="321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05670-366D-4ADE-8F25-3CC3C62FC69B}">
      <dsp:nvSpPr>
        <dsp:cNvPr id="0" name=""/>
        <dsp:cNvSpPr/>
      </dsp:nvSpPr>
      <dsp:spPr>
        <a:xfrm>
          <a:off x="3471945" y="529"/>
          <a:ext cx="1529555" cy="7647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/>
            <a:t> </a:t>
          </a:r>
          <a:endParaRPr lang="ar-SA" sz="1700" kern="1200" dirty="0"/>
        </a:p>
      </dsp:txBody>
      <dsp:txXfrm>
        <a:off x="3471945" y="529"/>
        <a:ext cx="1529555" cy="764777"/>
      </dsp:txXfrm>
    </dsp:sp>
    <dsp:sp modelId="{CDA6FDE4-AD00-4F67-8D77-35D4DB124B46}">
      <dsp:nvSpPr>
        <dsp:cNvPr id="0" name=""/>
        <dsp:cNvSpPr/>
      </dsp:nvSpPr>
      <dsp:spPr>
        <a:xfrm>
          <a:off x="3471945" y="1086514"/>
          <a:ext cx="1529555" cy="7647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 </a:t>
          </a:r>
          <a:endParaRPr lang="ar-SA" sz="3600" kern="1200" dirty="0"/>
        </a:p>
      </dsp:txBody>
      <dsp:txXfrm>
        <a:off x="3471945" y="1086514"/>
        <a:ext cx="1529555" cy="764777"/>
      </dsp:txXfrm>
    </dsp:sp>
    <dsp:sp modelId="{A4E89D77-FE13-468E-AB42-49835A54E1D7}">
      <dsp:nvSpPr>
        <dsp:cNvPr id="0" name=""/>
        <dsp:cNvSpPr/>
      </dsp:nvSpPr>
      <dsp:spPr>
        <a:xfrm>
          <a:off x="1429989" y="2172498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</a:t>
          </a:r>
          <a:r>
            <a:rPr lang="en-US" sz="1000" kern="1200" dirty="0"/>
            <a:t>DS</a:t>
          </a:r>
          <a:r>
            <a:rPr lang="en-US" sz="1500" kern="1200" dirty="0"/>
            <a:t>=2/3*S</a:t>
          </a:r>
          <a:r>
            <a:rPr lang="en-US" sz="1100" kern="1200" dirty="0"/>
            <a:t>MS</a:t>
          </a:r>
          <a:endParaRPr lang="ar-SA" sz="1100" kern="1200" dirty="0"/>
        </a:p>
      </dsp:txBody>
      <dsp:txXfrm>
        <a:off x="1429989" y="2172498"/>
        <a:ext cx="1529555" cy="764777"/>
      </dsp:txXfrm>
    </dsp:sp>
    <dsp:sp modelId="{8253DCF2-55AA-4340-9F7A-CF3712176018}">
      <dsp:nvSpPr>
        <dsp:cNvPr id="0" name=""/>
        <dsp:cNvSpPr/>
      </dsp:nvSpPr>
      <dsp:spPr>
        <a:xfrm>
          <a:off x="1429989" y="3258482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</a:t>
          </a:r>
          <a:r>
            <a:rPr lang="en-US" sz="1000" kern="1200" dirty="0"/>
            <a:t>MS</a:t>
          </a:r>
          <a:r>
            <a:rPr lang="en-US" sz="1500" kern="1200" dirty="0"/>
            <a:t>= </a:t>
          </a:r>
          <a:r>
            <a:rPr lang="en-US" sz="1500" kern="1200" dirty="0" err="1"/>
            <a:t>Fa</a:t>
          </a:r>
          <a:r>
            <a:rPr lang="en-US" sz="1500" kern="1200" dirty="0"/>
            <a:t> * </a:t>
          </a:r>
          <a:r>
            <a:rPr lang="en-US" sz="1500" kern="1200" dirty="0" err="1"/>
            <a:t>Ss</a:t>
          </a:r>
          <a:endParaRPr lang="ar-SA" sz="1500" kern="1200" dirty="0"/>
        </a:p>
      </dsp:txBody>
      <dsp:txXfrm>
        <a:off x="1429989" y="3258482"/>
        <a:ext cx="1529555" cy="764777"/>
      </dsp:txXfrm>
    </dsp:sp>
    <dsp:sp modelId="{133A8C96-DD2D-454E-8227-F510BA49A305}">
      <dsp:nvSpPr>
        <dsp:cNvPr id="0" name=""/>
        <dsp:cNvSpPr/>
      </dsp:nvSpPr>
      <dsp:spPr>
        <a:xfrm>
          <a:off x="504608" y="4344467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Ss= 2.5 *Z</a:t>
          </a:r>
          <a:endParaRPr lang="ar-SA" sz="1700" kern="1200" dirty="0"/>
        </a:p>
      </dsp:txBody>
      <dsp:txXfrm>
        <a:off x="504608" y="4344467"/>
        <a:ext cx="1529555" cy="764777"/>
      </dsp:txXfrm>
    </dsp:sp>
    <dsp:sp modelId="{54CD0714-C565-4003-989C-C4801F16110B}">
      <dsp:nvSpPr>
        <dsp:cNvPr id="0" name=""/>
        <dsp:cNvSpPr/>
      </dsp:nvSpPr>
      <dsp:spPr>
        <a:xfrm>
          <a:off x="886996" y="5430451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Z→ site class(B)→ soil type</a:t>
          </a:r>
          <a:endParaRPr lang="ar-SA" sz="1700" kern="1200" dirty="0"/>
        </a:p>
      </dsp:txBody>
      <dsp:txXfrm>
        <a:off x="886996" y="5430451"/>
        <a:ext cx="1529555" cy="764777"/>
      </dsp:txXfrm>
    </dsp:sp>
    <dsp:sp modelId="{16250D5C-098B-4CC5-A803-39F008207DDF}">
      <dsp:nvSpPr>
        <dsp:cNvPr id="0" name=""/>
        <dsp:cNvSpPr/>
      </dsp:nvSpPr>
      <dsp:spPr>
        <a:xfrm>
          <a:off x="2355370" y="4344467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Fa</a:t>
          </a:r>
          <a:r>
            <a:rPr lang="en-US" sz="1700" kern="1200" dirty="0"/>
            <a:t>→ </a:t>
          </a:r>
          <a:br>
            <a:rPr lang="en-US" sz="1700" kern="1200" dirty="0"/>
          </a:br>
          <a:r>
            <a:rPr lang="en-US" sz="1700" kern="1200" dirty="0"/>
            <a:t>site class(B), Ss</a:t>
          </a:r>
          <a:endParaRPr lang="ar-SA" sz="1700" kern="1200" dirty="0"/>
        </a:p>
      </dsp:txBody>
      <dsp:txXfrm>
        <a:off x="2355370" y="4344467"/>
        <a:ext cx="1529555" cy="764777"/>
      </dsp:txXfrm>
    </dsp:sp>
    <dsp:sp modelId="{9DDD1615-D795-48E2-8EEE-4EA14D49FD16}">
      <dsp:nvSpPr>
        <dsp:cNvPr id="0" name=""/>
        <dsp:cNvSpPr/>
      </dsp:nvSpPr>
      <dsp:spPr>
        <a:xfrm>
          <a:off x="3280750" y="2172498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</a:t>
          </a:r>
          <a:endParaRPr lang="ar-SA" sz="1700" kern="1200" dirty="0"/>
        </a:p>
      </dsp:txBody>
      <dsp:txXfrm>
        <a:off x="3280750" y="2172498"/>
        <a:ext cx="1529555" cy="764777"/>
      </dsp:txXfrm>
    </dsp:sp>
    <dsp:sp modelId="{0FE776E2-0E9A-4E3C-BFF1-ABB3ACA1888C}">
      <dsp:nvSpPr>
        <dsp:cNvPr id="0" name=""/>
        <dsp:cNvSpPr/>
      </dsp:nvSpPr>
      <dsp:spPr>
        <a:xfrm>
          <a:off x="3663139" y="3258482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System </a:t>
          </a:r>
          <a:endParaRPr lang="ar-SA" sz="1700" kern="1200" dirty="0"/>
        </a:p>
      </dsp:txBody>
      <dsp:txXfrm>
        <a:off x="3663139" y="3258482"/>
        <a:ext cx="1529555" cy="764777"/>
      </dsp:txXfrm>
    </dsp:sp>
    <dsp:sp modelId="{0B51D049-13C1-452D-BA46-20FA0ECCB0FD}">
      <dsp:nvSpPr>
        <dsp:cNvPr id="0" name=""/>
        <dsp:cNvSpPr/>
      </dsp:nvSpPr>
      <dsp:spPr>
        <a:xfrm>
          <a:off x="5513901" y="2172498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</a:t>
          </a:r>
          <a:endParaRPr lang="ar-SA" sz="1700" kern="1200" dirty="0"/>
        </a:p>
      </dsp:txBody>
      <dsp:txXfrm>
        <a:off x="5513901" y="2172498"/>
        <a:ext cx="1529555" cy="764777"/>
      </dsp:txXfrm>
    </dsp:sp>
    <dsp:sp modelId="{F83F990A-B770-492F-93AC-325A56DE0348}">
      <dsp:nvSpPr>
        <dsp:cNvPr id="0" name=""/>
        <dsp:cNvSpPr/>
      </dsp:nvSpPr>
      <dsp:spPr>
        <a:xfrm>
          <a:off x="5513901" y="3258482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Risk category (I)</a:t>
          </a:r>
          <a:endParaRPr lang="ar-SA" sz="1700" kern="1200" dirty="0"/>
        </a:p>
      </dsp:txBody>
      <dsp:txXfrm>
        <a:off x="5513901" y="3258482"/>
        <a:ext cx="1529555" cy="764777"/>
      </dsp:txXfrm>
    </dsp:sp>
    <dsp:sp modelId="{9131601D-BC83-44E2-BE4F-2430402C59D8}">
      <dsp:nvSpPr>
        <dsp:cNvPr id="0" name=""/>
        <dsp:cNvSpPr/>
      </dsp:nvSpPr>
      <dsp:spPr>
        <a:xfrm>
          <a:off x="5896290" y="4344467"/>
          <a:ext cx="1529555" cy="764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 of Buildings and Structures</a:t>
          </a:r>
          <a:endParaRPr lang="ar-SA" sz="1700" kern="1200" dirty="0"/>
        </a:p>
      </dsp:txBody>
      <dsp:txXfrm>
        <a:off x="5896290" y="4344467"/>
        <a:ext cx="1529555" cy="764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6044-6086-480A-8ED1-1C263D769586}">
      <dsp:nvSpPr>
        <dsp:cNvPr id="0" name=""/>
        <dsp:cNvSpPr/>
      </dsp:nvSpPr>
      <dsp:spPr>
        <a:xfrm rot="14692802">
          <a:off x="2004712" y="-228569"/>
          <a:ext cx="1852133" cy="18524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0F46E-849B-4D94-AF46-162EFDC74582}">
      <dsp:nvSpPr>
        <dsp:cNvPr id="0" name=""/>
        <dsp:cNvSpPr/>
      </dsp:nvSpPr>
      <dsp:spPr>
        <a:xfrm>
          <a:off x="2411178" y="477265"/>
          <a:ext cx="1029195" cy="5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Rebar percentage </a:t>
          </a:r>
          <a:endParaRPr lang="ar-SA" sz="1700" kern="1200" dirty="0"/>
        </a:p>
      </dsp:txBody>
      <dsp:txXfrm>
        <a:off x="2411178" y="477265"/>
        <a:ext cx="1029195" cy="514474"/>
      </dsp:txXfrm>
    </dsp:sp>
    <dsp:sp modelId="{672BF683-E0AE-48C5-BDF9-D24E4DB206BF}">
      <dsp:nvSpPr>
        <dsp:cNvPr id="0" name=""/>
        <dsp:cNvSpPr/>
      </dsp:nvSpPr>
      <dsp:spPr>
        <a:xfrm rot="9622836">
          <a:off x="2739868" y="824758"/>
          <a:ext cx="1852133" cy="18524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D6F11-49FE-4191-8CC9-0F671EEAF715}">
      <dsp:nvSpPr>
        <dsp:cNvPr id="0" name=""/>
        <dsp:cNvSpPr/>
      </dsp:nvSpPr>
      <dsp:spPr>
        <a:xfrm>
          <a:off x="1899999" y="1584809"/>
          <a:ext cx="2023593" cy="514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solidFill>
                <a:schemeClr val="tx1"/>
              </a:solidFill>
            </a:rPr>
            <a:t> </a:t>
          </a:r>
        </a:p>
      </dsp:txBody>
      <dsp:txXfrm>
        <a:off x="1899999" y="1584809"/>
        <a:ext cx="2023593" cy="514474"/>
      </dsp:txXfrm>
    </dsp:sp>
    <dsp:sp modelId="{1D46AE41-83D8-4EB3-93AA-1D4AD32D1ECD}">
      <dsp:nvSpPr>
        <dsp:cNvPr id="0" name=""/>
        <dsp:cNvSpPr/>
      </dsp:nvSpPr>
      <dsp:spPr>
        <a:xfrm rot="7345971">
          <a:off x="2094608" y="2123382"/>
          <a:ext cx="1591269" cy="15919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7D588-63EE-4A65-BFC1-55D996665BA7}">
      <dsp:nvSpPr>
        <dsp:cNvPr id="0" name=""/>
        <dsp:cNvSpPr/>
      </dsp:nvSpPr>
      <dsp:spPr>
        <a:xfrm>
          <a:off x="2347117" y="2664294"/>
          <a:ext cx="1029195" cy="5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is okay</a:t>
          </a:r>
          <a:endParaRPr lang="ar-SA" sz="1700" kern="1200" dirty="0"/>
        </a:p>
      </dsp:txBody>
      <dsp:txXfrm>
        <a:off x="2347117" y="2664294"/>
        <a:ext cx="1029195" cy="514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27F2E-2736-4D45-9A7B-B141D38A213E}">
      <dsp:nvSpPr>
        <dsp:cNvPr id="0" name=""/>
        <dsp:cNvSpPr/>
      </dsp:nvSpPr>
      <dsp:spPr>
        <a:xfrm rot="21180270">
          <a:off x="2310023" y="72015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DE63D-F8D9-44EB-AE50-2631B11A833D}">
      <dsp:nvSpPr>
        <dsp:cNvPr id="0" name=""/>
        <dsp:cNvSpPr/>
      </dsp:nvSpPr>
      <dsp:spPr>
        <a:xfrm>
          <a:off x="2732294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+mj-cs"/>
            </a:rPr>
            <a:t>Shear &amp; torsion</a:t>
          </a:r>
          <a:endParaRPr lang="ar-SA" sz="1800" kern="1200" dirty="0">
            <a:cs typeface="+mj-cs"/>
          </a:endParaRPr>
        </a:p>
      </dsp:txBody>
      <dsp:txXfrm>
        <a:off x="2732294" y="706323"/>
        <a:ext cx="1086973" cy="543356"/>
      </dsp:txXfrm>
    </dsp:sp>
    <dsp:sp modelId="{1A28949C-EE5D-4FBD-9AFB-DB11AD890A3E}">
      <dsp:nvSpPr>
        <dsp:cNvPr id="0" name=""/>
        <dsp:cNvSpPr/>
      </dsp:nvSpPr>
      <dsp:spPr>
        <a:xfrm rot="21361329">
          <a:off x="1686519" y="1152137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0066"/>
        </a:solidFill>
        <a:ln>
          <a:solidFill>
            <a:srgbClr val="CC006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5A121-03EE-4E66-A959-B9140B73A67E}">
      <dsp:nvSpPr>
        <dsp:cNvPr id="0" name=""/>
        <dsp:cNvSpPr/>
      </dsp:nvSpPr>
      <dsp:spPr>
        <a:xfrm>
          <a:off x="2191195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red elements</a:t>
          </a:r>
          <a:endParaRPr lang="ar-SA" sz="1800" kern="1200" dirty="0"/>
        </a:p>
      </dsp:txBody>
      <dsp:txXfrm>
        <a:off x="2191195" y="1836927"/>
        <a:ext cx="1086973" cy="543356"/>
      </dsp:txXfrm>
    </dsp:sp>
    <dsp:sp modelId="{340DAD72-56FF-475B-BE26-2450716B9054}">
      <dsp:nvSpPr>
        <dsp:cNvPr id="0" name=""/>
        <dsp:cNvSpPr/>
      </dsp:nvSpPr>
      <dsp:spPr>
        <a:xfrm rot="21348722">
          <a:off x="2439153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C7CC6-52ED-43F3-9BA8-DFA3683FA57A}">
      <dsp:nvSpPr>
        <dsp:cNvPr id="0" name=""/>
        <dsp:cNvSpPr/>
      </dsp:nvSpPr>
      <dsp:spPr>
        <a:xfrm>
          <a:off x="2734866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problems</a:t>
          </a:r>
          <a:endParaRPr lang="ar-SA" sz="1800" kern="1200" dirty="0"/>
        </a:p>
      </dsp:txBody>
      <dsp:txXfrm>
        <a:off x="2734866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7A49-EEFC-4FF9-B022-76233B6287A6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16A8-CA66-4AFC-9328-29828CF7E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59B4-3665-4ADE-8103-312B1A34B968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07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59B4-3665-4ADE-8103-312B1A34B968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57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600A-637C-4F95-A452-C686B2714554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89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600A-637C-4F95-A452-C686B2714554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69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7A79-577E-4163-AB43-BD4576F5815B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741D-154C-4C69-B82E-21C183DE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580" y="295729"/>
            <a:ext cx="7771273" cy="2290482"/>
          </a:xfrm>
        </p:spPr>
        <p:txBody>
          <a:bodyPr/>
          <a:lstStyle/>
          <a:p>
            <a:pPr algn="ctr"/>
            <a:r>
              <a:rPr lang="en-US" dirty="0"/>
              <a:t>An-</a:t>
            </a:r>
            <a:r>
              <a:rPr lang="en-US" dirty="0" err="1"/>
              <a:t>Najah</a:t>
            </a:r>
            <a:r>
              <a:rPr lang="en-US" dirty="0"/>
              <a:t> National University</a:t>
            </a:r>
            <a:br>
              <a:rPr lang="en-US" dirty="0"/>
            </a:br>
            <a:r>
              <a:rPr lang="en-US" sz="3600" dirty="0"/>
              <a:t>Engineering &amp; IT Faculty</a:t>
            </a:r>
            <a:br>
              <a:rPr lang="en-US" dirty="0"/>
            </a:br>
            <a:r>
              <a:rPr lang="en-US" sz="3200" dirty="0"/>
              <a:t>Civil Engineering Department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569" y="2722505"/>
            <a:ext cx="8181834" cy="112827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Structural Analysis And Design</a:t>
            </a:r>
            <a:br>
              <a:rPr lang="en-US" sz="2800" dirty="0"/>
            </a:br>
            <a:r>
              <a:rPr lang="en-US" sz="2800" dirty="0"/>
              <a:t> of </a:t>
            </a:r>
            <a:r>
              <a:rPr lang="en-US" sz="2800" dirty="0" err="1"/>
              <a:t>Baitona</a:t>
            </a:r>
            <a:r>
              <a:rPr lang="en-US" sz="2800" dirty="0"/>
              <a:t> Building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5" descr="I:\university files\graduation\dd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5" y="22512"/>
            <a:ext cx="2018079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011" y="4137611"/>
            <a:ext cx="663223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By:</a:t>
            </a:r>
            <a:br>
              <a:rPr lang="en-US" sz="2000" dirty="0"/>
            </a:br>
            <a:r>
              <a:rPr lang="en-US" sz="2000" b="1" dirty="0"/>
              <a:t>Anan </a:t>
            </a:r>
            <a:r>
              <a:rPr lang="en-US" sz="2000" b="1" dirty="0" err="1"/>
              <a:t>Barahmeh</a:t>
            </a:r>
            <a:r>
              <a:rPr lang="en-US" sz="2000" b="1" dirty="0"/>
              <a:t>            (11105757)</a:t>
            </a:r>
          </a:p>
          <a:p>
            <a:r>
              <a:rPr lang="en-US" sz="2000" b="1" dirty="0"/>
              <a:t>Saleh Qundos                (11212226)</a:t>
            </a:r>
            <a:br>
              <a:rPr lang="en-US" sz="2000" b="1" dirty="0"/>
            </a:br>
            <a:r>
              <a:rPr lang="en-US" sz="2000" b="1" dirty="0" err="1"/>
              <a:t>Galeb</a:t>
            </a:r>
            <a:r>
              <a:rPr lang="en-US" sz="2000" b="1" dirty="0"/>
              <a:t> </a:t>
            </a:r>
            <a:r>
              <a:rPr lang="en-US" sz="2000" b="1" dirty="0" err="1"/>
              <a:t>Daragmeh</a:t>
            </a:r>
            <a:r>
              <a:rPr lang="en-US" sz="2000" b="1" dirty="0"/>
              <a:t>           (11210069)</a:t>
            </a:r>
          </a:p>
          <a:p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0011" y="5768827"/>
            <a:ext cx="5295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/>
              <a:t>Under supervision of 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Munther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08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813342"/>
              </p:ext>
            </p:extLst>
          </p:nvPr>
        </p:nvGraphicFramePr>
        <p:xfrm>
          <a:off x="374650" y="1798638"/>
          <a:ext cx="1176813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938330" imgH="1532554" progId="Word.Document.12">
                  <p:embed/>
                </p:oleObj>
              </mc:Choice>
              <mc:Fallback>
                <p:oleObj name="Document" r:id="rId3" imgW="5938330" imgH="15325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1798638"/>
                        <a:ext cx="11768138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46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652" y="1838789"/>
            <a:ext cx="408068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Intermediate moment resisting  frame system </a:t>
            </a:r>
          </a:p>
          <a:p>
            <a:endParaRPr lang="ar-SA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2" y="1160061"/>
            <a:ext cx="6499677" cy="48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8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752074606"/>
              </p:ext>
            </p:extLst>
          </p:nvPr>
        </p:nvGraphicFramePr>
        <p:xfrm>
          <a:off x="2063552" y="257577"/>
          <a:ext cx="7930454" cy="619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1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46975" y="436915"/>
            <a:ext cx="4699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Response spectrum </a:t>
            </a:r>
            <a:endParaRPr lang="ar-SA" sz="2800" b="1" dirty="0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05307" y="1124744"/>
            <a:ext cx="114106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lvl="1" indent="-457200"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+mj-ea"/>
                <a:cs typeface="+mj-cs"/>
              </a:rPr>
              <a:t>A response spectrum is a plot of the maximum response amplitude (displacement, velocity, or acceleration) versus the modal period</a:t>
            </a:r>
            <a:endParaRPr lang="ar-SA" sz="2800" dirty="0">
              <a:ea typeface="+mj-ea"/>
              <a:cs typeface="+mj-cs"/>
            </a:endParaRPr>
          </a:p>
        </p:txBody>
      </p:sp>
      <p:pic>
        <p:nvPicPr>
          <p:cNvPr id="4" name="صورة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10" y="2674031"/>
            <a:ext cx="6408712" cy="3225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Seismic design factors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</a:br>
            <a:endParaRPr lang="ar-SA" sz="2800" b="1" dirty="0">
              <a:solidFill>
                <a:schemeClr val="tx2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12" y="2606410"/>
            <a:ext cx="5688632" cy="362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847528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R= Modification factor </a:t>
            </a:r>
          </a:p>
          <a:p>
            <a:pPr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95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17228"/>
              </p:ext>
            </p:extLst>
          </p:nvPr>
        </p:nvGraphicFramePr>
        <p:xfrm>
          <a:off x="1481071" y="1996225"/>
          <a:ext cx="8577329" cy="20878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5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Code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Value of base shear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(Hand Calc.)(</a:t>
                      </a:r>
                      <a:r>
                        <a:rPr lang="en-US" sz="2400" dirty="0" err="1">
                          <a:effectLst/>
                        </a:rPr>
                        <a:t>kN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2400" dirty="0">
                          <a:effectLst/>
                        </a:rPr>
                        <a:t>IBC-2012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2769.9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8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3600" b="1" dirty="0">
                <a:latin typeface="Bell MT" pitchFamily="18" charset="0"/>
                <a:ea typeface="+mj-ea"/>
                <a:cs typeface="+mj-cs"/>
              </a:rPr>
              <a:t>Load combinations</a:t>
            </a:r>
            <a:endParaRPr lang="ar-SA" sz="3600" b="1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6518" y="1262131"/>
            <a:ext cx="87878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U = 1.4D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+ 1.6L + 0.5(</a:t>
            </a:r>
            <a:r>
              <a:rPr lang="en-US" sz="2400" dirty="0" err="1"/>
              <a:t>Lr</a:t>
            </a:r>
            <a:r>
              <a:rPr lang="en-US" sz="2400" dirty="0"/>
              <a:t> or S or R)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+ 1.6(</a:t>
            </a:r>
            <a:r>
              <a:rPr lang="en-US" sz="2400" dirty="0" err="1"/>
              <a:t>Lr</a:t>
            </a:r>
            <a:r>
              <a:rPr lang="en-US" sz="2400" dirty="0"/>
              <a:t> or S or R) + (1.0L or 0.5W)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+ 1.0W + 1.0L + 0.5(</a:t>
            </a:r>
            <a:r>
              <a:rPr lang="en-US" sz="2400" dirty="0" err="1"/>
              <a:t>Lr</a:t>
            </a:r>
            <a:r>
              <a:rPr lang="en-US" sz="2400" dirty="0"/>
              <a:t> or S or R)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1.2D + 1.0E + 1.0L + 0.2S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0.9D + 1.0W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U = 0.9D + 1.0E </a:t>
            </a:r>
            <a:endParaRPr lang="ar-S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08118" y="749349"/>
            <a:ext cx="11397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THREE DIMENSIONAL STRUCTURAL</a:t>
            </a:r>
            <a:br>
              <a:rPr 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ANALYSIS</a:t>
            </a:r>
            <a:endParaRPr lang="ar-SA" sz="48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19" y="2319009"/>
            <a:ext cx="6949127" cy="44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2800" b="1" dirty="0">
                <a:latin typeface="Bell MT" pitchFamily="18" charset="0"/>
                <a:ea typeface="+mj-ea"/>
                <a:cs typeface="+mj-cs"/>
              </a:rPr>
              <a:t>Modifiers for each element</a:t>
            </a:r>
            <a:endParaRPr lang="ar-SA" sz="2800" b="1" dirty="0">
              <a:latin typeface="Bell MT" pitchFamily="18" charset="0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/>
          </p:nvPr>
        </p:nvGraphicFramePr>
        <p:xfrm>
          <a:off x="3071664" y="1772818"/>
          <a:ext cx="6408712" cy="3312365"/>
        </p:xfrm>
        <a:graphic>
          <a:graphicData uri="http://schemas.openxmlformats.org/drawingml/2006/table">
            <a:tbl>
              <a:tblPr rtl="1" firstRow="1" firstCol="1" lastRow="1" lastCol="1" bandRow="1">
                <a:tableStyleId>{FABFCF23-3B69-468F-B69F-88F6DE6A72F2}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Modifier</a:t>
                      </a:r>
                      <a:endParaRPr lang="ar-S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Element </a:t>
                      </a:r>
                      <a:endParaRPr lang="ar-S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0.7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Column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0.35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Beam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0.25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Slab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0.7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Shear wall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3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3" y="777923"/>
            <a:ext cx="9648967" cy="56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5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629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Ø"/>
            </a:pPr>
            <a:r>
              <a:rPr lang="en-US" dirty="0"/>
              <a:t>Outline: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468192"/>
            <a:ext cx="9225605" cy="4780207"/>
          </a:xfrm>
        </p:spPr>
        <p:txBody>
          <a:bodyPr/>
          <a:lstStyle/>
          <a:p>
            <a:pPr algn="l" rtl="0"/>
            <a:r>
              <a:rPr lang="en-US" sz="2400" dirty="0"/>
              <a:t>Introduction.</a:t>
            </a:r>
          </a:p>
          <a:p>
            <a:pPr algn="l" rtl="0"/>
            <a:r>
              <a:rPr lang="en-US" sz="2400" dirty="0"/>
              <a:t>Gravity and Lateral loads.</a:t>
            </a:r>
          </a:p>
          <a:p>
            <a:pPr algn="l" rtl="0"/>
            <a:r>
              <a:rPr lang="en-US" sz="2400" dirty="0"/>
              <a:t>3D modeling using ETABS.</a:t>
            </a:r>
          </a:p>
          <a:p>
            <a:pPr algn="l" rtl="0"/>
            <a:r>
              <a:rPr lang="en-US" sz="2400" dirty="0"/>
              <a:t>Design of Slab.</a:t>
            </a:r>
          </a:p>
          <a:p>
            <a:pPr algn="l" rtl="0"/>
            <a:r>
              <a:rPr lang="en-US" sz="2400" dirty="0"/>
              <a:t>Design of Beams.</a:t>
            </a:r>
          </a:p>
          <a:p>
            <a:pPr algn="l" rtl="0"/>
            <a:r>
              <a:rPr lang="en-US" sz="2400" dirty="0"/>
              <a:t>Design of Columns and Shear walls.</a:t>
            </a:r>
          </a:p>
          <a:p>
            <a:pPr algn="l" rtl="0"/>
            <a:r>
              <a:rPr lang="en-US" sz="2400" dirty="0"/>
              <a:t>Design of Footings.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7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682387"/>
            <a:ext cx="7356144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943872" y="494811"/>
            <a:ext cx="2232248" cy="2088232"/>
          </a:xfrm>
          <a:prstGeom prst="ellipse">
            <a:avLst/>
          </a:prstGeom>
          <a:noFill/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رسم تخطيطي 2"/>
          <p:cNvGraphicFramePr/>
          <p:nvPr>
            <p:extLst/>
          </p:nvPr>
        </p:nvGraphicFramePr>
        <p:xfrm>
          <a:off x="5951984" y="2204864"/>
          <a:ext cx="573596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/>
          <p:cNvGraphicFramePr/>
          <p:nvPr>
            <p:extLst/>
          </p:nvPr>
        </p:nvGraphicFramePr>
        <p:xfrm>
          <a:off x="-168696" y="1772816"/>
          <a:ext cx="6012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5285584" y="1157844"/>
            <a:ext cx="15488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Bell MT" pitchFamily="18" charset="0"/>
              </a:rPr>
              <a:t>Strength check </a:t>
            </a:r>
            <a:endParaRPr lang="ar-SA" sz="2800" b="1" dirty="0">
              <a:latin typeface="Bell MT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graphicEl>
                                              <a:dgm id="{BCF06044-6086-480A-8ED1-1C263D76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graphicEl>
                                              <a:dgm id="{CA10F46E-849B-4D94-AF46-162EFDC74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graphicEl>
                                              <a:dgm id="{672BF683-E0AE-48C5-BDF9-D24E4DB2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graphicEl>
                                              <a:dgm id="{47CD6F11-49FE-4191-8CC9-0F671EEA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graphicEl>
                                              <a:dgm id="{1D46AE41-83D8-4EB3-93AA-1D4AD32D1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graphicEl>
                                              <a:dgm id="{7687D588-63EE-4A65-BFC1-55D99666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">
                                            <p:graphicEl>
                                              <a:dgm id="{53D27F2E-2736-4D45-9A7B-B141D38A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4">
                                            <p:graphicEl>
                                              <a:dgm id="{D2EDE63D-F8D9-44EB-AE50-2631B11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">
                                            <p:graphicEl>
                                              <a:dgm id="{1A28949C-EE5D-4FBD-9AFB-DB11AD89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">
                                            <p:graphicEl>
                                              <a:dgm id="{54D5A121-03EE-4E66-A959-B9140B73A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4">
                                            <p:graphicEl>
                                              <a:dgm id="{340DAD72-56FF-475B-BE26-2450716B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">
                                            <p:graphicEl>
                                              <a:dgm id="{639C7CC6-52ED-43F3-9BA8-DFA3683F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  <p:bldGraphic spid="4" grpId="0">
        <p:bldSub>
          <a:bldDgm/>
        </p:bldSub>
      </p:bldGraphic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388771" y="29572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CA" sz="2800" b="1" i="1" dirty="0">
                <a:latin typeface="Bell MT" pitchFamily="18" charset="0"/>
                <a:ea typeface="+mj-ea"/>
                <a:cs typeface="+mj-cs"/>
              </a:rPr>
              <a:t>Compatibility of structural model</a:t>
            </a:r>
            <a:br>
              <a:rPr lang="en-US" sz="2800" b="1" dirty="0">
                <a:latin typeface="Bell MT" pitchFamily="18" charset="0"/>
                <a:ea typeface="+mj-ea"/>
                <a:cs typeface="+mj-cs"/>
              </a:rPr>
            </a:br>
            <a:endParaRPr lang="ar-SA" sz="2800" b="1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9" y="1213540"/>
            <a:ext cx="9526329" cy="53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615734" y="3210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2800" b="1" dirty="0">
                <a:latin typeface="Bell MT" pitchFamily="18" charset="0"/>
                <a:ea typeface="+mj-ea"/>
                <a:cs typeface="+mj-cs"/>
              </a:rPr>
              <a:t>Equilibrium</a:t>
            </a:r>
            <a:endParaRPr lang="ar-SA" sz="2800" dirty="0"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53758"/>
              </p:ext>
            </p:extLst>
          </p:nvPr>
        </p:nvGraphicFramePr>
        <p:xfrm>
          <a:off x="1897037" y="2442949"/>
          <a:ext cx="7948296" cy="31447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8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Load type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Hand results kN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Etabs results kN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Difference 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Dead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57446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60408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18844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21203.8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14133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14135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08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386206" y="2047741"/>
                <a:ext cx="4731704" cy="3162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/>
                  <a:t>Slab moments</a:t>
                </a:r>
              </a:p>
              <a:p>
                <a:pPr algn="l" rtl="0"/>
                <a:endParaRPr lang="en-US" sz="2000" b="1" dirty="0"/>
              </a:p>
              <a:p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84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88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difference percentage is 22 %, which is less than 25%, OK</a:t>
                </a:r>
              </a:p>
              <a:p>
                <a:r>
                  <a:rPr lang="en-US" sz="2000" dirty="0"/>
                  <a:t> </a:t>
                </a:r>
              </a:p>
              <a:p>
                <a:pPr algn="l" rtl="0"/>
                <a:endParaRPr lang="ar-SA" sz="2000" b="1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6" y="2047741"/>
                <a:ext cx="4731704" cy="3162597"/>
              </a:xfrm>
              <a:prstGeom prst="rect">
                <a:avLst/>
              </a:prstGeom>
              <a:blipFill rotWithShape="0">
                <a:blip r:embed="rId2"/>
                <a:stretch>
                  <a:fillRect l="-1287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1300766" y="295729"/>
            <a:ext cx="6279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ell MT" pitchFamily="18" charset="0"/>
                <a:cs typeface="+mj-cs"/>
              </a:rPr>
              <a:t>Stress Strain relationship </a:t>
            </a:r>
          </a:p>
          <a:p>
            <a:r>
              <a:rPr lang="en-US" sz="2800" b="1" dirty="0">
                <a:latin typeface="Bell MT" pitchFamily="18" charset="0"/>
                <a:cs typeface="+mj-cs"/>
              </a:rPr>
              <a:t>(internal equilibrium) </a:t>
            </a:r>
            <a:endParaRPr lang="ar-SA" sz="2800" b="1" dirty="0">
              <a:latin typeface="Bell MT" pitchFamily="18" charset="0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40" y="1597001"/>
            <a:ext cx="350393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5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2597" y="540196"/>
            <a:ext cx="486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ell MT" pitchFamily="18" charset="0"/>
              </a:rPr>
              <a:t>Lateral loads check</a:t>
            </a:r>
            <a:endParaRPr lang="ar-SA" sz="2800" b="1" dirty="0">
              <a:latin typeface="Bell MT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77990" y="1525757"/>
            <a:ext cx="2436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Bell MT" pitchFamily="18" charset="0"/>
              </a:rPr>
              <a:t>Seismic load, IBC</a:t>
            </a:r>
            <a:endParaRPr lang="ar-SA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21724"/>
              </p:ext>
            </p:extLst>
          </p:nvPr>
        </p:nvGraphicFramePr>
        <p:xfrm>
          <a:off x="2117038" y="3779983"/>
          <a:ext cx="7136145" cy="22659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9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Direction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Hand calculation base shear(</a:t>
                      </a:r>
                      <a:r>
                        <a:rPr lang="en-US" sz="2000" b="1" dirty="0" err="1">
                          <a:effectLst/>
                        </a:rPr>
                        <a:t>kN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Etabs base shear (kN)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2769.9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2455.2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89" y="2084475"/>
            <a:ext cx="5611152" cy="16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8480" y="714356"/>
            <a:ext cx="610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ell MT" pitchFamily="18" charset="0"/>
              </a:rPr>
              <a:t>Period and modal participation ratio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9" y="2224585"/>
            <a:ext cx="9116279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1063416"/>
            <a:ext cx="7227446" cy="202659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3660372"/>
            <a:ext cx="7902054" cy="21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1262" y="520539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SLAB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668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277" y="566670"/>
                <a:ext cx="10149626" cy="54526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Solid slab.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Thickness = </a:t>
                </a:r>
                <a:r>
                  <a:rPr lang="ar-SY" sz="2800" dirty="0"/>
                  <a:t>2</a:t>
                </a:r>
                <a:r>
                  <a:rPr lang="en-US" sz="2800" dirty="0"/>
                  <a:t>5 cm.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Shear on slab:</a:t>
                </a:r>
              </a:p>
              <a:p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Max Vu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br>
                  <a:rPr lang="en-US" sz="2800" i="1" dirty="0"/>
                </a:b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err="1"/>
                  <a:t>Vc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138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138.9 &gt;29.8  so, 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shear  is OK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7" y="566670"/>
                <a:ext cx="10149626" cy="5452647"/>
              </a:xfrm>
              <a:prstGeom prst="rect">
                <a:avLst/>
              </a:prstGeom>
              <a:blipFill rotWithShape="0">
                <a:blip r:embed="rId2"/>
                <a:stretch>
                  <a:fillRect l="-1081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73" y="2086333"/>
            <a:ext cx="5125966" cy="26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1724660" y="1754672"/>
            <a:ext cx="8742681" cy="15036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6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17" y="679572"/>
            <a:ext cx="97621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+mj-lt"/>
              </a:rPr>
              <a:t>Steel reinforcement: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Using a uniform</a:t>
            </a:r>
            <a:r>
              <a:rPr lang="en-US" sz="2800" dirty="0"/>
              <a:t> steel mesh with 4Ø12/ 1m (Top and Bottom) for all floors and roof.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33" y="2238232"/>
            <a:ext cx="6144482" cy="44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3923" y="480198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BEAMS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18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489" y="245660"/>
                <a:ext cx="11383085" cy="647581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1" u="sng" dirty="0">
                    <a:solidFill>
                      <a:schemeClr val="tx1"/>
                    </a:solidFill>
                  </a:rPr>
                  <a:t>ACI318-14 Code requirements:</a:t>
                </a:r>
              </a:p>
              <a:p>
                <a:pPr lvl="0" algn="l" rtl="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tx1"/>
                    </a:solidFill>
                  </a:rPr>
                  <a:t> The value of moment and shear</a:t>
                </a:r>
              </a:p>
              <a:p>
                <a:pPr marL="0" lvl="0" indent="0" algn="l" rtl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computed by taking </a:t>
                </a:r>
                <a:r>
                  <a:rPr lang="en-US" b="1" u="sng" dirty="0">
                    <a:solidFill>
                      <a:schemeClr val="tx1"/>
                    </a:solidFill>
                  </a:rPr>
                  <a:t>twice</a:t>
                </a:r>
                <a:r>
                  <a:rPr lang="en-US" dirty="0">
                    <a:solidFill>
                      <a:schemeClr val="tx1"/>
                    </a:solidFill>
                  </a:rPr>
                  <a:t> the</a:t>
                </a:r>
              </a:p>
              <a:p>
                <a:pPr marL="0" lvl="0" indent="0" algn="l" rtl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earthquake load in the load</a:t>
                </a:r>
              </a:p>
              <a:p>
                <a:pPr marL="0" lvl="0" indent="0" algn="l" rtl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combinations. </a:t>
                </a:r>
              </a:p>
              <a:p>
                <a:pPr marL="0" lvl="0" indent="0" algn="l" rtl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 algn="l" rtl="0"/>
                <a:r>
                  <a:rPr lang="en-US" dirty="0">
                    <a:solidFill>
                      <a:schemeClr val="tx1"/>
                    </a:solidFill>
                  </a:rPr>
                  <a:t>The first hoop shall be located not more than 50 mm from the face of a supporting member.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ds</m:t>
                            </m:r>
                          </m:e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300 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. </a:t>
                </a:r>
              </a:p>
              <a:p>
                <a:pPr lvl="0" algn="l" rtl="0"/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algn="l" rtl="0">
                  <a:buFont typeface="Wingdings" panose="05000000000000000000" pitchFamily="2" charset="2"/>
                  <a:buChar char="ü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algn="l" rtl="0">
                  <a:buFont typeface="Wingdings" panose="05000000000000000000" pitchFamily="2" charset="2"/>
                  <a:buChar char="ü"/>
                </a:pPr>
                <a:endParaRPr lang="ar-S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489" y="245660"/>
                <a:ext cx="11383085" cy="6475815"/>
              </a:xfrm>
              <a:blipFill rotWithShape="0">
                <a:blip r:embed="rId2"/>
                <a:stretch>
                  <a:fillRect l="-214" t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C:\Users\RaFaT-El-3qeed\AppData\Local\Microsoft\Windows\INetCache\Content.Word\spaci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00" y="3483567"/>
            <a:ext cx="6681688" cy="281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3637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3574" y="523220"/>
              <a:ext cx="9648966" cy="614687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216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163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163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7100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For</a:t>
                          </a:r>
                          <a:r>
                            <a:rPr lang="en-US" sz="1800" baseline="0" dirty="0"/>
                            <a:t> shear and torsion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dirty="0"/>
                            <a:t>For</a:t>
                          </a:r>
                          <a:r>
                            <a:rPr lang="en-US" sz="2000" baseline="0" dirty="0"/>
                            <a:t> flexure</a:t>
                          </a:r>
                          <a:endParaRPr lang="ar-SA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892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cr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λ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</m:t>
                                        </m:r>
                                      </m:sub>
                                      <m:sup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rad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cp</m:t>
                                        </m:r>
                                      </m:sub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cp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 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λ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c</m:t>
                                      </m:r>
                                    </m:sub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bd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ρ</m:t>
                                </m:r>
                                <m:r>
                                  <a:rPr lang="en-US" sz="11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85</m:t>
                                    </m:r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</m:t>
                                        </m:r>
                                      </m:sub>
                                      <m:sup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y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61</m:t>
                                            </m:r>
                                            <m: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M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u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d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bSup>
                                              <m:sSubSup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f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c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864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u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°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yt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ar-SA" sz="1800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u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∅</m:t>
                                    </m:r>
                                  </m:den>
                                </m:f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= </a:t>
                          </a:r>
                          <a:r>
                            <a:rPr lang="en-US" sz="2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ρbd</a:t>
                          </a:r>
                          <a:endParaRPr lang="ar-SA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864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°</m:t>
                                    </m:r>
                                  </m:sub>
                                </m:sSub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oh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800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357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V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u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bd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T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u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P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7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oh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≤ 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</m:t>
                                        </m:r>
                                      </m:sub>
                                      <m:sup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v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</m:t>
                                  </m:r>
                                </m:den>
                              </m:f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yt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1800" dirty="0"/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sz="16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max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sz="16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25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6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f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c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357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cr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λ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</m:t>
                                        </m:r>
                                      </m:sub>
                                      <m:sup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rad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cp</m:t>
                                        </m:r>
                                      </m:sub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cp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4461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ar-SA" sz="1100" dirty="0"/>
                        </a:p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V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u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bd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T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u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P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7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1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oh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1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≤ 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c</m:t>
                                        </m:r>
                                      </m:sub>
                                      <m:sup>
                                        <m: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  <m: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7658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yt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v</m:t>
                                            </m:r>
                                            <m: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SA" sz="1800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8323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</m:t>
                                    </m:r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c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  <m:sSub>
                                      <m:sSub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y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cp</m:t>
                                    </m:r>
                                  </m:sub>
                                </m:sSub>
                                <m:r>
                                  <a:rPr lang="en-US" sz="11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d>
                                  <m:d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yt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y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A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v</m:t>
                                                </m:r>
                                                <m: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max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062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f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c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  <m:f>
                                          <m:f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f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y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35</m:t>
                                        </m:r>
                                        <m:f>
                                          <m:f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f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y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97658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1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A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1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1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175</m:t>
                                </m:r>
                                <m:f>
                                  <m:fPr>
                                    <m:ctrlP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yt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ar-SA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SA" sz="11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3574" y="523220"/>
              <a:ext cx="9648966" cy="614687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216322"/>
                    <a:gridCol w="3216322"/>
                    <a:gridCol w="3216322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For</a:t>
                          </a:r>
                          <a:r>
                            <a:rPr lang="en-US" sz="1800" baseline="0" dirty="0" smtClean="0"/>
                            <a:t> shear and torsion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dirty="0" smtClean="0"/>
                            <a:t>For</a:t>
                          </a:r>
                          <a:r>
                            <a:rPr lang="en-US" sz="2000" baseline="0" dirty="0" smtClean="0"/>
                            <a:t> flexure</a:t>
                          </a:r>
                          <a:endParaRPr lang="ar-SA" sz="2000" dirty="0"/>
                        </a:p>
                      </a:txBody>
                      <a:tcPr anchor="ctr"/>
                    </a:tc>
                  </a:tr>
                  <a:tr h="65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65421" r="-200758" b="-7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65421" r="-100758" b="-7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189" t="-65421" r="-758" b="-785047"/>
                          </a:stretch>
                        </a:blipFill>
                      </a:tcPr>
                    </a:tc>
                  </a:tr>
                  <a:tr h="6873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156637" r="-200758" b="-64336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102312" r="-100758" b="-38554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= </a:t>
                          </a:r>
                          <a:r>
                            <a:rPr lang="en-US" sz="2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ρbd</a:t>
                          </a:r>
                          <a:endParaRPr lang="ar-SA" sz="2800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483333" r="-200758" b="-1111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</a:tr>
                  <a:tr h="586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360825" r="-200758" b="-58762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198864" r="-100758" b="-278977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189" t="-52632" r="-758" b="-301"/>
                          </a:stretch>
                        </a:blipFill>
                      </a:tcPr>
                    </a:tc>
                  </a:tr>
                  <a:tr h="482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565823" r="-200758" b="-6215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</a:tr>
                  <a:tr h="754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424194" r="-200758" b="-295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424194" r="-100758" b="-29596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ar-SA" dirty="0"/>
                        </a:p>
                      </a:txBody>
                      <a:tcPr/>
                    </a:tc>
                  </a:tr>
                  <a:tr h="8298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477941" r="-200758" b="-169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477941" r="-100758" b="-16985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/>
                    </a:tc>
                  </a:tr>
                  <a:tr h="8942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534694" r="-200758" b="-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89" t="-534694" r="-100758" b="-5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/>
                    </a:tc>
                  </a:tr>
                  <a:tr h="497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1137805" r="-20075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SA" sz="11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00251" y="0"/>
            <a:ext cx="2729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Equations:</a:t>
            </a: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val="2172696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33644"/>
              </p:ext>
            </p:extLst>
          </p:nvPr>
        </p:nvGraphicFramePr>
        <p:xfrm>
          <a:off x="1050879" y="723332"/>
          <a:ext cx="9198590" cy="5581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9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Beam ID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Dimension(h/d)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Longitudinal Steel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transverse steel until 2h(S1)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transverse steel (S2)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(900/250)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6Ø16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Bottom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4Ø16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(400/250)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4Ø10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Bottom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4Ø10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(300/600)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4Ø16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Bottom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3Ø16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5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Tie beams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(300/500)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3Ø14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Ø8/10 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Ø8/10 cm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Bottom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3Ø14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074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67410" y="480198"/>
            <a:ext cx="9589477" cy="457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COLUMNS AND SHEAR WALLS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2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679572"/>
            <a:ext cx="8106769" cy="5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9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7028"/>
            <a:ext cx="10515600" cy="5971348"/>
          </a:xfrm>
        </p:spPr>
        <p:txBody>
          <a:bodyPr>
            <a:normAutofit/>
          </a:bodyPr>
          <a:lstStyle/>
          <a:p>
            <a:pPr algn="l" rtl="0"/>
            <a:r>
              <a:rPr lang="en-US" sz="2400" b="1" u="sng" dirty="0"/>
              <a:t>All columns in the building is used 90*30 cm</a:t>
            </a: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b="1" u="sng" dirty="0"/>
              <a:t>Design methodology:-</a:t>
            </a:r>
            <a:endParaRPr lang="ar-SA" sz="2400" b="1" u="sng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Using ETABS to get the axial force and moments on each column.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Choosing the proper steel ratio.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Determining the spacing between hoops.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0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786" y="206058"/>
                <a:ext cx="10085696" cy="6317087"/>
              </a:xfrm>
            </p:spPr>
            <p:txBody>
              <a:bodyPr/>
              <a:lstStyle/>
              <a:p>
                <a:pPr lvl="0" algn="l" rtl="0"/>
                <a:r>
                  <a:rPr lang="en-US" b="1" u="sng" dirty="0">
                    <a:solidFill>
                      <a:schemeClr val="tx1"/>
                    </a:solidFill>
                  </a:rPr>
                  <a:t>ACI318-14 code requirements:</a:t>
                </a:r>
              </a:p>
              <a:p>
                <a:pPr marL="0" lvl="0" indent="0" algn="l" rtl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 algn="l" rtl="0"/>
                <a:r>
                  <a:rPr lang="en-US" b="1" u="sng" dirty="0">
                    <a:solidFill>
                      <a:schemeClr val="tx1"/>
                    </a:solidFill>
                  </a:rPr>
                  <a:t>Hoops Equations</a:t>
                </a:r>
              </a:p>
              <a:p>
                <a:pPr lvl="0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Sο</m:t>
                    </m:r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least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column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dimension</m:t>
                                </m:r>
                              </m:num>
                              <m:den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eqArr>
                      </m:e>
                    </m:d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0" algn="l" rtl="0">
                  <a:buFont typeface="Wingdings" panose="05000000000000000000" pitchFamily="2" charset="2"/>
                  <a:buChar char="ü"/>
                </a:pPr>
                <a:r>
                  <a:rPr lang="en-US" sz="18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least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column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dimension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1800" i="1" dirty="0">
                  <a:solidFill>
                    <a:schemeClr val="tx1"/>
                  </a:solidFill>
                </a:endParaRPr>
              </a:p>
              <a:p>
                <a:pPr marL="0" lvl="0" indent="0" algn="l" rtl="0">
                  <a:buNone/>
                </a:pPr>
                <a:endParaRPr lang="en-US" sz="1800" i="1" dirty="0">
                  <a:solidFill>
                    <a:schemeClr val="tx1"/>
                  </a:solidFill>
                </a:endParaRPr>
              </a:p>
              <a:p>
                <a:pPr algn="l" rtl="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Lο</m:t>
                    </m:r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clear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height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column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maximum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column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dimension</m:t>
                            </m:r>
                          </m:e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450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eqArr>
                      </m:e>
                    </m:d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lvl="0" indent="0" algn="l" rtl="0">
                  <a:buNone/>
                </a:pPr>
                <a:endParaRPr lang="en-US" sz="1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786" y="206058"/>
                <a:ext cx="10085696" cy="6317087"/>
              </a:xfrm>
              <a:blipFill rotWithShape="0">
                <a:blip r:embed="rId2"/>
                <a:stretch>
                  <a:fillRect l="-302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صورة 1" descr="D:\Graduation_project II\design Pictures\ACI column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269" y="1505940"/>
            <a:ext cx="2815107" cy="487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6960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51" y="1466063"/>
            <a:ext cx="8946541" cy="1045125"/>
          </a:xfrm>
        </p:spPr>
        <p:txBody>
          <a:bodyPr/>
          <a:lstStyle/>
          <a:p>
            <a:r>
              <a:rPr lang="en-US" dirty="0"/>
              <a:t>For All columns Steel Ratios is used 1%</a:t>
            </a:r>
          </a:p>
          <a:p>
            <a:r>
              <a:rPr lang="en-US" dirty="0"/>
              <a:t>So As = 2700 mm2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2867877"/>
            <a:ext cx="1192402" cy="335550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9" y="2867877"/>
            <a:ext cx="1096442" cy="34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87888" y="561560"/>
            <a:ext cx="8872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err="1">
                <a:latin typeface="Andalus" pitchFamily="18" charset="-78"/>
                <a:cs typeface="Andalus" pitchFamily="18" charset="-78"/>
              </a:rPr>
              <a:t>Baitona</a:t>
            </a:r>
            <a:r>
              <a:rPr lang="en-US" sz="4000" b="1" dirty="0">
                <a:latin typeface="Andalus" pitchFamily="18" charset="-78"/>
                <a:cs typeface="Andalus" pitchFamily="18" charset="-78"/>
              </a:rPr>
              <a:t> Building </a:t>
            </a:r>
            <a:endParaRPr lang="ar-SA" sz="4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145" y="1369253"/>
            <a:ext cx="5172444" cy="53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9589" y="1970468"/>
            <a:ext cx="5434884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Location : </a:t>
            </a:r>
            <a:r>
              <a:rPr lang="en-US" sz="2400" dirty="0" err="1"/>
              <a:t>Makhfia</a:t>
            </a:r>
            <a:r>
              <a:rPr lang="en-US" sz="2400" dirty="0"/>
              <a:t>-Nablus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Floors.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Floor area : about 550 m²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Area : about 5750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0628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15910"/>
            <a:ext cx="10722735" cy="660556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Hoops: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For All columns: provide Ø10/10 cm at a distance of </a:t>
            </a:r>
            <a:r>
              <a:rPr lang="en-US" sz="2400" dirty="0"/>
              <a:t>90</a:t>
            </a:r>
            <a:r>
              <a:rPr lang="en-US" sz="2400" dirty="0">
                <a:solidFill>
                  <a:schemeClr val="tx1"/>
                </a:solidFill>
              </a:rPr>
              <a:t> cm for the whole Column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Start with hoops at a distance of 5 cm from the face of supports.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Provide a lap splice length = 50 cm.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The splicing of bars is made on the middle of columns.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7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8" y="128789"/>
            <a:ext cx="10515600" cy="5571656"/>
          </a:xfrm>
        </p:spPr>
        <p:txBody>
          <a:bodyPr/>
          <a:lstStyle/>
          <a:p>
            <a:pPr algn="l" rtl="0"/>
            <a:r>
              <a:rPr lang="en-US" sz="2800" b="1" u="sng" dirty="0"/>
              <a:t>Design of shear wall : 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94" y="1413254"/>
            <a:ext cx="4533687" cy="48647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413254"/>
            <a:ext cx="1927958" cy="49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2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218939"/>
            <a:ext cx="11346287" cy="6194739"/>
          </a:xfrm>
        </p:spPr>
        <p:txBody>
          <a:bodyPr>
            <a:normAutofit/>
          </a:bodyPr>
          <a:lstStyle/>
          <a:p>
            <a:pPr algn="l" rtl="0"/>
            <a:r>
              <a:rPr lang="en-CA" sz="2400" b="1" u="sng" dirty="0"/>
              <a:t>Minimum reinforcement in shear walls according to ACI318-14</a:t>
            </a:r>
            <a:endParaRPr lang="en-US" sz="2400" b="1" u="sng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/>
              <a:t>Minimum ratio of vertical reinforcement area, ρ shall be: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400" dirty="0"/>
              <a:t>0.0015 as minimum rebar ratio with </a:t>
            </a:r>
            <a:r>
              <a:rPr lang="en-US" sz="2400" dirty="0" err="1"/>
              <a:t>F</a:t>
            </a:r>
            <a:r>
              <a:rPr lang="en-US" sz="2400" baseline="-25000" dirty="0" err="1"/>
              <a:t>y</a:t>
            </a:r>
            <a:r>
              <a:rPr lang="en-US" sz="2400" dirty="0"/>
              <a:t> not less than 420 </a:t>
            </a:r>
            <a:r>
              <a:rPr lang="en-US" sz="2400" dirty="0" err="1"/>
              <a:t>MPa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/>
              <a:t> </a:t>
            </a:r>
          </a:p>
          <a:p>
            <a:pPr lvl="0" algn="l" rtl="0">
              <a:buFont typeface="Wingdings" panose="05000000000000000000" pitchFamily="2" charset="2"/>
              <a:buChar char="Ø"/>
            </a:pPr>
            <a:r>
              <a:rPr lang="en-US" sz="2400" dirty="0"/>
              <a:t>Minimum ratio of horizontal reinforcement area, ρ, shall be: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sz="2400" dirty="0"/>
              <a:t>0.0025 as minimum rebar ratio with </a:t>
            </a:r>
            <a:r>
              <a:rPr lang="en-US" sz="2400" dirty="0" err="1"/>
              <a:t>F</a:t>
            </a:r>
            <a:r>
              <a:rPr lang="en-US" sz="2400" baseline="-25000" dirty="0" err="1"/>
              <a:t>y</a:t>
            </a:r>
            <a:r>
              <a:rPr lang="en-US" sz="2400" dirty="0"/>
              <a:t> not less than 420 </a:t>
            </a:r>
            <a:r>
              <a:rPr lang="en-US" sz="2400" dirty="0" err="1"/>
              <a:t>MPa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endParaRPr lang="en-US" sz="2400" dirty="0"/>
          </a:p>
          <a:p>
            <a:pPr lvl="0" algn="l" rtl="0"/>
            <a:r>
              <a:rPr lang="en-US" sz="2400" dirty="0"/>
              <a:t>Vertical and horizontal reinforcement shall not be spaced farther apart than three times the wall thickness, nor farther apart than 450 mm.</a:t>
            </a:r>
          </a:p>
          <a:p>
            <a:pPr algn="l" rtl="0"/>
            <a:endParaRPr lang="ar-S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61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Rebar for Shear walls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design output from ETABS is 1300 mm</a:t>
                </a:r>
                <a:r>
                  <a:rPr lang="en-US" baseline="30000" dirty="0"/>
                  <a:t>2</a:t>
                </a:r>
                <a:r>
                  <a:rPr lang="en-US" dirty="0"/>
                  <a:t> /meter run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vertical rebar</a:t>
                </a:r>
              </a:p>
              <a:p>
                <a:r>
                  <a:rPr lang="en-US" dirty="0"/>
                  <a:t>For horizontal rebar use minimum steel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912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942" y="193184"/>
                <a:ext cx="11973058" cy="616316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>
                    <a:solidFill>
                      <a:schemeClr val="tx1"/>
                    </a:solidFill>
                  </a:rPr>
                  <a:t>Use total cover =  40 mm.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220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 algn="l" rtl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942" y="193184"/>
                <a:ext cx="11973058" cy="6163166"/>
              </a:xfrm>
              <a:blipFill rotWithShape="0">
                <a:blip r:embed="rId2"/>
                <a:stretch>
                  <a:fillRect l="-407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39" y="1331667"/>
            <a:ext cx="4495800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471" y="2292885"/>
                <a:ext cx="6096000" cy="11258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26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𝑉𝑢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.2 from ETABS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265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≫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∅</m:t>
                        </m:r>
                      </m:den>
                    </m:f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therefore, there is no need for shear reinforcement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" y="2292885"/>
                <a:ext cx="6096000" cy="1125821"/>
              </a:xfrm>
              <a:prstGeom prst="rect">
                <a:avLst/>
              </a:prstGeom>
              <a:blipFill rotWithShape="0">
                <a:blip r:embed="rId4"/>
                <a:stretch>
                  <a:fillRect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06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046" y="827314"/>
            <a:ext cx="9589477" cy="23564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OF FOOTING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13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algn="l" rtl="0"/>
            <a:r>
              <a:rPr lang="en-US" dirty="0"/>
              <a:t>Soil type : Rock.</a:t>
            </a:r>
          </a:p>
          <a:p>
            <a:pPr algn="l" rtl="0"/>
            <a:r>
              <a:rPr lang="en-US" dirty="0"/>
              <a:t>Allowable Bearing Capacity: 350 </a:t>
            </a:r>
            <a:r>
              <a:rPr lang="en-US" dirty="0" err="1"/>
              <a:t>kN</a:t>
            </a:r>
            <a:r>
              <a:rPr lang="en-US" dirty="0"/>
              <a:t>/m²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845" y="2490787"/>
            <a:ext cx="9335067" cy="3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7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781915"/>
              </p:ext>
            </p:extLst>
          </p:nvPr>
        </p:nvGraphicFramePr>
        <p:xfrm>
          <a:off x="1583141" y="1614080"/>
          <a:ext cx="926682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Group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Footing No.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2.8*2.8*.75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1,2,3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2.7*2.7*.75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4,5,6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2.6*2.6*.75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7,8,9,10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2.5*2.5*.75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11,12,13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2.4*2.4*.75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14,15,16,17,18,19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2.3*2.3*.75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19-24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38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Content Placeholder 5" descr="thank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268" y="4790365"/>
            <a:ext cx="633833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Floors consists: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Three floors is Residential</a:t>
            </a:r>
            <a:r>
              <a:rPr lang="ar-SY" sz="2400" dirty="0"/>
              <a:t>.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Three floors offices.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The basement for parking the ground and the attic for storage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6" name="عنصر نائب للمحتوى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858" y="1"/>
            <a:ext cx="9065682" cy="47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8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800" b="1" dirty="0">
                <a:latin typeface="Bell MT" pitchFamily="18" charset="0"/>
                <a:ea typeface="+mj-ea"/>
              </a:rPr>
              <a:t>Codes</a:t>
            </a:r>
            <a:endParaRPr lang="ar-SA" sz="4800" b="1" dirty="0">
              <a:latin typeface="Bell MT" pitchFamily="18" charset="0"/>
              <a:ea typeface="+mj-ea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489397" y="1200956"/>
            <a:ext cx="9721403" cy="48392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ACI 318 (American Concrete Institute)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 IBC-2012 (International Building Code)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ASCE-2010 (American Society of Civil Engineers).</a:t>
            </a:r>
          </a:p>
          <a:p>
            <a:pPr defTabSz="914400">
              <a:spcBef>
                <a:spcPct val="20000"/>
              </a:spcBef>
              <a:defRPr/>
            </a:pPr>
            <a:endParaRPr lang="en-US" sz="2400" dirty="0"/>
          </a:p>
          <a:p>
            <a:pPr defTabSz="914400">
              <a:spcBef>
                <a:spcPct val="20000"/>
              </a:spcBef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4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493949" y="1844823"/>
            <a:ext cx="8858591" cy="2469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GRAVITY &amp; LATERAL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LOADS</a:t>
            </a:r>
            <a:endParaRPr lang="ar-SA" sz="72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/>
          </p:nvPr>
        </p:nvGraphicFramePr>
        <p:xfrm>
          <a:off x="1813872" y="321557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8" y="111524"/>
            <a:ext cx="9404723" cy="1400530"/>
          </a:xfrm>
        </p:spPr>
        <p:txBody>
          <a:bodyPr/>
          <a:lstStyle/>
          <a:p>
            <a:r>
              <a:rPr lang="en-US" dirty="0"/>
              <a:t>Preliminary Design </a:t>
            </a:r>
            <a:br>
              <a:rPr lang="ar-SY" dirty="0"/>
            </a:br>
            <a:r>
              <a:rPr lang="en-US" sz="2000" dirty="0"/>
              <a:t>The choice of the system for slab in the  building is very important to resist the internal forces and stability.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project we use one way solid slab system. </a:t>
            </a:r>
          </a:p>
          <a:p>
            <a:pPr marL="0" indent="0">
              <a:buNone/>
            </a:pPr>
            <a:r>
              <a:rPr lang="en-US" dirty="0"/>
              <a:t>As the solid slab is better for resisting seismic loads.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166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875</Words>
  <Application>Microsoft Office PowerPoint</Application>
  <PresentationFormat>Widescreen</PresentationFormat>
  <Paragraphs>330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Andalus</vt:lpstr>
      <vt:lpstr>Arial</vt:lpstr>
      <vt:lpstr>Bell MT</vt:lpstr>
      <vt:lpstr>Calibri</vt:lpstr>
      <vt:lpstr>Calibri Light</vt:lpstr>
      <vt:lpstr>Cambria Math</vt:lpstr>
      <vt:lpstr>Times New Roman</vt:lpstr>
      <vt:lpstr>Wingdings</vt:lpstr>
      <vt:lpstr>Office Theme</vt:lpstr>
      <vt:lpstr>Document</vt:lpstr>
      <vt:lpstr>An-Najah National University Engineering &amp; IT Faculty Civil Engineering Department</vt:lpstr>
      <vt:lpstr>Outline: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Design  The choice of the system for slab in the  building is very important to resist the internal forces and stability.</vt:lpstr>
      <vt:lpstr>PowerPoint Presentation</vt:lpstr>
      <vt:lpstr>PowerPoint Presentation</vt:lpstr>
      <vt:lpstr>PowerPoint Presentation</vt:lpstr>
      <vt:lpstr>PowerPoint Presentation</vt:lpstr>
      <vt:lpstr>Seismic design factors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Rebar for Shear walls</vt:lpstr>
      <vt:lpstr>PowerPoint Presentation</vt:lpstr>
      <vt:lpstr>DESIGN OF FOOTING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An-Najah National University Engineering &amp; IT Faculty Civil Engineering Department</dc:title>
  <dc:creator>alaa anabsi</dc:creator>
  <cp:lastModifiedBy>Anan Barahmeh</cp:lastModifiedBy>
  <cp:revision>30</cp:revision>
  <dcterms:created xsi:type="dcterms:W3CDTF">2015-12-19T09:42:55Z</dcterms:created>
  <dcterms:modified xsi:type="dcterms:W3CDTF">2016-05-18T12:56:08Z</dcterms:modified>
</cp:coreProperties>
</file>