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96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>
        <p:scale>
          <a:sx n="66" d="100"/>
          <a:sy n="66" d="100"/>
        </p:scale>
        <p:origin x="-1758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72B381E-F599-4429-84B7-6AB7C26D08BD}" type="datetimeFigureOut">
              <a:rPr lang="ar-SA" smtClean="0"/>
              <a:t>06/09/1432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3AA0A59-B13A-40EF-9F6B-D85B32A02BA0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AA0A59-B13A-40EF-9F6B-D85B32A02BA0}" type="slidenum">
              <a:rPr lang="ar-SA" smtClean="0"/>
              <a:t>1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ثلث قائم الزاوية 9"/>
          <p:cNvSpPr/>
          <p:nvPr/>
        </p:nvSpPr>
        <p:spPr>
          <a:xfrm>
            <a:off x="-1" y="6218863"/>
            <a:ext cx="6863317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عنوان 8"/>
          <p:cNvSpPr>
            <a:spLocks noGrp="1"/>
          </p:cNvSpPr>
          <p:nvPr>
            <p:ph type="ctrTitle"/>
          </p:nvPr>
        </p:nvSpPr>
        <p:spPr>
          <a:xfrm>
            <a:off x="514350" y="2336802"/>
            <a:ext cx="5829300" cy="243968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عنوان فرعي 16"/>
          <p:cNvSpPr>
            <a:spLocks noGrp="1"/>
          </p:cNvSpPr>
          <p:nvPr>
            <p:ph type="subTitle" idx="1"/>
          </p:nvPr>
        </p:nvSpPr>
        <p:spPr>
          <a:xfrm>
            <a:off x="514350" y="4815476"/>
            <a:ext cx="5829300" cy="1599605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grpSp>
        <p:nvGrpSpPr>
          <p:cNvPr id="2" name="مجموعة 1"/>
          <p:cNvGrpSpPr/>
          <p:nvPr/>
        </p:nvGrpSpPr>
        <p:grpSpPr>
          <a:xfrm>
            <a:off x="-2824" y="6604000"/>
            <a:ext cx="6860824" cy="2549451"/>
            <a:chOff x="-3765" y="4832896"/>
            <a:chExt cx="9147765" cy="2032192"/>
          </a:xfrm>
        </p:grpSpPr>
        <p:sp>
          <p:nvSpPr>
            <p:cNvPr id="7" name="شكل حر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شكل حر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شكل حر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رابط مستقيم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عنصر نائب للتاريخ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06/09/1432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1975106"/>
            <a:ext cx="6172200" cy="584809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06/09/1432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5133010" y="366187"/>
            <a:ext cx="1333103" cy="745701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743450" cy="745701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06/09/1432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06/09/1432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عنوان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82" y="1412949"/>
            <a:ext cx="5829300" cy="24384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942035" y="3908949"/>
            <a:ext cx="3429000" cy="1939851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06/09/1432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7" name="شارة رتبة 6"/>
          <p:cNvSpPr/>
          <p:nvPr/>
        </p:nvSpPr>
        <p:spPr>
          <a:xfrm>
            <a:off x="2727510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شارة رتبة 7"/>
          <p:cNvSpPr/>
          <p:nvPr/>
        </p:nvSpPr>
        <p:spPr>
          <a:xfrm>
            <a:off x="2587698" y="4007296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34290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86150" y="1975105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06/09/1432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6172200" cy="1524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7213600"/>
            <a:ext cx="303014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3483770" y="7213600"/>
            <a:ext cx="3031331" cy="1016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42900" y="1925726"/>
            <a:ext cx="303014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1925726"/>
            <a:ext cx="3031331" cy="5255684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06/09/1432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06/09/1432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6" name="عنوان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06/09/1432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85800" y="6502400"/>
            <a:ext cx="5611332" cy="6096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3314700" y="7140136"/>
            <a:ext cx="2980944" cy="12192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685800" y="365760"/>
            <a:ext cx="5609844" cy="6096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5045274" y="8543925"/>
            <a:ext cx="1440180" cy="487680"/>
          </a:xfrm>
        </p:spPr>
        <p:txBody>
          <a:bodyPr/>
          <a:lstStyle>
            <a:extLst/>
          </a:lstStyle>
          <a:p>
            <a:fld id="{1B8ABB09-4A1D-463E-8065-109CC2B7EFAA}" type="datetimeFigureOut">
              <a:rPr lang="ar-SA" smtClean="0"/>
              <a:pPr/>
              <a:t>06/09/1432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55924" y="7257870"/>
            <a:ext cx="5372100" cy="864309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1450" y="253291"/>
            <a:ext cx="6515100" cy="585216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06/09/1432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3285054" y="8543926"/>
            <a:ext cx="1763011" cy="48683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1450" y="6486830"/>
            <a:ext cx="6056574" cy="750229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8" name="شكل حر 7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شكل حر 8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مثلث قائم الزاوية 9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رابط مستقيم 10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شارة رتبة 11"/>
          <p:cNvSpPr/>
          <p:nvPr/>
        </p:nvSpPr>
        <p:spPr>
          <a:xfrm>
            <a:off x="6498084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شارة رتبة 12"/>
          <p:cNvSpPr/>
          <p:nvPr/>
        </p:nvSpPr>
        <p:spPr>
          <a:xfrm>
            <a:off x="6358272" y="6651253"/>
            <a:ext cx="137160" cy="3048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شكل حر 12"/>
          <p:cNvSpPr>
            <a:spLocks/>
          </p:cNvSpPr>
          <p:nvPr/>
        </p:nvSpPr>
        <p:spPr bwMode="auto">
          <a:xfrm>
            <a:off x="537328" y="6669325"/>
            <a:ext cx="2851502" cy="192414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شكل حر 11"/>
          <p:cNvSpPr>
            <a:spLocks/>
          </p:cNvSpPr>
          <p:nvPr/>
        </p:nvSpPr>
        <p:spPr bwMode="auto">
          <a:xfrm>
            <a:off x="-40170" y="7713364"/>
            <a:ext cx="2851502" cy="1117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مثلث قائم الزاوية 13"/>
          <p:cNvSpPr>
            <a:spLocks/>
          </p:cNvSpPr>
          <p:nvPr/>
        </p:nvSpPr>
        <p:spPr bwMode="auto">
          <a:xfrm>
            <a:off x="-4532" y="7721671"/>
            <a:ext cx="2551736" cy="1441157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رابط مستقيم 14"/>
          <p:cNvCxnSpPr/>
          <p:nvPr/>
        </p:nvCxnSpPr>
        <p:spPr>
          <a:xfrm>
            <a:off x="-6928" y="7716985"/>
            <a:ext cx="2554132" cy="1445844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عنصر نائب للعنوان 8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عنصر نائب للنص 29"/>
          <p:cNvSpPr>
            <a:spLocks noGrp="1"/>
          </p:cNvSpPr>
          <p:nvPr>
            <p:ph type="body" idx="1"/>
          </p:nvPr>
        </p:nvSpPr>
        <p:spPr>
          <a:xfrm>
            <a:off x="342900" y="1975105"/>
            <a:ext cx="6172200" cy="6034617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2"/>
          </p:nvPr>
        </p:nvSpPr>
        <p:spPr>
          <a:xfrm>
            <a:off x="5045274" y="8543925"/>
            <a:ext cx="1440180" cy="48768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B8ABB09-4A1D-463E-8065-109CC2B7EFAA}" type="datetimeFigureOut">
              <a:rPr lang="ar-SA" smtClean="0"/>
              <a:pPr/>
              <a:t>06/09/1432</a:t>
            </a:fld>
            <a:endParaRPr lang="ar-SA"/>
          </a:p>
        </p:txBody>
      </p:sp>
      <p:sp>
        <p:nvSpPr>
          <p:cNvPr id="22" name="عنصر نائب للتذييل 21"/>
          <p:cNvSpPr>
            <a:spLocks noGrp="1"/>
          </p:cNvSpPr>
          <p:nvPr>
            <p:ph type="ftr" sz="quarter" idx="3"/>
          </p:nvPr>
        </p:nvSpPr>
        <p:spPr>
          <a:xfrm>
            <a:off x="3285054" y="8543926"/>
            <a:ext cx="1763011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8" name="عنصر نائب لرقم الشريحة 17"/>
          <p:cNvSpPr>
            <a:spLocks noGrp="1"/>
          </p:cNvSpPr>
          <p:nvPr>
            <p:ph type="sldNum" sz="quarter" idx="4"/>
          </p:nvPr>
        </p:nvSpPr>
        <p:spPr>
          <a:xfrm>
            <a:off x="6485454" y="8543926"/>
            <a:ext cx="274320" cy="486833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image size-A2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tretch>
            <a:fillRect/>
          </a:stretch>
        </p:blipFill>
        <p:spPr>
          <a:xfrm>
            <a:off x="0" y="0"/>
            <a:ext cx="6858000" cy="721520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785794" y="514778"/>
            <a:ext cx="5429288" cy="77098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6325" algn="l"/>
              </a:tabLst>
            </a:pPr>
            <a:endParaRPr kumimoji="0" lang="en-US" sz="1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1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6325" algn="l"/>
              </a:tabLst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An-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Najah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 National University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6325" algn="l"/>
              </a:tabLst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Faculty of Engineering</a:t>
            </a:r>
            <a:endParaRPr kumimoji="0" lang="en-US" sz="600" b="0" i="0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6325" algn="l"/>
              </a:tabLst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Calibri" pitchFamily="34" charset="0"/>
                <a:cs typeface="Times New Roman" pitchFamily="18" charset="0"/>
              </a:rPr>
              <a:t>Department Of Building Engineering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6325" algn="l"/>
              </a:tabLst>
            </a:pPr>
            <a:endParaRPr lang="en-US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6325" algn="l"/>
              </a:tabLst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lvl="0" algn="ctr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616325" algn="l"/>
              </a:tabLst>
            </a:pPr>
            <a:r>
              <a:rPr lang="en-US" sz="2400" b="1" dirty="0" smtClean="0">
                <a:latin typeface="Forte" pitchFamily="66" charset="0"/>
                <a:ea typeface="BatangChe" pitchFamily="49" charset="-127"/>
                <a:cs typeface="Andalus" pitchFamily="18" charset="-78"/>
              </a:rPr>
              <a:t>Villas of extended Palestinian family</a:t>
            </a: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6325" algn="l"/>
              </a:tabLst>
            </a:pPr>
            <a:endParaRPr kumimoji="0" lang="en-US" sz="18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BatangChe" pitchFamily="49" charset="-127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6325" algn="l"/>
              </a:tabLst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Comic Sans MS" pitchFamily="66" charset="0"/>
                <a:ea typeface="BatangChe" pitchFamily="49" charset="-127"/>
                <a:cs typeface="Times New Roman" pitchFamily="18" charset="0"/>
              </a:rPr>
              <a:t>Graduation Project Submitted In Partial Fulfillment Of B.Sc. In Building Engineering</a:t>
            </a:r>
            <a:endParaRPr kumimoji="0" lang="en-US" sz="600" b="0" i="0" u="none" strike="noStrike" cap="none" normalizeH="0" baseline="0" dirty="0" smtClean="0">
              <a:ln>
                <a:noFill/>
              </a:ln>
              <a:effectLst/>
              <a:latin typeface="Comic Sans MS" pitchFamily="66" charset="0"/>
              <a:cs typeface="Arial" pitchFamily="34" charset="0"/>
            </a:endParaRPr>
          </a:p>
          <a:p>
            <a:pPr lvl="0" algn="ctr" rtl="0" eaLnBrk="0" fontAlgn="base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tabLst>
                <a:tab pos="3616325" algn="l"/>
              </a:tabLst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Super visor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Mohammed </a:t>
            </a:r>
            <a:r>
              <a:rPr lang="en-US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dwaikat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              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Prepared by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        </a:t>
            </a:r>
            <a:endParaRPr lang="en-US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6325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Lara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Kamal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Zuhd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6325" algn="l"/>
              </a:tabLst>
            </a:pPr>
            <a:r>
              <a:rPr lang="en-US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Duaa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Muhammed</a:t>
            </a:r>
            <a:r>
              <a:rPr lang="en-US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Toeme</a:t>
            </a:r>
            <a:endParaRPr lang="en-US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6325" algn="l"/>
              </a:tabLst>
            </a:pP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Sahar</a:t>
            </a: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en-US" sz="1800" b="0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Ya’qoub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63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6325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3616325" algn="l"/>
              </a:tabLst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May - 2011</a:t>
            </a:r>
            <a:endParaRPr kumimoji="0" lang="en-US" sz="18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ملتقى">
  <a:themeElements>
    <a:clrScheme name="ملتقى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ملتقى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ملتقى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</TotalTime>
  <Words>48</Words>
  <PresentationFormat>عرض على الشاشة (3:4)‏</PresentationFormat>
  <Paragraphs>17</Paragraphs>
  <Slides>1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ملتقى</vt:lpstr>
      <vt:lpstr>الشريحة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EM el-LoOoL</dc:creator>
  <cp:lastModifiedBy>hh</cp:lastModifiedBy>
  <cp:revision>6</cp:revision>
  <dcterms:created xsi:type="dcterms:W3CDTF">2011-05-10T02:15:28Z</dcterms:created>
  <dcterms:modified xsi:type="dcterms:W3CDTF">2011-05-12T01:32:59Z</dcterms:modified>
</cp:coreProperties>
</file>