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306" r:id="rId2"/>
    <p:sldId id="314" r:id="rId3"/>
    <p:sldId id="384" r:id="rId4"/>
    <p:sldId id="392" r:id="rId5"/>
    <p:sldId id="355" r:id="rId6"/>
    <p:sldId id="351" r:id="rId7"/>
    <p:sldId id="358" r:id="rId8"/>
    <p:sldId id="356" r:id="rId9"/>
    <p:sldId id="398" r:id="rId10"/>
    <p:sldId id="399" r:id="rId11"/>
    <p:sldId id="400" r:id="rId12"/>
    <p:sldId id="362" r:id="rId13"/>
    <p:sldId id="363" r:id="rId14"/>
    <p:sldId id="364" r:id="rId15"/>
    <p:sldId id="365" r:id="rId16"/>
    <p:sldId id="369" r:id="rId17"/>
    <p:sldId id="370" r:id="rId18"/>
    <p:sldId id="371" r:id="rId19"/>
    <p:sldId id="404" r:id="rId20"/>
    <p:sldId id="372" r:id="rId21"/>
    <p:sldId id="375" r:id="rId22"/>
    <p:sldId id="376" r:id="rId23"/>
    <p:sldId id="377" r:id="rId24"/>
    <p:sldId id="379" r:id="rId25"/>
    <p:sldId id="394" r:id="rId26"/>
    <p:sldId id="395" r:id="rId27"/>
    <p:sldId id="393" r:id="rId28"/>
    <p:sldId id="315" r:id="rId29"/>
    <p:sldId id="316" r:id="rId30"/>
    <p:sldId id="317" r:id="rId31"/>
    <p:sldId id="318" r:id="rId32"/>
    <p:sldId id="396" r:id="rId33"/>
    <p:sldId id="331" r:id="rId34"/>
    <p:sldId id="325" r:id="rId35"/>
    <p:sldId id="329" r:id="rId36"/>
    <p:sldId id="385" r:id="rId37"/>
    <p:sldId id="397" r:id="rId38"/>
    <p:sldId id="386" r:id="rId39"/>
    <p:sldId id="387" r:id="rId40"/>
    <p:sldId id="388" r:id="rId41"/>
    <p:sldId id="389" r:id="rId42"/>
    <p:sldId id="390" r:id="rId43"/>
    <p:sldId id="334" r:id="rId44"/>
    <p:sldId id="335" r:id="rId45"/>
    <p:sldId id="336" r:id="rId46"/>
    <p:sldId id="338" r:id="rId47"/>
    <p:sldId id="340" r:id="rId48"/>
    <p:sldId id="403" r:id="rId49"/>
    <p:sldId id="348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0084" autoAdjust="0"/>
  </p:normalViewPr>
  <p:slideViewPr>
    <p:cSldViewPr>
      <p:cViewPr>
        <p:scale>
          <a:sx n="75" d="100"/>
          <a:sy n="75" d="100"/>
        </p:scale>
        <p:origin x="-99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2103B-C1A3-4528-9786-D1338B178B2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5E8BB5-7683-4054-9A81-C27EE5B3CC16}">
      <dgm:prSet phldrT="[Text]" custT="1"/>
      <dgm:spPr/>
      <dgm:t>
        <a:bodyPr/>
        <a:lstStyle/>
        <a:p>
          <a:r>
            <a:rPr lang="en-US" sz="3200" b="1" baseline="-25000" dirty="0" smtClean="0">
              <a:solidFill>
                <a:schemeClr val="tx2"/>
              </a:solidFill>
              <a:latin typeface="+mj-lt"/>
              <a:ea typeface="+mj-ea"/>
              <a:cs typeface="+mj-cs"/>
            </a:rPr>
            <a:t>Electrical Network</a:t>
          </a:r>
          <a:r>
            <a:rPr lang="en-US" sz="3200" b="1" dirty="0" smtClean="0">
              <a:solidFill>
                <a:schemeClr val="tx2"/>
              </a:solidFill>
              <a:latin typeface="+mj-lt"/>
              <a:ea typeface="+mj-ea"/>
              <a:cs typeface="+mj-cs"/>
            </a:rPr>
            <a:t> </a:t>
          </a:r>
          <a:r>
            <a:rPr lang="en-US" sz="3200" b="1" baseline="-25000" dirty="0" smtClean="0">
              <a:solidFill>
                <a:schemeClr val="tx2"/>
              </a:solidFill>
              <a:latin typeface="+mj-lt"/>
              <a:ea typeface="+mj-ea"/>
              <a:cs typeface="+mj-cs"/>
            </a:rPr>
            <a:t>Improvements</a:t>
          </a:r>
          <a:endParaRPr lang="en-US" sz="3200" b="1" dirty="0">
            <a:effectLst/>
          </a:endParaRPr>
        </a:p>
      </dgm:t>
    </dgm:pt>
    <dgm:pt modelId="{69BBCBD6-81BA-4438-A8CE-2F56C7EA4D4B}" type="parTrans" cxnId="{CD6F35F5-7F52-45F9-8433-C630A743D756}">
      <dgm:prSet/>
      <dgm:spPr/>
      <dgm:t>
        <a:bodyPr/>
        <a:lstStyle/>
        <a:p>
          <a:endParaRPr lang="en-US" sz="1700" b="1"/>
        </a:p>
      </dgm:t>
    </dgm:pt>
    <dgm:pt modelId="{1DDC12F1-AEC9-415A-9C53-3E9A3F4080E7}" type="sibTrans" cxnId="{CD6F35F5-7F52-45F9-8433-C630A743D756}">
      <dgm:prSet/>
      <dgm:spPr/>
      <dgm:t>
        <a:bodyPr/>
        <a:lstStyle/>
        <a:p>
          <a:endParaRPr lang="en-US" sz="1700" b="1"/>
        </a:p>
      </dgm:t>
    </dgm:pt>
    <dgm:pt modelId="{9451CCE0-7B15-4DFA-9E1D-E9C04E94555A}">
      <dgm:prSet phldrT="[Text]" custT="1"/>
      <dgm:spPr/>
      <dgm:t>
        <a:bodyPr/>
        <a:lstStyle/>
        <a:p>
          <a:r>
            <a:rPr lang="en-US" sz="3200" b="1" baseline="-25000" noProof="0" dirty="0" smtClean="0">
              <a:solidFill>
                <a:schemeClr val="tx2"/>
              </a:solidFill>
              <a:latin typeface="+mj-lt"/>
              <a:ea typeface="+mj-ea"/>
              <a:cs typeface="+mj-cs"/>
            </a:rPr>
            <a:t>Optimization  electrical network </a:t>
          </a:r>
          <a:br>
            <a:rPr lang="en-US" sz="3200" b="1" baseline="-25000" noProof="0" dirty="0" smtClean="0">
              <a:solidFill>
                <a:schemeClr val="tx2"/>
              </a:solidFill>
              <a:latin typeface="+mj-lt"/>
              <a:ea typeface="+mj-ea"/>
              <a:cs typeface="+mj-cs"/>
            </a:rPr>
          </a:br>
          <a:endParaRPr lang="en-US" sz="3200" b="1" baseline="-25000" dirty="0">
            <a:solidFill>
              <a:schemeClr val="tx2"/>
            </a:solidFill>
            <a:latin typeface="+mj-lt"/>
            <a:ea typeface="+mj-ea"/>
            <a:cs typeface="+mj-cs"/>
          </a:endParaRPr>
        </a:p>
      </dgm:t>
    </dgm:pt>
    <dgm:pt modelId="{E65D1B2B-C5C0-4D1C-8809-B78E31EE2CD8}" type="parTrans" cxnId="{E6C3224F-06F3-4C90-AE49-C653E805C959}">
      <dgm:prSet/>
      <dgm:spPr/>
      <dgm:t>
        <a:bodyPr/>
        <a:lstStyle/>
        <a:p>
          <a:endParaRPr lang="en-US" sz="1700" b="1"/>
        </a:p>
      </dgm:t>
    </dgm:pt>
    <dgm:pt modelId="{DB9E9F8F-0453-46B4-B2FF-04D81840FA44}" type="sibTrans" cxnId="{E6C3224F-06F3-4C90-AE49-C653E805C959}">
      <dgm:prSet/>
      <dgm:spPr/>
      <dgm:t>
        <a:bodyPr/>
        <a:lstStyle/>
        <a:p>
          <a:endParaRPr lang="en-US" sz="1700" b="1"/>
        </a:p>
      </dgm:t>
    </dgm:pt>
    <dgm:pt modelId="{5DF27423-01D5-4DE8-9B6F-FBDA3A2627EE}">
      <dgm:prSet phldrT="[Text]" custT="1"/>
      <dgm:spPr/>
      <dgm:t>
        <a:bodyPr/>
        <a:lstStyle/>
        <a:p>
          <a:r>
            <a:rPr lang="en-US" sz="3200" b="1" baseline="-25000" noProof="0" dirty="0" smtClean="0">
              <a:solidFill>
                <a:schemeClr val="tx2"/>
              </a:solidFill>
              <a:latin typeface="+mj-lt"/>
              <a:ea typeface="+mj-ea"/>
              <a:cs typeface="+mj-cs"/>
            </a:rPr>
            <a:t>Future planning for connection point</a:t>
          </a:r>
          <a:endParaRPr lang="en-US" sz="3200" b="1" baseline="-25000" noProof="0" dirty="0">
            <a:solidFill>
              <a:schemeClr val="tx2"/>
            </a:solidFill>
            <a:latin typeface="+mj-lt"/>
            <a:ea typeface="+mj-ea"/>
            <a:cs typeface="+mj-cs"/>
          </a:endParaRPr>
        </a:p>
      </dgm:t>
    </dgm:pt>
    <dgm:pt modelId="{6EF9CB15-ACCD-4872-9B70-A2ADB75D8677}" type="parTrans" cxnId="{31CF32C0-1EB6-4B3E-8025-7B5700CD4677}">
      <dgm:prSet/>
      <dgm:spPr/>
      <dgm:t>
        <a:bodyPr/>
        <a:lstStyle/>
        <a:p>
          <a:endParaRPr lang="en-US" sz="1700" b="1"/>
        </a:p>
      </dgm:t>
    </dgm:pt>
    <dgm:pt modelId="{8843814E-172F-4DF8-BEBD-154A227FEF9D}" type="sibTrans" cxnId="{31CF32C0-1EB6-4B3E-8025-7B5700CD4677}">
      <dgm:prSet/>
      <dgm:spPr/>
      <dgm:t>
        <a:bodyPr/>
        <a:lstStyle/>
        <a:p>
          <a:endParaRPr lang="en-US" sz="1700" b="1"/>
        </a:p>
      </dgm:t>
    </dgm:pt>
    <dgm:pt modelId="{29BA833A-3F6F-4E6E-9BA5-C327226DD339}">
      <dgm:prSet phldrT="[Text]" custT="1"/>
      <dgm:spPr/>
      <dgm:t>
        <a:bodyPr/>
        <a:lstStyle/>
        <a:p>
          <a:r>
            <a:rPr lang="en-US" sz="3200" b="1" baseline="-25000" noProof="0" dirty="0" smtClean="0">
              <a:solidFill>
                <a:schemeClr val="tx2"/>
              </a:solidFill>
              <a:latin typeface="+mj-lt"/>
              <a:ea typeface="+mj-ea"/>
              <a:cs typeface="+mj-cs"/>
            </a:rPr>
            <a:t>Protection Analysis </a:t>
          </a:r>
          <a:br>
            <a:rPr lang="en-US" sz="3200" b="1" baseline="-25000" noProof="0" dirty="0" smtClean="0">
              <a:solidFill>
                <a:schemeClr val="tx2"/>
              </a:solidFill>
              <a:latin typeface="+mj-lt"/>
              <a:ea typeface="+mj-ea"/>
              <a:cs typeface="+mj-cs"/>
            </a:rPr>
          </a:br>
          <a:endParaRPr lang="en-US" sz="3200" b="1" baseline="-25000" noProof="0" dirty="0">
            <a:solidFill>
              <a:schemeClr val="tx2"/>
            </a:solidFill>
            <a:latin typeface="+mj-lt"/>
            <a:ea typeface="+mj-ea"/>
            <a:cs typeface="+mj-cs"/>
          </a:endParaRPr>
        </a:p>
      </dgm:t>
    </dgm:pt>
    <dgm:pt modelId="{C44DD1A7-F032-4761-A030-93F9F691F4C1}" type="parTrans" cxnId="{66011032-5725-4FEB-92F7-C83D100D04E1}">
      <dgm:prSet/>
      <dgm:spPr/>
      <dgm:t>
        <a:bodyPr/>
        <a:lstStyle/>
        <a:p>
          <a:endParaRPr lang="en-US" sz="1700" b="1"/>
        </a:p>
      </dgm:t>
    </dgm:pt>
    <dgm:pt modelId="{AE7EA399-AAA6-42B8-A84D-1793C45A7CD3}" type="sibTrans" cxnId="{66011032-5725-4FEB-92F7-C83D100D04E1}">
      <dgm:prSet/>
      <dgm:spPr/>
      <dgm:t>
        <a:bodyPr/>
        <a:lstStyle/>
        <a:p>
          <a:endParaRPr lang="en-US" sz="1700" b="1"/>
        </a:p>
      </dgm:t>
    </dgm:pt>
    <dgm:pt modelId="{BD77C5D5-27DE-412B-AAD2-6D35B598BC13}" type="pres">
      <dgm:prSet presAssocID="{7AB2103B-C1A3-4528-9786-D1338B178B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3DD474-5A85-4E76-ABD6-AA858E9FDA4F}" type="pres">
      <dgm:prSet presAssocID="{29BA833A-3F6F-4E6E-9BA5-C327226DD339}" presName="boxAndChildren" presStyleCnt="0"/>
      <dgm:spPr/>
    </dgm:pt>
    <dgm:pt modelId="{2243166B-EB37-4425-9602-9FB8655FEF7A}" type="pres">
      <dgm:prSet presAssocID="{29BA833A-3F6F-4E6E-9BA5-C327226DD339}" presName="parentTextBox" presStyleLbl="node1" presStyleIdx="0" presStyleCnt="4"/>
      <dgm:spPr/>
      <dgm:t>
        <a:bodyPr/>
        <a:lstStyle/>
        <a:p>
          <a:endParaRPr lang="en-US"/>
        </a:p>
      </dgm:t>
    </dgm:pt>
    <dgm:pt modelId="{4A449C11-A7D7-4558-81C6-1BB2D31F8B14}" type="pres">
      <dgm:prSet presAssocID="{8843814E-172F-4DF8-BEBD-154A227FEF9D}" presName="sp" presStyleCnt="0"/>
      <dgm:spPr/>
    </dgm:pt>
    <dgm:pt modelId="{2107B5E5-5132-45CE-9F0C-8917E8F214C4}" type="pres">
      <dgm:prSet presAssocID="{5DF27423-01D5-4DE8-9B6F-FBDA3A2627EE}" presName="arrowAndChildren" presStyleCnt="0"/>
      <dgm:spPr/>
    </dgm:pt>
    <dgm:pt modelId="{0F745C95-E2CF-4022-AD2C-7C1D1812FB6F}" type="pres">
      <dgm:prSet presAssocID="{5DF27423-01D5-4DE8-9B6F-FBDA3A2627EE}" presName="parentTextArrow" presStyleLbl="node1" presStyleIdx="1" presStyleCnt="4" custLinFactNeighborY="859"/>
      <dgm:spPr/>
      <dgm:t>
        <a:bodyPr/>
        <a:lstStyle/>
        <a:p>
          <a:endParaRPr lang="en-US"/>
        </a:p>
      </dgm:t>
    </dgm:pt>
    <dgm:pt modelId="{035E64E8-A5E4-4F66-ADF4-9BCDA8FC856A}" type="pres">
      <dgm:prSet presAssocID="{DB9E9F8F-0453-46B4-B2FF-04D81840FA44}" presName="sp" presStyleCnt="0"/>
      <dgm:spPr/>
    </dgm:pt>
    <dgm:pt modelId="{54A88C74-55D6-4308-9C76-DC2BF614AC1E}" type="pres">
      <dgm:prSet presAssocID="{9451CCE0-7B15-4DFA-9E1D-E9C04E94555A}" presName="arrowAndChildren" presStyleCnt="0"/>
      <dgm:spPr/>
    </dgm:pt>
    <dgm:pt modelId="{48C87682-1F6D-4ADE-89E2-61E5CFF88D08}" type="pres">
      <dgm:prSet presAssocID="{9451CCE0-7B15-4DFA-9E1D-E9C04E94555A}" presName="parentTextArrow" presStyleLbl="node1" presStyleIdx="2" presStyleCnt="4" custLinFactNeighborY="-2184"/>
      <dgm:spPr/>
      <dgm:t>
        <a:bodyPr/>
        <a:lstStyle/>
        <a:p>
          <a:endParaRPr lang="en-US"/>
        </a:p>
      </dgm:t>
    </dgm:pt>
    <dgm:pt modelId="{E88076E6-9EF7-45B6-8D66-FC493BDBA126}" type="pres">
      <dgm:prSet presAssocID="{1DDC12F1-AEC9-415A-9C53-3E9A3F4080E7}" presName="sp" presStyleCnt="0"/>
      <dgm:spPr/>
    </dgm:pt>
    <dgm:pt modelId="{AD640FDF-07C8-4D1E-977B-896BF94AC650}" type="pres">
      <dgm:prSet presAssocID="{3B5E8BB5-7683-4054-9A81-C27EE5B3CC16}" presName="arrowAndChildren" presStyleCnt="0"/>
      <dgm:spPr/>
    </dgm:pt>
    <dgm:pt modelId="{C992F7F1-2FD5-49B2-BBD2-5A7E8C0D203B}" type="pres">
      <dgm:prSet presAssocID="{3B5E8BB5-7683-4054-9A81-C27EE5B3CC16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E6C3224F-06F3-4C90-AE49-C653E805C959}" srcId="{7AB2103B-C1A3-4528-9786-D1338B178B2A}" destId="{9451CCE0-7B15-4DFA-9E1D-E9C04E94555A}" srcOrd="1" destOrd="0" parTransId="{E65D1B2B-C5C0-4D1C-8809-B78E31EE2CD8}" sibTransId="{DB9E9F8F-0453-46B4-B2FF-04D81840FA44}"/>
    <dgm:cxn modelId="{3E4862DB-FD4D-42AC-971E-D0E146C6EAB5}" type="presOf" srcId="{7AB2103B-C1A3-4528-9786-D1338B178B2A}" destId="{BD77C5D5-27DE-412B-AAD2-6D35B598BC13}" srcOrd="0" destOrd="0" presId="urn:microsoft.com/office/officeart/2005/8/layout/process4"/>
    <dgm:cxn modelId="{7ABCC48B-89FA-46CE-8438-3C85AC1E07F4}" type="presOf" srcId="{5DF27423-01D5-4DE8-9B6F-FBDA3A2627EE}" destId="{0F745C95-E2CF-4022-AD2C-7C1D1812FB6F}" srcOrd="0" destOrd="0" presId="urn:microsoft.com/office/officeart/2005/8/layout/process4"/>
    <dgm:cxn modelId="{66011032-5725-4FEB-92F7-C83D100D04E1}" srcId="{7AB2103B-C1A3-4528-9786-D1338B178B2A}" destId="{29BA833A-3F6F-4E6E-9BA5-C327226DD339}" srcOrd="3" destOrd="0" parTransId="{C44DD1A7-F032-4761-A030-93F9F691F4C1}" sibTransId="{AE7EA399-AAA6-42B8-A84D-1793C45A7CD3}"/>
    <dgm:cxn modelId="{31CF32C0-1EB6-4B3E-8025-7B5700CD4677}" srcId="{7AB2103B-C1A3-4528-9786-D1338B178B2A}" destId="{5DF27423-01D5-4DE8-9B6F-FBDA3A2627EE}" srcOrd="2" destOrd="0" parTransId="{6EF9CB15-ACCD-4872-9B70-A2ADB75D8677}" sibTransId="{8843814E-172F-4DF8-BEBD-154A227FEF9D}"/>
    <dgm:cxn modelId="{74B86E45-182D-4B26-B83F-E8C6DEBAA0AA}" type="presOf" srcId="{3B5E8BB5-7683-4054-9A81-C27EE5B3CC16}" destId="{C992F7F1-2FD5-49B2-BBD2-5A7E8C0D203B}" srcOrd="0" destOrd="0" presId="urn:microsoft.com/office/officeart/2005/8/layout/process4"/>
    <dgm:cxn modelId="{A34BDF41-00BC-4ABD-8E47-783B13FB423B}" type="presOf" srcId="{29BA833A-3F6F-4E6E-9BA5-C327226DD339}" destId="{2243166B-EB37-4425-9602-9FB8655FEF7A}" srcOrd="0" destOrd="0" presId="urn:microsoft.com/office/officeart/2005/8/layout/process4"/>
    <dgm:cxn modelId="{CD6F35F5-7F52-45F9-8433-C630A743D756}" srcId="{7AB2103B-C1A3-4528-9786-D1338B178B2A}" destId="{3B5E8BB5-7683-4054-9A81-C27EE5B3CC16}" srcOrd="0" destOrd="0" parTransId="{69BBCBD6-81BA-4438-A8CE-2F56C7EA4D4B}" sibTransId="{1DDC12F1-AEC9-415A-9C53-3E9A3F4080E7}"/>
    <dgm:cxn modelId="{2F1BAC81-95F0-4C17-8B8D-B1CF74E7CD5E}" type="presOf" srcId="{9451CCE0-7B15-4DFA-9E1D-E9C04E94555A}" destId="{48C87682-1F6D-4ADE-89E2-61E5CFF88D08}" srcOrd="0" destOrd="0" presId="urn:microsoft.com/office/officeart/2005/8/layout/process4"/>
    <dgm:cxn modelId="{C00B2120-5300-4904-A92E-C029A510EED8}" type="presParOf" srcId="{BD77C5D5-27DE-412B-AAD2-6D35B598BC13}" destId="{8D3DD474-5A85-4E76-ABD6-AA858E9FDA4F}" srcOrd="0" destOrd="0" presId="urn:microsoft.com/office/officeart/2005/8/layout/process4"/>
    <dgm:cxn modelId="{E5D07F4C-676D-4B94-9091-F83ADFE51AD6}" type="presParOf" srcId="{8D3DD474-5A85-4E76-ABD6-AA858E9FDA4F}" destId="{2243166B-EB37-4425-9602-9FB8655FEF7A}" srcOrd="0" destOrd="0" presId="urn:microsoft.com/office/officeart/2005/8/layout/process4"/>
    <dgm:cxn modelId="{75CB8C6D-1EC2-47AF-A2E7-C8EACA4B33A0}" type="presParOf" srcId="{BD77C5D5-27DE-412B-AAD2-6D35B598BC13}" destId="{4A449C11-A7D7-4558-81C6-1BB2D31F8B14}" srcOrd="1" destOrd="0" presId="urn:microsoft.com/office/officeart/2005/8/layout/process4"/>
    <dgm:cxn modelId="{B757EE81-84FA-430D-900B-F7032113A89A}" type="presParOf" srcId="{BD77C5D5-27DE-412B-AAD2-6D35B598BC13}" destId="{2107B5E5-5132-45CE-9F0C-8917E8F214C4}" srcOrd="2" destOrd="0" presId="urn:microsoft.com/office/officeart/2005/8/layout/process4"/>
    <dgm:cxn modelId="{6B9C53A1-5191-4C78-A7CA-C93CDC63768D}" type="presParOf" srcId="{2107B5E5-5132-45CE-9F0C-8917E8F214C4}" destId="{0F745C95-E2CF-4022-AD2C-7C1D1812FB6F}" srcOrd="0" destOrd="0" presId="urn:microsoft.com/office/officeart/2005/8/layout/process4"/>
    <dgm:cxn modelId="{33A76C46-49E8-4FF0-BDEF-85DC8829A981}" type="presParOf" srcId="{BD77C5D5-27DE-412B-AAD2-6D35B598BC13}" destId="{035E64E8-A5E4-4F66-ADF4-9BCDA8FC856A}" srcOrd="3" destOrd="0" presId="urn:microsoft.com/office/officeart/2005/8/layout/process4"/>
    <dgm:cxn modelId="{C0C29D8D-0DFB-44C1-85A8-0AC36947D236}" type="presParOf" srcId="{BD77C5D5-27DE-412B-AAD2-6D35B598BC13}" destId="{54A88C74-55D6-4308-9C76-DC2BF614AC1E}" srcOrd="4" destOrd="0" presId="urn:microsoft.com/office/officeart/2005/8/layout/process4"/>
    <dgm:cxn modelId="{2B6BA3EB-9671-4A96-92CC-F5B5F93C2D12}" type="presParOf" srcId="{54A88C74-55D6-4308-9C76-DC2BF614AC1E}" destId="{48C87682-1F6D-4ADE-89E2-61E5CFF88D08}" srcOrd="0" destOrd="0" presId="urn:microsoft.com/office/officeart/2005/8/layout/process4"/>
    <dgm:cxn modelId="{839F528B-9254-49FD-A1B7-4BD932CC948E}" type="presParOf" srcId="{BD77C5D5-27DE-412B-AAD2-6D35B598BC13}" destId="{E88076E6-9EF7-45B6-8D66-FC493BDBA126}" srcOrd="5" destOrd="0" presId="urn:microsoft.com/office/officeart/2005/8/layout/process4"/>
    <dgm:cxn modelId="{94F4E831-DCA3-48D1-AF21-0F5B2C516E68}" type="presParOf" srcId="{BD77C5D5-27DE-412B-AAD2-6D35B598BC13}" destId="{AD640FDF-07C8-4D1E-977B-896BF94AC650}" srcOrd="6" destOrd="0" presId="urn:microsoft.com/office/officeart/2005/8/layout/process4"/>
    <dgm:cxn modelId="{4D85B284-19EC-471C-9B53-46D77AB63A30}" type="presParOf" srcId="{AD640FDF-07C8-4D1E-977B-896BF94AC650}" destId="{C992F7F1-2FD5-49B2-BBD2-5A7E8C0D203B}" srcOrd="0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0076D2-B428-4C24-9ADE-43895EA8D3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4E03CD-6A2A-456F-98AF-C803DCAAE58A}">
      <dgm:prSet phldrT="[Text]" custT="1"/>
      <dgm:spPr/>
      <dgm:t>
        <a:bodyPr/>
        <a:lstStyle/>
        <a:p>
          <a:pPr rtl="1"/>
          <a:r>
            <a:rPr lang="en-US" sz="2000" dirty="0" smtClean="0"/>
            <a:t>Medium voltages (MV) are </a:t>
          </a:r>
          <a:r>
            <a:rPr lang="en-US" sz="2000" dirty="0" err="1" smtClean="0"/>
            <a:t>radialy</a:t>
          </a:r>
          <a:r>
            <a:rPr lang="en-US" sz="2000" dirty="0" smtClean="0"/>
            <a:t>.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dirty="0"/>
        </a:p>
      </dgm:t>
    </dgm:pt>
    <dgm:pt modelId="{FF22E8F6-BA28-462B-BC87-723D1CCF375B}" type="parTrans" cxnId="{41303B5E-9CC1-4D4B-84C7-BB232A8A0DA1}">
      <dgm:prSet/>
      <dgm:spPr/>
      <dgm:t>
        <a:bodyPr/>
        <a:lstStyle/>
        <a:p>
          <a:endParaRPr lang="en-US"/>
        </a:p>
      </dgm:t>
    </dgm:pt>
    <dgm:pt modelId="{61844570-5206-4570-AC33-6EE8B94E5CEF}" type="sibTrans" cxnId="{41303B5E-9CC1-4D4B-84C7-BB232A8A0DA1}">
      <dgm:prSet/>
      <dgm:spPr/>
      <dgm:t>
        <a:bodyPr/>
        <a:lstStyle/>
        <a:p>
          <a:endParaRPr lang="en-US"/>
        </a:p>
      </dgm:t>
    </dgm:pt>
    <dgm:pt modelId="{91A63878-8C9E-4D53-9DE5-5D2CB50D330B}">
      <dgm:prSet phldrT="[Text]" custT="1"/>
      <dgm:spPr/>
      <dgm:t>
        <a:bodyPr/>
        <a:lstStyle/>
        <a:p>
          <a:r>
            <a:rPr lang="en-US" sz="2000" dirty="0" smtClean="0"/>
            <a:t>In MOJEER ALDEEN network we should  construct rings for all four main feeders (on 6.6kv)  after the switch gear ,between every two adjacent feeders </a:t>
          </a:r>
          <a:endParaRPr lang="en-US" sz="2000" dirty="0"/>
        </a:p>
      </dgm:t>
    </dgm:pt>
    <dgm:pt modelId="{54F4E76D-646F-40A1-82FB-A314EBD1640D}" type="parTrans" cxnId="{40880409-EADB-4572-88C0-766AD2C827F8}">
      <dgm:prSet/>
      <dgm:spPr/>
      <dgm:t>
        <a:bodyPr/>
        <a:lstStyle/>
        <a:p>
          <a:endParaRPr lang="en-US"/>
        </a:p>
      </dgm:t>
    </dgm:pt>
    <dgm:pt modelId="{FEF4048F-63C2-4878-8E87-C2B29B388FDC}" type="sibTrans" cxnId="{40880409-EADB-4572-88C0-766AD2C827F8}">
      <dgm:prSet/>
      <dgm:spPr/>
      <dgm:t>
        <a:bodyPr/>
        <a:lstStyle/>
        <a:p>
          <a:endParaRPr lang="en-US"/>
        </a:p>
      </dgm:t>
    </dgm:pt>
    <dgm:pt modelId="{EE1029B0-9AB2-4D07-B42B-9020831F1F59}">
      <dgm:prSet phldrT="[Text]" custT="1"/>
      <dgm:spPr/>
      <dgm:t>
        <a:bodyPr/>
        <a:lstStyle/>
        <a:p>
          <a:pPr rtl="0"/>
          <a:r>
            <a:rPr lang="en-US" sz="2000" dirty="0" smtClean="0"/>
            <a:t>The main transmission line is ACSR </a:t>
          </a:r>
        </a:p>
        <a:p>
          <a:pPr rtl="0"/>
          <a:r>
            <a:rPr lang="en-US" sz="2000" dirty="0" smtClean="0"/>
            <a:t>( cross sectional area120) Carries an electric current  up to 395A.</a:t>
          </a:r>
          <a:endParaRPr lang="en-US" sz="2000" dirty="0"/>
        </a:p>
      </dgm:t>
    </dgm:pt>
    <dgm:pt modelId="{4BF4BD47-BFA0-4E8E-AAA5-218A9B375350}" type="parTrans" cxnId="{F59C7E7C-661C-4E60-858F-A807990F5A74}">
      <dgm:prSet/>
      <dgm:spPr/>
      <dgm:t>
        <a:bodyPr/>
        <a:lstStyle/>
        <a:p>
          <a:endParaRPr lang="en-US"/>
        </a:p>
      </dgm:t>
    </dgm:pt>
    <dgm:pt modelId="{5ED25425-1C87-4CB8-AF1D-7C5BD32E9BA8}" type="sibTrans" cxnId="{F59C7E7C-661C-4E60-858F-A807990F5A74}">
      <dgm:prSet/>
      <dgm:spPr/>
      <dgm:t>
        <a:bodyPr/>
        <a:lstStyle/>
        <a:p>
          <a:endParaRPr lang="en-US"/>
        </a:p>
      </dgm:t>
    </dgm:pt>
    <dgm:pt modelId="{D75B685F-4D17-4B56-BEDF-6FD06B27C290}">
      <dgm:prSet phldrT="[Text]" custT="1"/>
      <dgm:spPr/>
      <dgm:t>
        <a:bodyPr/>
        <a:lstStyle/>
        <a:p>
          <a:pPr rtl="0"/>
          <a:r>
            <a:rPr lang="en-US" sz="2000" dirty="0" smtClean="0"/>
            <a:t>We construct ring network to insure back-up connections to improve the reliability of the system.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dirty="0"/>
        </a:p>
      </dgm:t>
    </dgm:pt>
    <dgm:pt modelId="{C6AAC527-6FD3-4C38-A6F8-4C633EF44655}" type="parTrans" cxnId="{8F023621-7A7E-48B1-BC48-2217E7668AA9}">
      <dgm:prSet/>
      <dgm:spPr/>
      <dgm:t>
        <a:bodyPr/>
        <a:lstStyle/>
        <a:p>
          <a:endParaRPr lang="en-US"/>
        </a:p>
      </dgm:t>
    </dgm:pt>
    <dgm:pt modelId="{4C10EFD2-28E4-462F-846A-9D8AE2464FF7}" type="sibTrans" cxnId="{8F023621-7A7E-48B1-BC48-2217E7668AA9}">
      <dgm:prSet/>
      <dgm:spPr/>
      <dgm:t>
        <a:bodyPr/>
        <a:lstStyle/>
        <a:p>
          <a:endParaRPr lang="en-US"/>
        </a:p>
      </dgm:t>
    </dgm:pt>
    <dgm:pt modelId="{32D9D585-B2B3-4919-81F9-89C17EDC024C}" type="pres">
      <dgm:prSet presAssocID="{430076D2-B428-4C24-9ADE-43895EA8D3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3D5729-E1B4-43FB-97E7-9F2C683E1AF0}" type="pres">
      <dgm:prSet presAssocID="{8D4E03CD-6A2A-456F-98AF-C803DCAAE58A}" presName="parentLin" presStyleCnt="0"/>
      <dgm:spPr/>
    </dgm:pt>
    <dgm:pt modelId="{82FBFE9B-0AC0-4CAA-A55C-BF2F87E865DA}" type="pres">
      <dgm:prSet presAssocID="{8D4E03CD-6A2A-456F-98AF-C803DCAAE58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97C259D-011E-4E1B-AB2A-24C407B0BD9A}" type="pres">
      <dgm:prSet presAssocID="{8D4E03CD-6A2A-456F-98AF-C803DCAAE58A}" presName="parentText" presStyleLbl="node1" presStyleIdx="0" presStyleCnt="4" custScaleX="1257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649EE-A16D-4DB2-B311-A4F585EA8496}" type="pres">
      <dgm:prSet presAssocID="{8D4E03CD-6A2A-456F-98AF-C803DCAAE58A}" presName="negativeSpace" presStyleCnt="0"/>
      <dgm:spPr/>
    </dgm:pt>
    <dgm:pt modelId="{DC6521D1-315D-4934-8B15-E15B0E42D0A9}" type="pres">
      <dgm:prSet presAssocID="{8D4E03CD-6A2A-456F-98AF-C803DCAAE58A}" presName="childText" presStyleLbl="conFgAcc1" presStyleIdx="0" presStyleCnt="4">
        <dgm:presLayoutVars>
          <dgm:bulletEnabled val="1"/>
        </dgm:presLayoutVars>
      </dgm:prSet>
      <dgm:spPr/>
    </dgm:pt>
    <dgm:pt modelId="{750EC3E3-1153-4A70-838C-021E236A6F7E}" type="pres">
      <dgm:prSet presAssocID="{61844570-5206-4570-AC33-6EE8B94E5CEF}" presName="spaceBetweenRectangles" presStyleCnt="0"/>
      <dgm:spPr/>
    </dgm:pt>
    <dgm:pt modelId="{8986B606-3D8D-4FA8-AF94-A41848671864}" type="pres">
      <dgm:prSet presAssocID="{D75B685F-4D17-4B56-BEDF-6FD06B27C290}" presName="parentLin" presStyleCnt="0"/>
      <dgm:spPr/>
    </dgm:pt>
    <dgm:pt modelId="{EC9243CB-D812-41E4-9B10-2DEC78C66CBD}" type="pres">
      <dgm:prSet presAssocID="{D75B685F-4D17-4B56-BEDF-6FD06B27C29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BC34352-C60B-40EA-BAF4-06A32FA33994}" type="pres">
      <dgm:prSet presAssocID="{D75B685F-4D17-4B56-BEDF-6FD06B27C290}" presName="parentText" presStyleLbl="node1" presStyleIdx="1" presStyleCnt="4" custScaleX="125740" custScaleY="1173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B5746-13A2-44D2-8CCB-51046A419AC4}" type="pres">
      <dgm:prSet presAssocID="{D75B685F-4D17-4B56-BEDF-6FD06B27C290}" presName="negativeSpace" presStyleCnt="0"/>
      <dgm:spPr/>
    </dgm:pt>
    <dgm:pt modelId="{A15FC96C-183E-41A7-B040-9DBD68D9D850}" type="pres">
      <dgm:prSet presAssocID="{D75B685F-4D17-4B56-BEDF-6FD06B27C290}" presName="childText" presStyleLbl="conFgAcc1" presStyleIdx="1" presStyleCnt="4">
        <dgm:presLayoutVars>
          <dgm:bulletEnabled val="1"/>
        </dgm:presLayoutVars>
      </dgm:prSet>
      <dgm:spPr/>
    </dgm:pt>
    <dgm:pt modelId="{E53F8830-A63A-4C34-992D-5387AA2CD58D}" type="pres">
      <dgm:prSet presAssocID="{4C10EFD2-28E4-462F-846A-9D8AE2464FF7}" presName="spaceBetweenRectangles" presStyleCnt="0"/>
      <dgm:spPr/>
    </dgm:pt>
    <dgm:pt modelId="{21DBE718-7190-4D8E-94FD-5D6EF8B03402}" type="pres">
      <dgm:prSet presAssocID="{91A63878-8C9E-4D53-9DE5-5D2CB50D330B}" presName="parentLin" presStyleCnt="0"/>
      <dgm:spPr/>
    </dgm:pt>
    <dgm:pt modelId="{43F5FF29-BB45-4388-B714-80504CC74665}" type="pres">
      <dgm:prSet presAssocID="{91A63878-8C9E-4D53-9DE5-5D2CB50D330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3D48E0BD-FD3B-4DDF-B523-946101B0A277}" type="pres">
      <dgm:prSet presAssocID="{91A63878-8C9E-4D53-9DE5-5D2CB50D330B}" presName="parentText" presStyleLbl="node1" presStyleIdx="2" presStyleCnt="4" custScaleX="125740" custScaleY="1422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C381C-4752-4F0C-AF28-D36104DFE046}" type="pres">
      <dgm:prSet presAssocID="{91A63878-8C9E-4D53-9DE5-5D2CB50D330B}" presName="negativeSpace" presStyleCnt="0"/>
      <dgm:spPr/>
    </dgm:pt>
    <dgm:pt modelId="{FE3B188D-64D2-4588-9311-B48F867E0AA7}" type="pres">
      <dgm:prSet presAssocID="{91A63878-8C9E-4D53-9DE5-5D2CB50D330B}" presName="childText" presStyleLbl="conFgAcc1" presStyleIdx="2" presStyleCnt="4" custLinFactY="-967" custLinFactNeighborY="-100000">
        <dgm:presLayoutVars>
          <dgm:bulletEnabled val="1"/>
        </dgm:presLayoutVars>
      </dgm:prSet>
      <dgm:spPr/>
    </dgm:pt>
    <dgm:pt modelId="{04543C67-D9B1-43C4-B2A2-F30D10B5D85C}" type="pres">
      <dgm:prSet presAssocID="{FEF4048F-63C2-4878-8E87-C2B29B388FDC}" presName="spaceBetweenRectangles" presStyleCnt="0"/>
      <dgm:spPr/>
    </dgm:pt>
    <dgm:pt modelId="{7C632A01-095C-4E95-A2B7-50623EC6A187}" type="pres">
      <dgm:prSet presAssocID="{EE1029B0-9AB2-4D07-B42B-9020831F1F59}" presName="parentLin" presStyleCnt="0"/>
      <dgm:spPr/>
    </dgm:pt>
    <dgm:pt modelId="{BC1850E5-2DE1-42DF-870D-A0545CD0A63C}" type="pres">
      <dgm:prSet presAssocID="{EE1029B0-9AB2-4D07-B42B-9020831F1F59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FA56AE92-FFC4-42F8-B798-18101F7FE269}" type="pres">
      <dgm:prSet presAssocID="{EE1029B0-9AB2-4D07-B42B-9020831F1F59}" presName="parentText" presStyleLbl="node1" presStyleIdx="3" presStyleCnt="4" custScaleX="125097" custScaleY="160613" custLinFactNeighborX="-9910" custLinFactNeighborY="-203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E9755-D19E-40F6-8A54-2EA144C726AD}" type="pres">
      <dgm:prSet presAssocID="{EE1029B0-9AB2-4D07-B42B-9020831F1F59}" presName="negativeSpace" presStyleCnt="0"/>
      <dgm:spPr/>
    </dgm:pt>
    <dgm:pt modelId="{514A497D-3A54-477B-85E4-22126FEA7264}" type="pres">
      <dgm:prSet presAssocID="{EE1029B0-9AB2-4D07-B42B-9020831F1F59}" presName="childText" presStyleLbl="conFgAcc1" presStyleIdx="3" presStyleCnt="4" custLinFactNeighborY="-47708">
        <dgm:presLayoutVars>
          <dgm:bulletEnabled val="1"/>
        </dgm:presLayoutVars>
      </dgm:prSet>
      <dgm:spPr/>
    </dgm:pt>
  </dgm:ptLst>
  <dgm:cxnLst>
    <dgm:cxn modelId="{3C0E201B-1691-4971-B3CC-BFB3817CF03B}" type="presOf" srcId="{91A63878-8C9E-4D53-9DE5-5D2CB50D330B}" destId="{43F5FF29-BB45-4388-B714-80504CC74665}" srcOrd="0" destOrd="0" presId="urn:microsoft.com/office/officeart/2005/8/layout/list1"/>
    <dgm:cxn modelId="{7EE3350C-C1D0-4BB6-BF0D-2B41C6953623}" type="presOf" srcId="{8D4E03CD-6A2A-456F-98AF-C803DCAAE58A}" destId="{82FBFE9B-0AC0-4CAA-A55C-BF2F87E865DA}" srcOrd="0" destOrd="0" presId="urn:microsoft.com/office/officeart/2005/8/layout/list1"/>
    <dgm:cxn modelId="{B0FDB4DF-684E-454D-B491-48BC4F455255}" type="presOf" srcId="{91A63878-8C9E-4D53-9DE5-5D2CB50D330B}" destId="{3D48E0BD-FD3B-4DDF-B523-946101B0A277}" srcOrd="1" destOrd="0" presId="urn:microsoft.com/office/officeart/2005/8/layout/list1"/>
    <dgm:cxn modelId="{41303B5E-9CC1-4D4B-84C7-BB232A8A0DA1}" srcId="{430076D2-B428-4C24-9ADE-43895EA8D3B4}" destId="{8D4E03CD-6A2A-456F-98AF-C803DCAAE58A}" srcOrd="0" destOrd="0" parTransId="{FF22E8F6-BA28-462B-BC87-723D1CCF375B}" sibTransId="{61844570-5206-4570-AC33-6EE8B94E5CEF}"/>
    <dgm:cxn modelId="{7F767BC8-9467-4862-B258-03722E0663C2}" type="presOf" srcId="{EE1029B0-9AB2-4D07-B42B-9020831F1F59}" destId="{FA56AE92-FFC4-42F8-B798-18101F7FE269}" srcOrd="1" destOrd="0" presId="urn:microsoft.com/office/officeart/2005/8/layout/list1"/>
    <dgm:cxn modelId="{EBEA123C-AB50-47C1-841E-68159E2DFC7D}" type="presOf" srcId="{8D4E03CD-6A2A-456F-98AF-C803DCAAE58A}" destId="{C97C259D-011E-4E1B-AB2A-24C407B0BD9A}" srcOrd="1" destOrd="0" presId="urn:microsoft.com/office/officeart/2005/8/layout/list1"/>
    <dgm:cxn modelId="{58E3DF51-0EA0-49A5-81B3-45CFD095D5DC}" type="presOf" srcId="{D75B685F-4D17-4B56-BEDF-6FD06B27C290}" destId="{EC9243CB-D812-41E4-9B10-2DEC78C66CBD}" srcOrd="0" destOrd="0" presId="urn:microsoft.com/office/officeart/2005/8/layout/list1"/>
    <dgm:cxn modelId="{BC420A72-5CAB-483A-84F2-0CF58BDB6D14}" type="presOf" srcId="{EE1029B0-9AB2-4D07-B42B-9020831F1F59}" destId="{BC1850E5-2DE1-42DF-870D-A0545CD0A63C}" srcOrd="0" destOrd="0" presId="urn:microsoft.com/office/officeart/2005/8/layout/list1"/>
    <dgm:cxn modelId="{8F023621-7A7E-48B1-BC48-2217E7668AA9}" srcId="{430076D2-B428-4C24-9ADE-43895EA8D3B4}" destId="{D75B685F-4D17-4B56-BEDF-6FD06B27C290}" srcOrd="1" destOrd="0" parTransId="{C6AAC527-6FD3-4C38-A6F8-4C633EF44655}" sibTransId="{4C10EFD2-28E4-462F-846A-9D8AE2464FF7}"/>
    <dgm:cxn modelId="{B400B39F-3CB2-4288-A40A-9A9320D7592F}" type="presOf" srcId="{D75B685F-4D17-4B56-BEDF-6FD06B27C290}" destId="{3BC34352-C60B-40EA-BAF4-06A32FA33994}" srcOrd="1" destOrd="0" presId="urn:microsoft.com/office/officeart/2005/8/layout/list1"/>
    <dgm:cxn modelId="{F59C7E7C-661C-4E60-858F-A807990F5A74}" srcId="{430076D2-B428-4C24-9ADE-43895EA8D3B4}" destId="{EE1029B0-9AB2-4D07-B42B-9020831F1F59}" srcOrd="3" destOrd="0" parTransId="{4BF4BD47-BFA0-4E8E-AAA5-218A9B375350}" sibTransId="{5ED25425-1C87-4CB8-AF1D-7C5BD32E9BA8}"/>
    <dgm:cxn modelId="{40880409-EADB-4572-88C0-766AD2C827F8}" srcId="{430076D2-B428-4C24-9ADE-43895EA8D3B4}" destId="{91A63878-8C9E-4D53-9DE5-5D2CB50D330B}" srcOrd="2" destOrd="0" parTransId="{54F4E76D-646F-40A1-82FB-A314EBD1640D}" sibTransId="{FEF4048F-63C2-4878-8E87-C2B29B388FDC}"/>
    <dgm:cxn modelId="{51AF542B-C6DB-499E-B0F2-A1EA10660E2F}" type="presOf" srcId="{430076D2-B428-4C24-9ADE-43895EA8D3B4}" destId="{32D9D585-B2B3-4919-81F9-89C17EDC024C}" srcOrd="0" destOrd="0" presId="urn:microsoft.com/office/officeart/2005/8/layout/list1"/>
    <dgm:cxn modelId="{E3E5B7DF-30B0-4C3A-9E01-18B18B4E0FAC}" type="presParOf" srcId="{32D9D585-B2B3-4919-81F9-89C17EDC024C}" destId="{1E3D5729-E1B4-43FB-97E7-9F2C683E1AF0}" srcOrd="0" destOrd="0" presId="urn:microsoft.com/office/officeart/2005/8/layout/list1"/>
    <dgm:cxn modelId="{058244E3-179C-448D-B4B6-F52A8136E1BC}" type="presParOf" srcId="{1E3D5729-E1B4-43FB-97E7-9F2C683E1AF0}" destId="{82FBFE9B-0AC0-4CAA-A55C-BF2F87E865DA}" srcOrd="0" destOrd="0" presId="urn:microsoft.com/office/officeart/2005/8/layout/list1"/>
    <dgm:cxn modelId="{4D218B08-A32E-483D-BEF2-2C76F210EE8A}" type="presParOf" srcId="{1E3D5729-E1B4-43FB-97E7-9F2C683E1AF0}" destId="{C97C259D-011E-4E1B-AB2A-24C407B0BD9A}" srcOrd="1" destOrd="0" presId="urn:microsoft.com/office/officeart/2005/8/layout/list1"/>
    <dgm:cxn modelId="{760853B4-F68B-47C7-B3C8-84C97A6E9D32}" type="presParOf" srcId="{32D9D585-B2B3-4919-81F9-89C17EDC024C}" destId="{BB6649EE-A16D-4DB2-B311-A4F585EA8496}" srcOrd="1" destOrd="0" presId="urn:microsoft.com/office/officeart/2005/8/layout/list1"/>
    <dgm:cxn modelId="{0C2F4FA8-806D-4DC0-88D1-C3F874FCB3D4}" type="presParOf" srcId="{32D9D585-B2B3-4919-81F9-89C17EDC024C}" destId="{DC6521D1-315D-4934-8B15-E15B0E42D0A9}" srcOrd="2" destOrd="0" presId="urn:microsoft.com/office/officeart/2005/8/layout/list1"/>
    <dgm:cxn modelId="{38177A7A-A6E2-4BC4-8CA9-1E20156377F0}" type="presParOf" srcId="{32D9D585-B2B3-4919-81F9-89C17EDC024C}" destId="{750EC3E3-1153-4A70-838C-021E236A6F7E}" srcOrd="3" destOrd="0" presId="urn:microsoft.com/office/officeart/2005/8/layout/list1"/>
    <dgm:cxn modelId="{EF7F5046-AE7B-4B3F-8BD4-CA2309602475}" type="presParOf" srcId="{32D9D585-B2B3-4919-81F9-89C17EDC024C}" destId="{8986B606-3D8D-4FA8-AF94-A41848671864}" srcOrd="4" destOrd="0" presId="urn:microsoft.com/office/officeart/2005/8/layout/list1"/>
    <dgm:cxn modelId="{9F9C4DA2-0DF6-4D17-8ABF-2EAF8A0166A1}" type="presParOf" srcId="{8986B606-3D8D-4FA8-AF94-A41848671864}" destId="{EC9243CB-D812-41E4-9B10-2DEC78C66CBD}" srcOrd="0" destOrd="0" presId="urn:microsoft.com/office/officeart/2005/8/layout/list1"/>
    <dgm:cxn modelId="{3F702FB8-4A94-46CA-B417-DF725F64E3C7}" type="presParOf" srcId="{8986B606-3D8D-4FA8-AF94-A41848671864}" destId="{3BC34352-C60B-40EA-BAF4-06A32FA33994}" srcOrd="1" destOrd="0" presId="urn:microsoft.com/office/officeart/2005/8/layout/list1"/>
    <dgm:cxn modelId="{946C4CB3-24D8-4EC6-B620-6125747919DD}" type="presParOf" srcId="{32D9D585-B2B3-4919-81F9-89C17EDC024C}" destId="{8DDB5746-13A2-44D2-8CCB-51046A419AC4}" srcOrd="5" destOrd="0" presId="urn:microsoft.com/office/officeart/2005/8/layout/list1"/>
    <dgm:cxn modelId="{603576E1-BC40-483B-88A6-F4340205D3C3}" type="presParOf" srcId="{32D9D585-B2B3-4919-81F9-89C17EDC024C}" destId="{A15FC96C-183E-41A7-B040-9DBD68D9D850}" srcOrd="6" destOrd="0" presId="urn:microsoft.com/office/officeart/2005/8/layout/list1"/>
    <dgm:cxn modelId="{17EB4D47-76E4-4396-9E4B-70A78BF6897F}" type="presParOf" srcId="{32D9D585-B2B3-4919-81F9-89C17EDC024C}" destId="{E53F8830-A63A-4C34-992D-5387AA2CD58D}" srcOrd="7" destOrd="0" presId="urn:microsoft.com/office/officeart/2005/8/layout/list1"/>
    <dgm:cxn modelId="{92A98E53-4C02-4AE8-A2E6-EA066F643DA8}" type="presParOf" srcId="{32D9D585-B2B3-4919-81F9-89C17EDC024C}" destId="{21DBE718-7190-4D8E-94FD-5D6EF8B03402}" srcOrd="8" destOrd="0" presId="urn:microsoft.com/office/officeart/2005/8/layout/list1"/>
    <dgm:cxn modelId="{5BF722E8-F0E7-471C-ABA1-821CE5629609}" type="presParOf" srcId="{21DBE718-7190-4D8E-94FD-5D6EF8B03402}" destId="{43F5FF29-BB45-4388-B714-80504CC74665}" srcOrd="0" destOrd="0" presId="urn:microsoft.com/office/officeart/2005/8/layout/list1"/>
    <dgm:cxn modelId="{1F01AB6B-347D-40F2-873A-7265FB0B6B59}" type="presParOf" srcId="{21DBE718-7190-4D8E-94FD-5D6EF8B03402}" destId="{3D48E0BD-FD3B-4DDF-B523-946101B0A277}" srcOrd="1" destOrd="0" presId="urn:microsoft.com/office/officeart/2005/8/layout/list1"/>
    <dgm:cxn modelId="{2A8FEF00-55A8-4A93-8191-1C42A0BCDFDB}" type="presParOf" srcId="{32D9D585-B2B3-4919-81F9-89C17EDC024C}" destId="{26EC381C-4752-4F0C-AF28-D36104DFE046}" srcOrd="9" destOrd="0" presId="urn:microsoft.com/office/officeart/2005/8/layout/list1"/>
    <dgm:cxn modelId="{F389410E-DD6F-497C-B77B-81ADB460360A}" type="presParOf" srcId="{32D9D585-B2B3-4919-81F9-89C17EDC024C}" destId="{FE3B188D-64D2-4588-9311-B48F867E0AA7}" srcOrd="10" destOrd="0" presId="urn:microsoft.com/office/officeart/2005/8/layout/list1"/>
    <dgm:cxn modelId="{BC5D6373-BF07-42E8-B5B5-3155C5D122C3}" type="presParOf" srcId="{32D9D585-B2B3-4919-81F9-89C17EDC024C}" destId="{04543C67-D9B1-43C4-B2A2-F30D10B5D85C}" srcOrd="11" destOrd="0" presId="urn:microsoft.com/office/officeart/2005/8/layout/list1"/>
    <dgm:cxn modelId="{ACFB95E7-3AD1-4806-B55F-8A313922F1C2}" type="presParOf" srcId="{32D9D585-B2B3-4919-81F9-89C17EDC024C}" destId="{7C632A01-095C-4E95-A2B7-50623EC6A187}" srcOrd="12" destOrd="0" presId="urn:microsoft.com/office/officeart/2005/8/layout/list1"/>
    <dgm:cxn modelId="{64FC5011-90E0-40D9-A41E-3D8CBEC32F91}" type="presParOf" srcId="{7C632A01-095C-4E95-A2B7-50623EC6A187}" destId="{BC1850E5-2DE1-42DF-870D-A0545CD0A63C}" srcOrd="0" destOrd="0" presId="urn:microsoft.com/office/officeart/2005/8/layout/list1"/>
    <dgm:cxn modelId="{2CD63015-F33A-4785-853F-4D380FED8176}" type="presParOf" srcId="{7C632A01-095C-4E95-A2B7-50623EC6A187}" destId="{FA56AE92-FFC4-42F8-B798-18101F7FE269}" srcOrd="1" destOrd="0" presId="urn:microsoft.com/office/officeart/2005/8/layout/list1"/>
    <dgm:cxn modelId="{690A1019-DA56-4B0B-8C41-F799E4CD8C17}" type="presParOf" srcId="{32D9D585-B2B3-4919-81F9-89C17EDC024C}" destId="{E93E9755-D19E-40F6-8A54-2EA144C726AD}" srcOrd="13" destOrd="0" presId="urn:microsoft.com/office/officeart/2005/8/layout/list1"/>
    <dgm:cxn modelId="{CF5D94CA-EF56-4238-B0A9-70249FD86344}" type="presParOf" srcId="{32D9D585-B2B3-4919-81F9-89C17EDC024C}" destId="{514A497D-3A54-477B-85E4-22126FEA7264}" srcOrd="14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CB6DC0-2531-4A09-930D-55A86BB7D560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BE3527-116E-4CB5-8813-AC2D8943655A}">
      <dgm:prSet phldrT="[Text]"/>
      <dgm:spPr/>
      <dgm:t>
        <a:bodyPr/>
        <a:lstStyle/>
        <a:p>
          <a:r>
            <a:rPr lang="en-US" dirty="0" smtClean="0"/>
            <a:t>Nablus</a:t>
          </a:r>
          <a:endParaRPr lang="en-US" dirty="0"/>
        </a:p>
      </dgm:t>
    </dgm:pt>
    <dgm:pt modelId="{CC1B21BD-286D-4DD0-A231-15E6B0D00A79}" type="parTrans" cxnId="{CCB216AA-587E-42B2-9B3E-413018C80DE7}">
      <dgm:prSet/>
      <dgm:spPr/>
      <dgm:t>
        <a:bodyPr/>
        <a:lstStyle/>
        <a:p>
          <a:endParaRPr lang="en-US"/>
        </a:p>
      </dgm:t>
    </dgm:pt>
    <dgm:pt modelId="{CDE1BE2D-421C-4BE4-BFCE-6FAA5624DA63}" type="sibTrans" cxnId="{CCB216AA-587E-42B2-9B3E-413018C80DE7}">
      <dgm:prSet/>
      <dgm:spPr/>
      <dgm:t>
        <a:bodyPr/>
        <a:lstStyle/>
        <a:p>
          <a:endParaRPr lang="en-US"/>
        </a:p>
      </dgm:t>
    </dgm:pt>
    <dgm:pt modelId="{FCBCEAB1-7B27-4238-9F7B-44D66E6AC91D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CC6600"/>
              </a:solidFill>
            </a:rPr>
            <a:t>1.Asker (odeleh &amp; Almeslekh)</a:t>
          </a:r>
        </a:p>
        <a:p>
          <a:r>
            <a:rPr lang="en-US" sz="1400" b="1" dirty="0" smtClean="0">
              <a:solidFill>
                <a:srgbClr val="FF0000"/>
              </a:solidFill>
            </a:rPr>
            <a:t>30MVA</a:t>
          </a:r>
          <a:r>
            <a:rPr lang="en-US" sz="1100" b="1" dirty="0" smtClean="0">
              <a:solidFill>
                <a:srgbClr val="FF0000"/>
              </a:solidFill>
            </a:rPr>
            <a:t>  </a:t>
          </a:r>
          <a:r>
            <a:rPr lang="en-US" sz="1100" b="1" dirty="0" smtClean="0">
              <a:solidFill>
                <a:srgbClr val="CC6600"/>
              </a:solidFill>
            </a:rPr>
            <a:t>  </a:t>
          </a:r>
          <a:endParaRPr lang="en-US" sz="1100" dirty="0"/>
        </a:p>
      </dgm:t>
    </dgm:pt>
    <dgm:pt modelId="{0F2E1359-76A0-45EA-AB66-A4A021ACF488}" type="parTrans" cxnId="{68B7BC2A-F71E-4815-BC1A-6E789C6E4730}">
      <dgm:prSet/>
      <dgm:spPr/>
      <dgm:t>
        <a:bodyPr/>
        <a:lstStyle/>
        <a:p>
          <a:endParaRPr lang="en-US"/>
        </a:p>
      </dgm:t>
    </dgm:pt>
    <dgm:pt modelId="{DCE37315-A891-41C3-A019-9ADBF56C9401}" type="sibTrans" cxnId="{68B7BC2A-F71E-4815-BC1A-6E789C6E4730}">
      <dgm:prSet/>
      <dgm:spPr/>
      <dgm:t>
        <a:bodyPr/>
        <a:lstStyle/>
        <a:p>
          <a:endParaRPr lang="en-US"/>
        </a:p>
      </dgm:t>
    </dgm:pt>
    <dgm:pt modelId="{1F86A9C1-6550-4683-B0FA-D97715BD4DC0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CC6600"/>
              </a:solidFill>
            </a:rPr>
            <a:t>2.Sara </a:t>
          </a:r>
          <a:r>
            <a:rPr lang="en-US" sz="2600" b="1" dirty="0" smtClean="0">
              <a:solidFill>
                <a:srgbClr val="CC6600"/>
              </a:solidFill>
            </a:rPr>
            <a:t> </a:t>
          </a:r>
          <a:r>
            <a:rPr lang="en-US" sz="1400" b="1" dirty="0" smtClean="0">
              <a:solidFill>
                <a:srgbClr val="FF0000"/>
              </a:solidFill>
            </a:rPr>
            <a:t>40MVA</a:t>
          </a:r>
          <a:r>
            <a:rPr lang="en-US" sz="2600" b="1" dirty="0" smtClean="0">
              <a:solidFill>
                <a:srgbClr val="CC6600"/>
              </a:solidFill>
            </a:rPr>
            <a:t> </a:t>
          </a:r>
          <a:endParaRPr lang="en-US" sz="2600" dirty="0"/>
        </a:p>
      </dgm:t>
    </dgm:pt>
    <dgm:pt modelId="{A092C17D-AA69-473F-9AE1-140F3E819FDD}" type="parTrans" cxnId="{124EEA45-6343-407C-B306-6514937F2CB2}">
      <dgm:prSet/>
      <dgm:spPr/>
      <dgm:t>
        <a:bodyPr/>
        <a:lstStyle/>
        <a:p>
          <a:endParaRPr lang="en-US"/>
        </a:p>
      </dgm:t>
    </dgm:pt>
    <dgm:pt modelId="{0C0FC6A6-E69A-4E74-BAF1-873517F4742C}" type="sibTrans" cxnId="{124EEA45-6343-407C-B306-6514937F2CB2}">
      <dgm:prSet/>
      <dgm:spPr/>
      <dgm:t>
        <a:bodyPr/>
        <a:lstStyle/>
        <a:p>
          <a:endParaRPr lang="en-US"/>
        </a:p>
      </dgm:t>
    </dgm:pt>
    <dgm:pt modelId="{E7E34A7D-1C2E-4789-A997-1EB5ACAE7512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CC6600"/>
              </a:solidFill>
            </a:rPr>
            <a:t>3 .Innab  </a:t>
          </a:r>
          <a:r>
            <a:rPr lang="en-US" sz="1400" b="1" dirty="0" smtClean="0">
              <a:solidFill>
                <a:srgbClr val="FF0000"/>
              </a:solidFill>
            </a:rPr>
            <a:t>7MVA</a:t>
          </a:r>
          <a:r>
            <a:rPr lang="en-US" sz="1800" b="1" dirty="0" smtClean="0">
              <a:solidFill>
                <a:srgbClr val="CC6600"/>
              </a:solidFill>
            </a:rPr>
            <a:t> </a:t>
          </a:r>
          <a:endParaRPr lang="en-US" dirty="0"/>
        </a:p>
      </dgm:t>
    </dgm:pt>
    <dgm:pt modelId="{4CE68E21-E909-4572-8F1B-5FD42AADE4BE}" type="parTrans" cxnId="{3B823880-9FF7-4277-9733-1B2DF9FFF55C}">
      <dgm:prSet/>
      <dgm:spPr/>
      <dgm:t>
        <a:bodyPr/>
        <a:lstStyle/>
        <a:p>
          <a:endParaRPr lang="en-US"/>
        </a:p>
      </dgm:t>
    </dgm:pt>
    <dgm:pt modelId="{9E91EB51-22CE-4B60-A6D6-9741F6AE2B79}" type="sibTrans" cxnId="{3B823880-9FF7-4277-9733-1B2DF9FFF55C}">
      <dgm:prSet/>
      <dgm:spPr/>
      <dgm:t>
        <a:bodyPr/>
        <a:lstStyle/>
        <a:p>
          <a:endParaRPr lang="en-US"/>
        </a:p>
      </dgm:t>
    </dgm:pt>
    <dgm:pt modelId="{D71F1703-DB27-46D4-AA80-6006ABB4482B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CC6600"/>
              </a:solidFill>
            </a:rPr>
            <a:t>4 .Howwara </a:t>
          </a:r>
          <a:r>
            <a:rPr lang="en-US" sz="1400" b="1" dirty="0" smtClean="0">
              <a:solidFill>
                <a:srgbClr val="FF0000"/>
              </a:solidFill>
            </a:rPr>
            <a:t>20 MVA </a:t>
          </a:r>
        </a:p>
      </dgm:t>
    </dgm:pt>
    <dgm:pt modelId="{E5228731-2084-4A09-8481-1800C85E30FF}" type="parTrans" cxnId="{5ABCB836-CF96-4B6F-A195-2BCC77620558}">
      <dgm:prSet/>
      <dgm:spPr/>
      <dgm:t>
        <a:bodyPr/>
        <a:lstStyle/>
        <a:p>
          <a:endParaRPr lang="en-US"/>
        </a:p>
      </dgm:t>
    </dgm:pt>
    <dgm:pt modelId="{78896D82-80F4-4B1A-B26C-D849615270DA}" type="sibTrans" cxnId="{5ABCB836-CF96-4B6F-A195-2BCC77620558}">
      <dgm:prSet/>
      <dgm:spPr/>
      <dgm:t>
        <a:bodyPr/>
        <a:lstStyle/>
        <a:p>
          <a:endParaRPr lang="en-US"/>
        </a:p>
      </dgm:t>
    </dgm:pt>
    <dgm:pt modelId="{945CC0AE-BD45-4F24-85B4-B6E3A81E2D5E}">
      <dgm:prSet/>
      <dgm:spPr/>
      <dgm:t>
        <a:bodyPr/>
        <a:lstStyle/>
        <a:p>
          <a:endParaRPr lang="en-US" dirty="0"/>
        </a:p>
      </dgm:t>
    </dgm:pt>
    <dgm:pt modelId="{8ED64F67-4F91-4AD5-B081-154809D7DA4F}" type="parTrans" cxnId="{77728D95-71DD-4AEA-A4CF-3D96A02A5551}">
      <dgm:prSet/>
      <dgm:spPr/>
      <dgm:t>
        <a:bodyPr/>
        <a:lstStyle/>
        <a:p>
          <a:endParaRPr lang="en-US"/>
        </a:p>
      </dgm:t>
    </dgm:pt>
    <dgm:pt modelId="{1649D425-49ED-44A4-BBD6-C451819F4B7F}" type="sibTrans" cxnId="{77728D95-71DD-4AEA-A4CF-3D96A02A5551}">
      <dgm:prSet/>
      <dgm:spPr/>
      <dgm:t>
        <a:bodyPr/>
        <a:lstStyle/>
        <a:p>
          <a:endParaRPr lang="en-US"/>
        </a:p>
      </dgm:t>
    </dgm:pt>
    <dgm:pt modelId="{2B4EFC39-27CF-4EE5-9FE0-805A87651425}">
      <dgm:prSet/>
      <dgm:spPr/>
      <dgm:t>
        <a:bodyPr/>
        <a:lstStyle/>
        <a:p>
          <a:endParaRPr lang="en-US" dirty="0"/>
        </a:p>
      </dgm:t>
    </dgm:pt>
    <dgm:pt modelId="{73B19CEE-0294-4621-B2CC-730A38B8E1F8}" type="parTrans" cxnId="{3F150396-00E9-45D5-88E0-B427F713FDF0}">
      <dgm:prSet/>
      <dgm:spPr/>
      <dgm:t>
        <a:bodyPr/>
        <a:lstStyle/>
        <a:p>
          <a:endParaRPr lang="en-US"/>
        </a:p>
      </dgm:t>
    </dgm:pt>
    <dgm:pt modelId="{FC158DDD-5361-4DF3-AB6B-536C2D40F8BD}" type="sibTrans" cxnId="{3F150396-00E9-45D5-88E0-B427F713FDF0}">
      <dgm:prSet/>
      <dgm:spPr/>
      <dgm:t>
        <a:bodyPr/>
        <a:lstStyle/>
        <a:p>
          <a:endParaRPr lang="en-US"/>
        </a:p>
      </dgm:t>
    </dgm:pt>
    <dgm:pt modelId="{3633D23D-DFA6-42A8-A378-C3CA70434C2E}" type="pres">
      <dgm:prSet presAssocID="{AACB6DC0-2531-4A09-930D-55A86BB7D56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A8C1F7-8C96-4D88-9D63-063AF4230010}" type="pres">
      <dgm:prSet presAssocID="{AACB6DC0-2531-4A09-930D-55A86BB7D560}" presName="radial" presStyleCnt="0">
        <dgm:presLayoutVars>
          <dgm:animLvl val="ctr"/>
        </dgm:presLayoutVars>
      </dgm:prSet>
      <dgm:spPr/>
    </dgm:pt>
    <dgm:pt modelId="{FF7B79BF-5208-4E61-91F6-F3CD9C4E19B1}" type="pres">
      <dgm:prSet presAssocID="{06BE3527-116E-4CB5-8813-AC2D8943655A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BFB1E9A8-6E27-4104-9682-E777B80EB4FD}" type="pres">
      <dgm:prSet presAssocID="{FCBCEAB1-7B27-4238-9F7B-44D66E6AC91D}" presName="node" presStyleLbl="vennNode1" presStyleIdx="1" presStyleCnt="5" custScaleX="162254" custScaleY="127042" custRadScaleRad="100031" custRadScaleInc="-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74161-FBB6-4D12-A8CF-63AE65A0EC66}" type="pres">
      <dgm:prSet presAssocID="{1F86A9C1-6550-4683-B0FA-D97715BD4DC0}" presName="node" presStyleLbl="vennNode1" presStyleIdx="2" presStyleCnt="5" custScaleX="145142" custRadScaleRad="106798" custRadScaleInc="-1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89B06-1E16-4F3D-911D-481B312649B3}" type="pres">
      <dgm:prSet presAssocID="{E7E34A7D-1C2E-4789-A997-1EB5ACAE7512}" presName="node" presStyleLbl="vennNode1" presStyleIdx="3" presStyleCnt="5" custScaleX="139682" custScaleY="120773" custRadScaleRad="93610" custRadScaleInc="-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726AB-6973-4A1A-BD77-EE47926291A5}" type="pres">
      <dgm:prSet presAssocID="{D71F1703-DB27-46D4-AA80-6006ABB4482B}" presName="node" presStyleLbl="vennNode1" presStyleIdx="4" presStyleCnt="5" custScaleX="154739" custScaleY="90583" custRadScaleRad="119933" custRadScaleInc="1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823880-9FF7-4277-9733-1B2DF9FFF55C}" srcId="{06BE3527-116E-4CB5-8813-AC2D8943655A}" destId="{E7E34A7D-1C2E-4789-A997-1EB5ACAE7512}" srcOrd="2" destOrd="0" parTransId="{4CE68E21-E909-4572-8F1B-5FD42AADE4BE}" sibTransId="{9E91EB51-22CE-4B60-A6D6-9741F6AE2B79}"/>
    <dgm:cxn modelId="{68B7BC2A-F71E-4815-BC1A-6E789C6E4730}" srcId="{06BE3527-116E-4CB5-8813-AC2D8943655A}" destId="{FCBCEAB1-7B27-4238-9F7B-44D66E6AC91D}" srcOrd="0" destOrd="0" parTransId="{0F2E1359-76A0-45EA-AB66-A4A021ACF488}" sibTransId="{DCE37315-A891-41C3-A019-9ADBF56C9401}"/>
    <dgm:cxn modelId="{D650F7BF-6ED0-4552-9446-F8C7DEB6B6CC}" type="presOf" srcId="{06BE3527-116E-4CB5-8813-AC2D8943655A}" destId="{FF7B79BF-5208-4E61-91F6-F3CD9C4E19B1}" srcOrd="0" destOrd="0" presId="urn:microsoft.com/office/officeart/2005/8/layout/radial3"/>
    <dgm:cxn modelId="{3F150396-00E9-45D5-88E0-B427F713FDF0}" srcId="{AACB6DC0-2531-4A09-930D-55A86BB7D560}" destId="{2B4EFC39-27CF-4EE5-9FE0-805A87651425}" srcOrd="1" destOrd="0" parTransId="{73B19CEE-0294-4621-B2CC-730A38B8E1F8}" sibTransId="{FC158DDD-5361-4DF3-AB6B-536C2D40F8BD}"/>
    <dgm:cxn modelId="{124EEA45-6343-407C-B306-6514937F2CB2}" srcId="{06BE3527-116E-4CB5-8813-AC2D8943655A}" destId="{1F86A9C1-6550-4683-B0FA-D97715BD4DC0}" srcOrd="1" destOrd="0" parTransId="{A092C17D-AA69-473F-9AE1-140F3E819FDD}" sibTransId="{0C0FC6A6-E69A-4E74-BAF1-873517F4742C}"/>
    <dgm:cxn modelId="{77728D95-71DD-4AEA-A4CF-3D96A02A5551}" srcId="{AACB6DC0-2531-4A09-930D-55A86BB7D560}" destId="{945CC0AE-BD45-4F24-85B4-B6E3A81E2D5E}" srcOrd="2" destOrd="0" parTransId="{8ED64F67-4F91-4AD5-B081-154809D7DA4F}" sibTransId="{1649D425-49ED-44A4-BBD6-C451819F4B7F}"/>
    <dgm:cxn modelId="{54B8B93B-106C-4E44-99A9-ADC740D560AC}" type="presOf" srcId="{E7E34A7D-1C2E-4789-A997-1EB5ACAE7512}" destId="{2EA89B06-1E16-4F3D-911D-481B312649B3}" srcOrd="0" destOrd="0" presId="urn:microsoft.com/office/officeart/2005/8/layout/radial3"/>
    <dgm:cxn modelId="{CCB216AA-587E-42B2-9B3E-413018C80DE7}" srcId="{AACB6DC0-2531-4A09-930D-55A86BB7D560}" destId="{06BE3527-116E-4CB5-8813-AC2D8943655A}" srcOrd="0" destOrd="0" parTransId="{CC1B21BD-286D-4DD0-A231-15E6B0D00A79}" sibTransId="{CDE1BE2D-421C-4BE4-BFCE-6FAA5624DA63}"/>
    <dgm:cxn modelId="{CB7D2FA3-74A2-49CF-8FA5-A1A62613F68E}" type="presOf" srcId="{D71F1703-DB27-46D4-AA80-6006ABB4482B}" destId="{654726AB-6973-4A1A-BD77-EE47926291A5}" srcOrd="0" destOrd="0" presId="urn:microsoft.com/office/officeart/2005/8/layout/radial3"/>
    <dgm:cxn modelId="{CCD7D010-038B-4B96-B62B-8C4C4157F7DD}" type="presOf" srcId="{AACB6DC0-2531-4A09-930D-55A86BB7D560}" destId="{3633D23D-DFA6-42A8-A378-C3CA70434C2E}" srcOrd="0" destOrd="0" presId="urn:microsoft.com/office/officeart/2005/8/layout/radial3"/>
    <dgm:cxn modelId="{5ABCB836-CF96-4B6F-A195-2BCC77620558}" srcId="{06BE3527-116E-4CB5-8813-AC2D8943655A}" destId="{D71F1703-DB27-46D4-AA80-6006ABB4482B}" srcOrd="3" destOrd="0" parTransId="{E5228731-2084-4A09-8481-1800C85E30FF}" sibTransId="{78896D82-80F4-4B1A-B26C-D849615270DA}"/>
    <dgm:cxn modelId="{0D85405A-CB17-4AA7-BF73-498125C5A517}" type="presOf" srcId="{FCBCEAB1-7B27-4238-9F7B-44D66E6AC91D}" destId="{BFB1E9A8-6E27-4104-9682-E777B80EB4FD}" srcOrd="0" destOrd="0" presId="urn:microsoft.com/office/officeart/2005/8/layout/radial3"/>
    <dgm:cxn modelId="{B310ED68-4207-47E7-BBA6-C730343A4005}" type="presOf" srcId="{1F86A9C1-6550-4683-B0FA-D97715BD4DC0}" destId="{9B474161-FBB6-4D12-A8CF-63AE65A0EC66}" srcOrd="0" destOrd="0" presId="urn:microsoft.com/office/officeart/2005/8/layout/radial3"/>
    <dgm:cxn modelId="{56038A0F-ED5E-44D4-9C5F-F2E1BE9B09BB}" type="presParOf" srcId="{3633D23D-DFA6-42A8-A378-C3CA70434C2E}" destId="{66A8C1F7-8C96-4D88-9D63-063AF4230010}" srcOrd="0" destOrd="0" presId="urn:microsoft.com/office/officeart/2005/8/layout/radial3"/>
    <dgm:cxn modelId="{AA6364E2-4165-4E41-801D-C48933533525}" type="presParOf" srcId="{66A8C1F7-8C96-4D88-9D63-063AF4230010}" destId="{FF7B79BF-5208-4E61-91F6-F3CD9C4E19B1}" srcOrd="0" destOrd="0" presId="urn:microsoft.com/office/officeart/2005/8/layout/radial3"/>
    <dgm:cxn modelId="{411E008E-12E2-48D7-9154-5311EC381081}" type="presParOf" srcId="{66A8C1F7-8C96-4D88-9D63-063AF4230010}" destId="{BFB1E9A8-6E27-4104-9682-E777B80EB4FD}" srcOrd="1" destOrd="0" presId="urn:microsoft.com/office/officeart/2005/8/layout/radial3"/>
    <dgm:cxn modelId="{EA967AD9-65A5-4B00-BC0F-CDCA136810A6}" type="presParOf" srcId="{66A8C1F7-8C96-4D88-9D63-063AF4230010}" destId="{9B474161-FBB6-4D12-A8CF-63AE65A0EC66}" srcOrd="2" destOrd="0" presId="urn:microsoft.com/office/officeart/2005/8/layout/radial3"/>
    <dgm:cxn modelId="{103B6059-8AF3-4075-AAD6-A5021D595086}" type="presParOf" srcId="{66A8C1F7-8C96-4D88-9D63-063AF4230010}" destId="{2EA89B06-1E16-4F3D-911D-481B312649B3}" srcOrd="3" destOrd="0" presId="urn:microsoft.com/office/officeart/2005/8/layout/radial3"/>
    <dgm:cxn modelId="{38D3762A-4CED-4EDA-A381-9122EB9B7FBA}" type="presParOf" srcId="{66A8C1F7-8C96-4D88-9D63-063AF4230010}" destId="{654726AB-6973-4A1A-BD77-EE47926291A5}" srcOrd="4" destOrd="0" presId="urn:microsoft.com/office/officeart/2005/8/layout/radial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2F3E1D-17B5-4077-871D-1AE01158504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746BB42-BF33-4366-9169-F162226F383D}">
      <dgm:prSet phldrT="[Text]" custT="1"/>
      <dgm:spPr/>
      <dgm:t>
        <a:bodyPr/>
        <a:lstStyle/>
        <a:p>
          <a:r>
            <a:rPr lang="en-US" sz="1800" b="1" dirty="0" smtClean="0"/>
            <a:t>Sara</a:t>
          </a:r>
          <a:endParaRPr lang="en-US" dirty="0"/>
        </a:p>
      </dgm:t>
    </dgm:pt>
    <dgm:pt modelId="{3406E655-DBBB-4E81-AF62-87D1D97A0087}" type="parTrans" cxnId="{046BA971-D2C5-489B-BEFD-10781895C0AF}">
      <dgm:prSet/>
      <dgm:spPr/>
      <dgm:t>
        <a:bodyPr/>
        <a:lstStyle/>
        <a:p>
          <a:endParaRPr lang="en-US"/>
        </a:p>
      </dgm:t>
    </dgm:pt>
    <dgm:pt modelId="{A5B61CA0-BF82-4B79-A3CC-A4A0521BEF54}" type="sibTrans" cxnId="{046BA971-D2C5-489B-BEFD-10781895C0AF}">
      <dgm:prSet/>
      <dgm:spPr/>
      <dgm:t>
        <a:bodyPr/>
        <a:lstStyle/>
        <a:p>
          <a:endParaRPr lang="en-US"/>
        </a:p>
      </dgm:t>
    </dgm:pt>
    <dgm:pt modelId="{72E3A45A-CC78-4064-BA09-C5EED006187A}">
      <dgm:prSet phldrT="[Text]" custT="1"/>
      <dgm:spPr/>
      <dgm:t>
        <a:bodyPr/>
        <a:lstStyle/>
        <a:p>
          <a:r>
            <a:rPr lang="en-US" sz="1400" b="1" dirty="0" err="1" smtClean="0"/>
            <a:t>Carracon</a:t>
          </a:r>
          <a:endParaRPr lang="en-US" sz="1400" dirty="0"/>
        </a:p>
      </dgm:t>
    </dgm:pt>
    <dgm:pt modelId="{1DF78999-962F-4077-8114-07B00F94E24B}" type="parTrans" cxnId="{53BE9A47-A375-4E95-8DFD-FD5688C237AA}">
      <dgm:prSet/>
      <dgm:spPr/>
      <dgm:t>
        <a:bodyPr/>
        <a:lstStyle/>
        <a:p>
          <a:endParaRPr lang="en-US"/>
        </a:p>
      </dgm:t>
    </dgm:pt>
    <dgm:pt modelId="{CA67DFC0-CD0E-4434-BB16-97CB53A5DD70}" type="sibTrans" cxnId="{53BE9A47-A375-4E95-8DFD-FD5688C237AA}">
      <dgm:prSet/>
      <dgm:spPr/>
      <dgm:t>
        <a:bodyPr/>
        <a:lstStyle/>
        <a:p>
          <a:endParaRPr lang="en-US"/>
        </a:p>
      </dgm:t>
    </dgm:pt>
    <dgm:pt modelId="{667E5629-E189-42FA-BEF9-5464C8421F5F}">
      <dgm:prSet phldrT="[Text]" custT="1"/>
      <dgm:spPr/>
      <dgm:t>
        <a:bodyPr/>
        <a:lstStyle/>
        <a:p>
          <a:r>
            <a:rPr lang="en-US" sz="1200" b="0" dirty="0" smtClean="0"/>
            <a:t>Transformer</a:t>
          </a:r>
        </a:p>
        <a:p>
          <a:r>
            <a:rPr lang="en-US" sz="1200" dirty="0" smtClean="0"/>
            <a:t>(33-11KV) 10MVA </a:t>
          </a:r>
          <a:endParaRPr lang="en-US" sz="1200" dirty="0"/>
        </a:p>
      </dgm:t>
    </dgm:pt>
    <dgm:pt modelId="{FF8F660C-A2EF-4F3D-86A5-860F56F1EDCF}" type="parTrans" cxnId="{78DCDA85-319E-4BE4-BCDB-B1F21F60AEFE}">
      <dgm:prSet/>
      <dgm:spPr/>
      <dgm:t>
        <a:bodyPr/>
        <a:lstStyle/>
        <a:p>
          <a:endParaRPr lang="en-US"/>
        </a:p>
      </dgm:t>
    </dgm:pt>
    <dgm:pt modelId="{8BAF824B-ACA5-4834-9113-19AED7A7F51A}" type="sibTrans" cxnId="{78DCDA85-319E-4BE4-BCDB-B1F21F60AEFE}">
      <dgm:prSet/>
      <dgm:spPr/>
      <dgm:t>
        <a:bodyPr/>
        <a:lstStyle/>
        <a:p>
          <a:endParaRPr lang="en-US"/>
        </a:p>
      </dgm:t>
    </dgm:pt>
    <dgm:pt modelId="{8A439109-CA50-41BF-B73C-4F466A137913}">
      <dgm:prSet phldrT="[Text]"/>
      <dgm:spPr/>
      <dgm:t>
        <a:bodyPr/>
        <a:lstStyle/>
        <a:p>
          <a:r>
            <a:rPr lang="en-US" dirty="0" smtClean="0"/>
            <a:t>Transformer</a:t>
          </a:r>
        </a:p>
        <a:p>
          <a:r>
            <a:rPr lang="en-US" dirty="0" smtClean="0"/>
            <a:t>(33-11KV) 10MVA </a:t>
          </a:r>
          <a:endParaRPr lang="en-US" dirty="0"/>
        </a:p>
      </dgm:t>
    </dgm:pt>
    <dgm:pt modelId="{EC8CDA17-9C57-43A9-B313-04640EFB2D6A}" type="parTrans" cxnId="{4940136F-6626-4760-A2D4-15FEB8BCCFB2}">
      <dgm:prSet/>
      <dgm:spPr/>
      <dgm:t>
        <a:bodyPr/>
        <a:lstStyle/>
        <a:p>
          <a:endParaRPr lang="en-US"/>
        </a:p>
      </dgm:t>
    </dgm:pt>
    <dgm:pt modelId="{7725D804-1621-4991-BE68-5C6D74BA4B18}" type="sibTrans" cxnId="{4940136F-6626-4760-A2D4-15FEB8BCCFB2}">
      <dgm:prSet/>
      <dgm:spPr/>
      <dgm:t>
        <a:bodyPr/>
        <a:lstStyle/>
        <a:p>
          <a:endParaRPr lang="en-US"/>
        </a:p>
      </dgm:t>
    </dgm:pt>
    <dgm:pt modelId="{D620D767-4EDD-4CA5-80BC-A8523DD9DA21}">
      <dgm:prSet phldrT="[Text]" custT="1"/>
      <dgm:spPr/>
      <dgm:t>
        <a:bodyPr/>
        <a:lstStyle/>
        <a:p>
          <a:r>
            <a:rPr lang="en-US" sz="1400" b="1" dirty="0" smtClean="0"/>
            <a:t>Al jam3a</a:t>
          </a:r>
          <a:endParaRPr lang="en-US" sz="1400" dirty="0"/>
        </a:p>
      </dgm:t>
    </dgm:pt>
    <dgm:pt modelId="{DFE5EA23-0E27-4C45-85F8-4953108286CC}" type="parTrans" cxnId="{0D5028A4-F97D-4EA0-B4E2-22579E077596}">
      <dgm:prSet/>
      <dgm:spPr/>
      <dgm:t>
        <a:bodyPr/>
        <a:lstStyle/>
        <a:p>
          <a:endParaRPr lang="en-US"/>
        </a:p>
      </dgm:t>
    </dgm:pt>
    <dgm:pt modelId="{C46E95A9-562A-43D0-AE41-D78F6B53B31F}" type="sibTrans" cxnId="{0D5028A4-F97D-4EA0-B4E2-22579E077596}">
      <dgm:prSet/>
      <dgm:spPr/>
      <dgm:t>
        <a:bodyPr/>
        <a:lstStyle/>
        <a:p>
          <a:endParaRPr lang="en-US"/>
        </a:p>
      </dgm:t>
    </dgm:pt>
    <dgm:pt modelId="{D297E648-2AF3-4920-B328-DB44746C4812}">
      <dgm:prSet phldrT="[Text]"/>
      <dgm:spPr/>
      <dgm:t>
        <a:bodyPr/>
        <a:lstStyle/>
        <a:p>
          <a:r>
            <a:rPr lang="en-US" dirty="0" smtClean="0"/>
            <a:t>Transformer</a:t>
          </a:r>
        </a:p>
        <a:p>
          <a:r>
            <a:rPr lang="en-US" dirty="0" smtClean="0"/>
            <a:t>(33-11KV) 10MVA </a:t>
          </a:r>
          <a:endParaRPr lang="en-US" dirty="0"/>
        </a:p>
      </dgm:t>
    </dgm:pt>
    <dgm:pt modelId="{32A25F25-BD9F-4E11-9BFC-070C8C6CD153}" type="parTrans" cxnId="{1F3F4ADD-2FD8-482C-933C-FF700236E5CD}">
      <dgm:prSet/>
      <dgm:spPr/>
      <dgm:t>
        <a:bodyPr/>
        <a:lstStyle/>
        <a:p>
          <a:endParaRPr lang="en-US"/>
        </a:p>
      </dgm:t>
    </dgm:pt>
    <dgm:pt modelId="{F0219F46-EE13-4913-9D63-BD5988A38E02}" type="sibTrans" cxnId="{1F3F4ADD-2FD8-482C-933C-FF700236E5CD}">
      <dgm:prSet/>
      <dgm:spPr/>
      <dgm:t>
        <a:bodyPr/>
        <a:lstStyle/>
        <a:p>
          <a:endParaRPr lang="en-US"/>
        </a:p>
      </dgm:t>
    </dgm:pt>
    <dgm:pt modelId="{8C1CAF48-8202-46BC-A2B1-9E6313453212}">
      <dgm:prSet phldrT="[Text]" custT="1"/>
      <dgm:spPr/>
      <dgm:t>
        <a:bodyPr/>
        <a:lstStyle/>
        <a:p>
          <a:r>
            <a:rPr lang="en-US" sz="1800" dirty="0" smtClean="0"/>
            <a:t> </a:t>
          </a:r>
          <a:r>
            <a:rPr lang="en-US" sz="1400" b="1" dirty="0" smtClean="0"/>
            <a:t>Mojeer Al </a:t>
          </a:r>
          <a:r>
            <a:rPr lang="en-US" sz="1400" b="1" dirty="0" err="1" smtClean="0"/>
            <a:t>deen</a:t>
          </a:r>
          <a:endParaRPr lang="en-US" sz="1400" b="1" dirty="0"/>
        </a:p>
      </dgm:t>
    </dgm:pt>
    <dgm:pt modelId="{98A3F58B-DDAF-4526-AB3A-F0F37DE35496}" type="parTrans" cxnId="{91877B9A-1341-441E-9927-CD401158A18A}">
      <dgm:prSet/>
      <dgm:spPr/>
      <dgm:t>
        <a:bodyPr/>
        <a:lstStyle/>
        <a:p>
          <a:endParaRPr lang="en-US"/>
        </a:p>
      </dgm:t>
    </dgm:pt>
    <dgm:pt modelId="{B25D7F9F-5B26-4AC0-91D1-86D34E1A8750}" type="sibTrans" cxnId="{91877B9A-1341-441E-9927-CD401158A18A}">
      <dgm:prSet/>
      <dgm:spPr/>
      <dgm:t>
        <a:bodyPr/>
        <a:lstStyle/>
        <a:p>
          <a:endParaRPr lang="en-US"/>
        </a:p>
      </dgm:t>
    </dgm:pt>
    <dgm:pt modelId="{C6CE1CB7-442C-4B85-BA79-8BE7114A1271}">
      <dgm:prSet phldrT="[Text]"/>
      <dgm:spPr/>
      <dgm:t>
        <a:bodyPr/>
        <a:lstStyle/>
        <a:p>
          <a:r>
            <a:rPr lang="en-US" dirty="0" smtClean="0"/>
            <a:t>Transformer</a:t>
          </a:r>
        </a:p>
        <a:p>
          <a:r>
            <a:rPr lang="en-US" dirty="0" smtClean="0"/>
            <a:t>(33-11KV) 10MVA </a:t>
          </a:r>
          <a:endParaRPr lang="en-US" dirty="0"/>
        </a:p>
      </dgm:t>
    </dgm:pt>
    <dgm:pt modelId="{C60081F5-03C9-4E10-BFD4-22A0B37590A5}" type="parTrans" cxnId="{B3B8374A-02DC-4A67-AF47-75941FD333DC}">
      <dgm:prSet/>
      <dgm:spPr/>
      <dgm:t>
        <a:bodyPr/>
        <a:lstStyle/>
        <a:p>
          <a:endParaRPr lang="en-US"/>
        </a:p>
      </dgm:t>
    </dgm:pt>
    <dgm:pt modelId="{9E222D1B-9E0D-44A7-ABB6-B1D74439C0F7}" type="sibTrans" cxnId="{B3B8374A-02DC-4A67-AF47-75941FD333DC}">
      <dgm:prSet/>
      <dgm:spPr/>
      <dgm:t>
        <a:bodyPr/>
        <a:lstStyle/>
        <a:p>
          <a:endParaRPr lang="en-US"/>
        </a:p>
      </dgm:t>
    </dgm:pt>
    <dgm:pt modelId="{68DFC9E8-487B-45EE-8B78-E84FD41E3EC7}">
      <dgm:prSet phldrT="[Text]"/>
      <dgm:spPr/>
      <dgm:t>
        <a:bodyPr/>
        <a:lstStyle/>
        <a:p>
          <a:r>
            <a:rPr lang="en-US" dirty="0" smtClean="0"/>
            <a:t>Transformer</a:t>
          </a:r>
        </a:p>
        <a:p>
          <a:r>
            <a:rPr lang="en-US" dirty="0" smtClean="0"/>
            <a:t>(33-11KV) </a:t>
          </a:r>
        </a:p>
        <a:p>
          <a:r>
            <a:rPr lang="en-US" dirty="0" smtClean="0"/>
            <a:t>5MVA </a:t>
          </a:r>
          <a:endParaRPr lang="en-US" dirty="0"/>
        </a:p>
      </dgm:t>
    </dgm:pt>
    <dgm:pt modelId="{604B8AF6-E981-481C-B945-0FA0670E057D}" type="parTrans" cxnId="{021BC2E2-4BDE-4E5D-ABFA-B73161EE930F}">
      <dgm:prSet/>
      <dgm:spPr/>
      <dgm:t>
        <a:bodyPr/>
        <a:lstStyle/>
        <a:p>
          <a:endParaRPr lang="en-US"/>
        </a:p>
      </dgm:t>
    </dgm:pt>
    <dgm:pt modelId="{2093250E-7873-44FF-887E-25CE56202901}" type="sibTrans" cxnId="{021BC2E2-4BDE-4E5D-ABFA-B73161EE930F}">
      <dgm:prSet/>
      <dgm:spPr/>
      <dgm:t>
        <a:bodyPr/>
        <a:lstStyle/>
        <a:p>
          <a:endParaRPr lang="en-US"/>
        </a:p>
      </dgm:t>
    </dgm:pt>
    <dgm:pt modelId="{11A883EA-7AA8-49FD-9334-EB0A12047B10}" type="pres">
      <dgm:prSet presAssocID="{6B2F3E1D-17B5-4077-871D-1AE0115850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80A7F96-468B-4488-9A6B-A36E9899F693}" type="pres">
      <dgm:prSet presAssocID="{7746BB42-BF33-4366-9169-F162226F383D}" presName="hierRoot1" presStyleCnt="0"/>
      <dgm:spPr/>
    </dgm:pt>
    <dgm:pt modelId="{ADBE1572-DB79-4E3C-AD5F-1C615DDB6959}" type="pres">
      <dgm:prSet presAssocID="{7746BB42-BF33-4366-9169-F162226F383D}" presName="composite" presStyleCnt="0"/>
      <dgm:spPr/>
    </dgm:pt>
    <dgm:pt modelId="{27CB34B5-F196-49AC-BB39-E96DF44A0459}" type="pres">
      <dgm:prSet presAssocID="{7746BB42-BF33-4366-9169-F162226F383D}" presName="background" presStyleLbl="node0" presStyleIdx="0" presStyleCnt="2"/>
      <dgm:spPr/>
    </dgm:pt>
    <dgm:pt modelId="{CB3C596E-C1ED-40E3-85D9-2D3E1898E122}" type="pres">
      <dgm:prSet presAssocID="{7746BB42-BF33-4366-9169-F162226F383D}" presName="text" presStyleLbl="fgAcc0" presStyleIdx="0" presStyleCnt="2" custLinFactNeighborX="-1213" custLinFactNeighborY="-789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B20778-4B9C-452A-A274-CA464DC397B7}" type="pres">
      <dgm:prSet presAssocID="{7746BB42-BF33-4366-9169-F162226F383D}" presName="hierChild2" presStyleCnt="0"/>
      <dgm:spPr/>
    </dgm:pt>
    <dgm:pt modelId="{405F7BAB-28CF-4783-B7B0-A7AE442659AE}" type="pres">
      <dgm:prSet presAssocID="{1DF78999-962F-4077-8114-07B00F94E24B}" presName="Name10" presStyleLbl="parChTrans1D2" presStyleIdx="0" presStyleCnt="3"/>
      <dgm:spPr/>
      <dgm:t>
        <a:bodyPr/>
        <a:lstStyle/>
        <a:p>
          <a:endParaRPr lang="en-US"/>
        </a:p>
      </dgm:t>
    </dgm:pt>
    <dgm:pt modelId="{9A54E530-93D2-4917-AAD3-29C9397B21C1}" type="pres">
      <dgm:prSet presAssocID="{72E3A45A-CC78-4064-BA09-C5EED006187A}" presName="hierRoot2" presStyleCnt="0"/>
      <dgm:spPr/>
    </dgm:pt>
    <dgm:pt modelId="{114FBA65-6335-48E7-BDAB-28B12D424EB6}" type="pres">
      <dgm:prSet presAssocID="{72E3A45A-CC78-4064-BA09-C5EED006187A}" presName="composite2" presStyleCnt="0"/>
      <dgm:spPr/>
    </dgm:pt>
    <dgm:pt modelId="{723502C2-37FD-41A5-B2B3-AF54F62F9E64}" type="pres">
      <dgm:prSet presAssocID="{72E3A45A-CC78-4064-BA09-C5EED006187A}" presName="background2" presStyleLbl="node2" presStyleIdx="0" presStyleCnt="3"/>
      <dgm:spPr/>
    </dgm:pt>
    <dgm:pt modelId="{8E5373D3-81FB-43BD-9F25-9E038BF50C36}" type="pres">
      <dgm:prSet presAssocID="{72E3A45A-CC78-4064-BA09-C5EED006187A}" presName="text2" presStyleLbl="fgAcc2" presStyleIdx="0" presStyleCnt="3" custLinFactNeighborX="-61251" custLinFactNeighborY="-643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ABE296-1F40-487E-AA8B-9049C440A8A5}" type="pres">
      <dgm:prSet presAssocID="{72E3A45A-CC78-4064-BA09-C5EED006187A}" presName="hierChild3" presStyleCnt="0"/>
      <dgm:spPr/>
    </dgm:pt>
    <dgm:pt modelId="{FAA139F4-AF81-4F49-9785-DAD8431A0AB3}" type="pres">
      <dgm:prSet presAssocID="{FF8F660C-A2EF-4F3D-86A5-860F56F1EDCF}" presName="Name17" presStyleLbl="parChTrans1D3" presStyleIdx="0" presStyleCnt="4"/>
      <dgm:spPr/>
      <dgm:t>
        <a:bodyPr/>
        <a:lstStyle/>
        <a:p>
          <a:endParaRPr lang="en-US"/>
        </a:p>
      </dgm:t>
    </dgm:pt>
    <dgm:pt modelId="{F181CB04-7AA0-4863-B318-DF016B9289D8}" type="pres">
      <dgm:prSet presAssocID="{667E5629-E189-42FA-BEF9-5464C8421F5F}" presName="hierRoot3" presStyleCnt="0"/>
      <dgm:spPr/>
    </dgm:pt>
    <dgm:pt modelId="{72557908-0C6D-4C92-BE40-1C9AA9DD6CDC}" type="pres">
      <dgm:prSet presAssocID="{667E5629-E189-42FA-BEF9-5464C8421F5F}" presName="composite3" presStyleCnt="0"/>
      <dgm:spPr/>
    </dgm:pt>
    <dgm:pt modelId="{2F37F2D3-6860-4449-90CC-70242A6BE48A}" type="pres">
      <dgm:prSet presAssocID="{667E5629-E189-42FA-BEF9-5464C8421F5F}" presName="background3" presStyleLbl="node3" presStyleIdx="0" presStyleCnt="4"/>
      <dgm:spPr/>
    </dgm:pt>
    <dgm:pt modelId="{A6C87DB8-B3CD-425B-9E49-3204BA251FDF}" type="pres">
      <dgm:prSet presAssocID="{667E5629-E189-42FA-BEF9-5464C8421F5F}" presName="text3" presStyleLbl="fgAcc3" presStyleIdx="0" presStyleCnt="4" custScaleY="153885" custLinFactNeighborX="-140" custLinFactNeighborY="774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B467BC-B04F-4E82-8BA0-AAEFE37A0803}" type="pres">
      <dgm:prSet presAssocID="{667E5629-E189-42FA-BEF9-5464C8421F5F}" presName="hierChild4" presStyleCnt="0"/>
      <dgm:spPr/>
    </dgm:pt>
    <dgm:pt modelId="{C763E149-7320-4158-9443-003C891AA1A4}" type="pres">
      <dgm:prSet presAssocID="{EC8CDA17-9C57-43A9-B313-04640EFB2D6A}" presName="Name17" presStyleLbl="parChTrans1D3" presStyleIdx="1" presStyleCnt="4"/>
      <dgm:spPr/>
      <dgm:t>
        <a:bodyPr/>
        <a:lstStyle/>
        <a:p>
          <a:endParaRPr lang="en-US"/>
        </a:p>
      </dgm:t>
    </dgm:pt>
    <dgm:pt modelId="{6FBC9C89-2294-4F0C-A78D-828A00363E65}" type="pres">
      <dgm:prSet presAssocID="{8A439109-CA50-41BF-B73C-4F466A137913}" presName="hierRoot3" presStyleCnt="0"/>
      <dgm:spPr/>
    </dgm:pt>
    <dgm:pt modelId="{F5A783E7-045D-43B1-A766-93A1B40017C4}" type="pres">
      <dgm:prSet presAssocID="{8A439109-CA50-41BF-B73C-4F466A137913}" presName="composite3" presStyleCnt="0"/>
      <dgm:spPr/>
    </dgm:pt>
    <dgm:pt modelId="{131026B9-F2A5-4AB6-8F6E-42471F243BC5}" type="pres">
      <dgm:prSet presAssocID="{8A439109-CA50-41BF-B73C-4F466A137913}" presName="background3" presStyleLbl="node3" presStyleIdx="1" presStyleCnt="4"/>
      <dgm:spPr/>
    </dgm:pt>
    <dgm:pt modelId="{63F195AA-0724-49C4-B6B3-8E96E5D684F7}" type="pres">
      <dgm:prSet presAssocID="{8A439109-CA50-41BF-B73C-4F466A137913}" presName="text3" presStyleLbl="fgAcc3" presStyleIdx="1" presStyleCnt="4" custScaleY="155979" custLinFactNeighborX="-4191" custLinFactNeighborY="943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CE8321-D067-4A06-9A06-065B973C14BD}" type="pres">
      <dgm:prSet presAssocID="{8A439109-CA50-41BF-B73C-4F466A137913}" presName="hierChild4" presStyleCnt="0"/>
      <dgm:spPr/>
    </dgm:pt>
    <dgm:pt modelId="{B0155D3C-5145-48CE-A799-B84983D07200}" type="pres">
      <dgm:prSet presAssocID="{DFE5EA23-0E27-4C45-85F8-4953108286CC}" presName="Name10" presStyleLbl="parChTrans1D2" presStyleIdx="1" presStyleCnt="3"/>
      <dgm:spPr/>
      <dgm:t>
        <a:bodyPr/>
        <a:lstStyle/>
        <a:p>
          <a:endParaRPr lang="en-US"/>
        </a:p>
      </dgm:t>
    </dgm:pt>
    <dgm:pt modelId="{E4712BA4-DD55-4C80-BFB1-63CCD6BEAF6F}" type="pres">
      <dgm:prSet presAssocID="{D620D767-4EDD-4CA5-80BC-A8523DD9DA21}" presName="hierRoot2" presStyleCnt="0"/>
      <dgm:spPr/>
    </dgm:pt>
    <dgm:pt modelId="{4D73B758-08D3-4A3A-8590-1215A5D8F568}" type="pres">
      <dgm:prSet presAssocID="{D620D767-4EDD-4CA5-80BC-A8523DD9DA21}" presName="composite2" presStyleCnt="0"/>
      <dgm:spPr/>
    </dgm:pt>
    <dgm:pt modelId="{B40914CE-9F2F-4082-B6B0-EF27957B4D4B}" type="pres">
      <dgm:prSet presAssocID="{D620D767-4EDD-4CA5-80BC-A8523DD9DA21}" presName="background2" presStyleLbl="node2" presStyleIdx="1" presStyleCnt="3"/>
      <dgm:spPr/>
    </dgm:pt>
    <dgm:pt modelId="{82DF56DA-28E4-4F19-BF5C-6004F3BD95DC}" type="pres">
      <dgm:prSet presAssocID="{D620D767-4EDD-4CA5-80BC-A8523DD9DA21}" presName="text2" presStyleLbl="fgAcc2" presStyleIdx="1" presStyleCnt="3" custLinFactNeighborX="-6584" custLinFactNeighborY="-640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2B6EF9-3DFE-475C-88BD-A23949CC4D3C}" type="pres">
      <dgm:prSet presAssocID="{D620D767-4EDD-4CA5-80BC-A8523DD9DA21}" presName="hierChild3" presStyleCnt="0"/>
      <dgm:spPr/>
    </dgm:pt>
    <dgm:pt modelId="{D6E825B8-27E7-4A31-B27D-13EE75A966E7}" type="pres">
      <dgm:prSet presAssocID="{98A3F58B-DDAF-4526-AB3A-F0F37DE35496}" presName="Name10" presStyleLbl="parChTrans1D2" presStyleIdx="2" presStyleCnt="3"/>
      <dgm:spPr/>
      <dgm:t>
        <a:bodyPr/>
        <a:lstStyle/>
        <a:p>
          <a:endParaRPr lang="en-US"/>
        </a:p>
      </dgm:t>
    </dgm:pt>
    <dgm:pt modelId="{5CEA81EF-C94D-4F4B-BB40-EBF830CA9975}" type="pres">
      <dgm:prSet presAssocID="{8C1CAF48-8202-46BC-A2B1-9E6313453212}" presName="hierRoot2" presStyleCnt="0"/>
      <dgm:spPr/>
    </dgm:pt>
    <dgm:pt modelId="{EA5FBE8A-DB9C-492A-B7F4-41C6BCF02E32}" type="pres">
      <dgm:prSet presAssocID="{8C1CAF48-8202-46BC-A2B1-9E6313453212}" presName="composite2" presStyleCnt="0"/>
      <dgm:spPr/>
    </dgm:pt>
    <dgm:pt modelId="{E71BE70C-B698-420B-AD17-33166900FACE}" type="pres">
      <dgm:prSet presAssocID="{8C1CAF48-8202-46BC-A2B1-9E6313453212}" presName="background2" presStyleLbl="node2" presStyleIdx="2" presStyleCnt="3"/>
      <dgm:spPr/>
    </dgm:pt>
    <dgm:pt modelId="{32DC6828-4113-4B95-8462-A964003ACA37}" type="pres">
      <dgm:prSet presAssocID="{8C1CAF48-8202-46BC-A2B1-9E6313453212}" presName="text2" presStyleLbl="fgAcc2" presStyleIdx="2" presStyleCnt="3" custLinFactNeighborX="26965" custLinFactNeighborY="-725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5FF208-1F04-4F7E-9CA4-2DC0C2303359}" type="pres">
      <dgm:prSet presAssocID="{8C1CAF48-8202-46BC-A2B1-9E6313453212}" presName="hierChild3" presStyleCnt="0"/>
      <dgm:spPr/>
    </dgm:pt>
    <dgm:pt modelId="{A4BFA083-3080-4797-8345-DD8D33D134E7}" type="pres">
      <dgm:prSet presAssocID="{32A25F25-BD9F-4E11-9BFC-070C8C6CD153}" presName="Name17" presStyleLbl="parChTrans1D3" presStyleIdx="2" presStyleCnt="4"/>
      <dgm:spPr/>
      <dgm:t>
        <a:bodyPr/>
        <a:lstStyle/>
        <a:p>
          <a:endParaRPr lang="en-US"/>
        </a:p>
      </dgm:t>
    </dgm:pt>
    <dgm:pt modelId="{4ACEF8A4-0AD8-4B25-8D71-5124AAEF28AF}" type="pres">
      <dgm:prSet presAssocID="{D297E648-2AF3-4920-B328-DB44746C4812}" presName="hierRoot3" presStyleCnt="0"/>
      <dgm:spPr/>
    </dgm:pt>
    <dgm:pt modelId="{68303925-6AFB-4209-8D23-4B9E07C8034F}" type="pres">
      <dgm:prSet presAssocID="{D297E648-2AF3-4920-B328-DB44746C4812}" presName="composite3" presStyleCnt="0"/>
      <dgm:spPr/>
    </dgm:pt>
    <dgm:pt modelId="{2B7FC798-CA4A-40A3-8C7C-0D95DC310E4D}" type="pres">
      <dgm:prSet presAssocID="{D297E648-2AF3-4920-B328-DB44746C4812}" presName="background3" presStyleLbl="node3" presStyleIdx="2" presStyleCnt="4"/>
      <dgm:spPr/>
    </dgm:pt>
    <dgm:pt modelId="{8068C439-D3A7-41F3-9390-B093576CC5F2}" type="pres">
      <dgm:prSet presAssocID="{D297E648-2AF3-4920-B328-DB44746C4812}" presName="text3" presStyleLbl="fgAcc3" presStyleIdx="2" presStyleCnt="4" custScaleY="142192" custLinFactNeighborX="7873" custLinFactNeighborY="774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10ACDA-EE7F-46FC-AF6D-F72F83F5094E}" type="pres">
      <dgm:prSet presAssocID="{D297E648-2AF3-4920-B328-DB44746C4812}" presName="hierChild4" presStyleCnt="0"/>
      <dgm:spPr/>
    </dgm:pt>
    <dgm:pt modelId="{97FC2C76-1983-40F8-825E-0F20CCF82EEC}" type="pres">
      <dgm:prSet presAssocID="{C60081F5-03C9-4E10-BFD4-22A0B37590A5}" presName="Name17" presStyleLbl="parChTrans1D3" presStyleIdx="3" presStyleCnt="4"/>
      <dgm:spPr/>
      <dgm:t>
        <a:bodyPr/>
        <a:lstStyle/>
        <a:p>
          <a:endParaRPr lang="en-US"/>
        </a:p>
      </dgm:t>
    </dgm:pt>
    <dgm:pt modelId="{10321E07-501D-4586-A939-086FD846BE4D}" type="pres">
      <dgm:prSet presAssocID="{C6CE1CB7-442C-4B85-BA79-8BE7114A1271}" presName="hierRoot3" presStyleCnt="0"/>
      <dgm:spPr/>
    </dgm:pt>
    <dgm:pt modelId="{B08024F8-9A42-4A45-87FB-5445C1BF1202}" type="pres">
      <dgm:prSet presAssocID="{C6CE1CB7-442C-4B85-BA79-8BE7114A1271}" presName="composite3" presStyleCnt="0"/>
      <dgm:spPr/>
    </dgm:pt>
    <dgm:pt modelId="{D733E98C-A09A-4DB1-A382-1B9C23C58EE4}" type="pres">
      <dgm:prSet presAssocID="{C6CE1CB7-442C-4B85-BA79-8BE7114A1271}" presName="background3" presStyleLbl="node3" presStyleIdx="3" presStyleCnt="4"/>
      <dgm:spPr/>
    </dgm:pt>
    <dgm:pt modelId="{F48A4F08-7BC3-4846-8A7D-32F1ED5001A9}" type="pres">
      <dgm:prSet presAssocID="{C6CE1CB7-442C-4B85-BA79-8BE7114A1271}" presName="text3" presStyleLbl="fgAcc3" presStyleIdx="3" presStyleCnt="4" custScaleY="111826" custLinFactNeighborX="14565" custLinFactNeighborY="774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A66C25-05F1-44B1-B8C8-00CBA8E7BE8C}" type="pres">
      <dgm:prSet presAssocID="{C6CE1CB7-442C-4B85-BA79-8BE7114A1271}" presName="hierChild4" presStyleCnt="0"/>
      <dgm:spPr/>
    </dgm:pt>
    <dgm:pt modelId="{1C361069-3AC4-4344-859A-17F79FAA6A89}" type="pres">
      <dgm:prSet presAssocID="{68DFC9E8-487B-45EE-8B78-E84FD41E3EC7}" presName="hierRoot1" presStyleCnt="0"/>
      <dgm:spPr/>
    </dgm:pt>
    <dgm:pt modelId="{39BE338F-440A-487F-A398-C84FE6B4C1A7}" type="pres">
      <dgm:prSet presAssocID="{68DFC9E8-487B-45EE-8B78-E84FD41E3EC7}" presName="composite" presStyleCnt="0"/>
      <dgm:spPr/>
    </dgm:pt>
    <dgm:pt modelId="{8BE90F0F-DF97-4793-A1B8-9A0359B6DC35}" type="pres">
      <dgm:prSet presAssocID="{68DFC9E8-487B-45EE-8B78-E84FD41E3EC7}" presName="background" presStyleLbl="node0" presStyleIdx="1" presStyleCnt="2"/>
      <dgm:spPr/>
    </dgm:pt>
    <dgm:pt modelId="{D08DF0E8-8012-42E5-87CE-70E5228D349B}" type="pres">
      <dgm:prSet presAssocID="{68DFC9E8-487B-45EE-8B78-E84FD41E3EC7}" presName="text" presStyleLbl="fgAcc0" presStyleIdx="1" presStyleCnt="2" custLinFactX="-28806" custLinFactY="100000" custLinFactNeighborX="-100000" custLinFactNeighborY="1170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8A2E9F-0EC2-46C4-99F6-371FD02A503C}" type="pres">
      <dgm:prSet presAssocID="{68DFC9E8-487B-45EE-8B78-E84FD41E3EC7}" presName="hierChild2" presStyleCnt="0"/>
      <dgm:spPr/>
    </dgm:pt>
  </dgm:ptLst>
  <dgm:cxnLst>
    <dgm:cxn modelId="{BA9F102C-3EAB-4D81-BF04-F6AD67A3B4DE}" type="presOf" srcId="{8C1CAF48-8202-46BC-A2B1-9E6313453212}" destId="{32DC6828-4113-4B95-8462-A964003ACA37}" srcOrd="0" destOrd="0" presId="urn:microsoft.com/office/officeart/2005/8/layout/hierarchy1"/>
    <dgm:cxn modelId="{7B930B25-0B79-426A-8506-79AF3936032E}" type="presOf" srcId="{DFE5EA23-0E27-4C45-85F8-4953108286CC}" destId="{B0155D3C-5145-48CE-A799-B84983D07200}" srcOrd="0" destOrd="0" presId="urn:microsoft.com/office/officeart/2005/8/layout/hierarchy1"/>
    <dgm:cxn modelId="{1BF4D137-7E96-414F-B09D-7436F470C02C}" type="presOf" srcId="{C60081F5-03C9-4E10-BFD4-22A0B37590A5}" destId="{97FC2C76-1983-40F8-825E-0F20CCF82EEC}" srcOrd="0" destOrd="0" presId="urn:microsoft.com/office/officeart/2005/8/layout/hierarchy1"/>
    <dgm:cxn modelId="{78DCDA85-319E-4BE4-BCDB-B1F21F60AEFE}" srcId="{72E3A45A-CC78-4064-BA09-C5EED006187A}" destId="{667E5629-E189-42FA-BEF9-5464C8421F5F}" srcOrd="0" destOrd="0" parTransId="{FF8F660C-A2EF-4F3D-86A5-860F56F1EDCF}" sibTransId="{8BAF824B-ACA5-4834-9113-19AED7A7F51A}"/>
    <dgm:cxn modelId="{38446CC1-1CB9-41B5-845A-DBABF3EFA1EB}" type="presOf" srcId="{8A439109-CA50-41BF-B73C-4F466A137913}" destId="{63F195AA-0724-49C4-B6B3-8E96E5D684F7}" srcOrd="0" destOrd="0" presId="urn:microsoft.com/office/officeart/2005/8/layout/hierarchy1"/>
    <dgm:cxn modelId="{B3B8374A-02DC-4A67-AF47-75941FD333DC}" srcId="{8C1CAF48-8202-46BC-A2B1-9E6313453212}" destId="{C6CE1CB7-442C-4B85-BA79-8BE7114A1271}" srcOrd="1" destOrd="0" parTransId="{C60081F5-03C9-4E10-BFD4-22A0B37590A5}" sibTransId="{9E222D1B-9E0D-44A7-ABB6-B1D74439C0F7}"/>
    <dgm:cxn modelId="{046BA971-D2C5-489B-BEFD-10781895C0AF}" srcId="{6B2F3E1D-17B5-4077-871D-1AE011585042}" destId="{7746BB42-BF33-4366-9169-F162226F383D}" srcOrd="0" destOrd="0" parTransId="{3406E655-DBBB-4E81-AF62-87D1D97A0087}" sibTransId="{A5B61CA0-BF82-4B79-A3CC-A4A0521BEF54}"/>
    <dgm:cxn modelId="{321B40C2-1072-40A4-B969-8E732D345FF0}" type="presOf" srcId="{68DFC9E8-487B-45EE-8B78-E84FD41E3EC7}" destId="{D08DF0E8-8012-42E5-87CE-70E5228D349B}" srcOrd="0" destOrd="0" presId="urn:microsoft.com/office/officeart/2005/8/layout/hierarchy1"/>
    <dgm:cxn modelId="{34F628E2-A99C-4A8C-B3FF-88D3BBB3A745}" type="presOf" srcId="{1DF78999-962F-4077-8114-07B00F94E24B}" destId="{405F7BAB-28CF-4783-B7B0-A7AE442659AE}" srcOrd="0" destOrd="0" presId="urn:microsoft.com/office/officeart/2005/8/layout/hierarchy1"/>
    <dgm:cxn modelId="{D3E5DAE9-32FF-4CC5-AC10-B8CAA8732B6B}" type="presOf" srcId="{32A25F25-BD9F-4E11-9BFC-070C8C6CD153}" destId="{A4BFA083-3080-4797-8345-DD8D33D134E7}" srcOrd="0" destOrd="0" presId="urn:microsoft.com/office/officeart/2005/8/layout/hierarchy1"/>
    <dgm:cxn modelId="{53BE9A47-A375-4E95-8DFD-FD5688C237AA}" srcId="{7746BB42-BF33-4366-9169-F162226F383D}" destId="{72E3A45A-CC78-4064-BA09-C5EED006187A}" srcOrd="0" destOrd="0" parTransId="{1DF78999-962F-4077-8114-07B00F94E24B}" sibTransId="{CA67DFC0-CD0E-4434-BB16-97CB53A5DD70}"/>
    <dgm:cxn modelId="{4940136F-6626-4760-A2D4-15FEB8BCCFB2}" srcId="{72E3A45A-CC78-4064-BA09-C5EED006187A}" destId="{8A439109-CA50-41BF-B73C-4F466A137913}" srcOrd="1" destOrd="0" parTransId="{EC8CDA17-9C57-43A9-B313-04640EFB2D6A}" sibTransId="{7725D804-1621-4991-BE68-5C6D74BA4B18}"/>
    <dgm:cxn modelId="{021BC2E2-4BDE-4E5D-ABFA-B73161EE930F}" srcId="{6B2F3E1D-17B5-4077-871D-1AE011585042}" destId="{68DFC9E8-487B-45EE-8B78-E84FD41E3EC7}" srcOrd="1" destOrd="0" parTransId="{604B8AF6-E981-481C-B945-0FA0670E057D}" sibTransId="{2093250E-7873-44FF-887E-25CE56202901}"/>
    <dgm:cxn modelId="{0F2A531C-2384-494C-9A15-91CE9C73E71E}" type="presOf" srcId="{C6CE1CB7-442C-4B85-BA79-8BE7114A1271}" destId="{F48A4F08-7BC3-4846-8A7D-32F1ED5001A9}" srcOrd="0" destOrd="0" presId="urn:microsoft.com/office/officeart/2005/8/layout/hierarchy1"/>
    <dgm:cxn modelId="{89CA5EFF-B1D4-409B-8643-ABCD881FD54F}" type="presOf" srcId="{6B2F3E1D-17B5-4077-871D-1AE011585042}" destId="{11A883EA-7AA8-49FD-9334-EB0A12047B10}" srcOrd="0" destOrd="0" presId="urn:microsoft.com/office/officeart/2005/8/layout/hierarchy1"/>
    <dgm:cxn modelId="{41F62649-4D4E-4534-8323-6F8734F01BE8}" type="presOf" srcId="{D620D767-4EDD-4CA5-80BC-A8523DD9DA21}" destId="{82DF56DA-28E4-4F19-BF5C-6004F3BD95DC}" srcOrd="0" destOrd="0" presId="urn:microsoft.com/office/officeart/2005/8/layout/hierarchy1"/>
    <dgm:cxn modelId="{91877B9A-1341-441E-9927-CD401158A18A}" srcId="{7746BB42-BF33-4366-9169-F162226F383D}" destId="{8C1CAF48-8202-46BC-A2B1-9E6313453212}" srcOrd="2" destOrd="0" parTransId="{98A3F58B-DDAF-4526-AB3A-F0F37DE35496}" sibTransId="{B25D7F9F-5B26-4AC0-91D1-86D34E1A8750}"/>
    <dgm:cxn modelId="{21AB887A-1D64-4E37-99E2-6BCDDCF3F4E2}" type="presOf" srcId="{EC8CDA17-9C57-43A9-B313-04640EFB2D6A}" destId="{C763E149-7320-4158-9443-003C891AA1A4}" srcOrd="0" destOrd="0" presId="urn:microsoft.com/office/officeart/2005/8/layout/hierarchy1"/>
    <dgm:cxn modelId="{3AFEEA59-D6BA-40F2-8BDE-D593553990AF}" type="presOf" srcId="{98A3F58B-DDAF-4526-AB3A-F0F37DE35496}" destId="{D6E825B8-27E7-4A31-B27D-13EE75A966E7}" srcOrd="0" destOrd="0" presId="urn:microsoft.com/office/officeart/2005/8/layout/hierarchy1"/>
    <dgm:cxn modelId="{237177A2-77EE-4A88-BB9A-21BA88F46C52}" type="presOf" srcId="{667E5629-E189-42FA-BEF9-5464C8421F5F}" destId="{A6C87DB8-B3CD-425B-9E49-3204BA251FDF}" srcOrd="0" destOrd="0" presId="urn:microsoft.com/office/officeart/2005/8/layout/hierarchy1"/>
    <dgm:cxn modelId="{2DB4EC79-33E6-42B6-92F3-CE8B08BEB1C4}" type="presOf" srcId="{D297E648-2AF3-4920-B328-DB44746C4812}" destId="{8068C439-D3A7-41F3-9390-B093576CC5F2}" srcOrd="0" destOrd="0" presId="urn:microsoft.com/office/officeart/2005/8/layout/hierarchy1"/>
    <dgm:cxn modelId="{7325E104-543A-4DB7-B5E7-DAB3AEC562E9}" type="presOf" srcId="{7746BB42-BF33-4366-9169-F162226F383D}" destId="{CB3C596E-C1ED-40E3-85D9-2D3E1898E122}" srcOrd="0" destOrd="0" presId="urn:microsoft.com/office/officeart/2005/8/layout/hierarchy1"/>
    <dgm:cxn modelId="{6A97CEFB-06B8-4706-9C54-25C0C050012E}" type="presOf" srcId="{72E3A45A-CC78-4064-BA09-C5EED006187A}" destId="{8E5373D3-81FB-43BD-9F25-9E038BF50C36}" srcOrd="0" destOrd="0" presId="urn:microsoft.com/office/officeart/2005/8/layout/hierarchy1"/>
    <dgm:cxn modelId="{0D5028A4-F97D-4EA0-B4E2-22579E077596}" srcId="{7746BB42-BF33-4366-9169-F162226F383D}" destId="{D620D767-4EDD-4CA5-80BC-A8523DD9DA21}" srcOrd="1" destOrd="0" parTransId="{DFE5EA23-0E27-4C45-85F8-4953108286CC}" sibTransId="{C46E95A9-562A-43D0-AE41-D78F6B53B31F}"/>
    <dgm:cxn modelId="{1F3F4ADD-2FD8-482C-933C-FF700236E5CD}" srcId="{8C1CAF48-8202-46BC-A2B1-9E6313453212}" destId="{D297E648-2AF3-4920-B328-DB44746C4812}" srcOrd="0" destOrd="0" parTransId="{32A25F25-BD9F-4E11-9BFC-070C8C6CD153}" sibTransId="{F0219F46-EE13-4913-9D63-BD5988A38E02}"/>
    <dgm:cxn modelId="{5FC311D2-0376-4F02-92F4-45BA5260026D}" type="presOf" srcId="{FF8F660C-A2EF-4F3D-86A5-860F56F1EDCF}" destId="{FAA139F4-AF81-4F49-9785-DAD8431A0AB3}" srcOrd="0" destOrd="0" presId="urn:microsoft.com/office/officeart/2005/8/layout/hierarchy1"/>
    <dgm:cxn modelId="{348975C5-A8A9-48DD-B3E4-83ECF295C38B}" type="presParOf" srcId="{11A883EA-7AA8-49FD-9334-EB0A12047B10}" destId="{D80A7F96-468B-4488-9A6B-A36E9899F693}" srcOrd="0" destOrd="0" presId="urn:microsoft.com/office/officeart/2005/8/layout/hierarchy1"/>
    <dgm:cxn modelId="{1F4D36C9-CE6E-439C-932F-C2DC889DF220}" type="presParOf" srcId="{D80A7F96-468B-4488-9A6B-A36E9899F693}" destId="{ADBE1572-DB79-4E3C-AD5F-1C615DDB6959}" srcOrd="0" destOrd="0" presId="urn:microsoft.com/office/officeart/2005/8/layout/hierarchy1"/>
    <dgm:cxn modelId="{8D13147A-1655-4BDA-9782-E8F4DFB7AABE}" type="presParOf" srcId="{ADBE1572-DB79-4E3C-AD5F-1C615DDB6959}" destId="{27CB34B5-F196-49AC-BB39-E96DF44A0459}" srcOrd="0" destOrd="0" presId="urn:microsoft.com/office/officeart/2005/8/layout/hierarchy1"/>
    <dgm:cxn modelId="{D659E29B-D2D1-4996-9B84-7A12EB96DFA6}" type="presParOf" srcId="{ADBE1572-DB79-4E3C-AD5F-1C615DDB6959}" destId="{CB3C596E-C1ED-40E3-85D9-2D3E1898E122}" srcOrd="1" destOrd="0" presId="urn:microsoft.com/office/officeart/2005/8/layout/hierarchy1"/>
    <dgm:cxn modelId="{2699BC3C-D184-4E30-837D-1FAC9807ED98}" type="presParOf" srcId="{D80A7F96-468B-4488-9A6B-A36E9899F693}" destId="{46B20778-4B9C-452A-A274-CA464DC397B7}" srcOrd="1" destOrd="0" presId="urn:microsoft.com/office/officeart/2005/8/layout/hierarchy1"/>
    <dgm:cxn modelId="{75E32D11-88CB-4EDF-88AB-D4AA979D7B8C}" type="presParOf" srcId="{46B20778-4B9C-452A-A274-CA464DC397B7}" destId="{405F7BAB-28CF-4783-B7B0-A7AE442659AE}" srcOrd="0" destOrd="0" presId="urn:microsoft.com/office/officeart/2005/8/layout/hierarchy1"/>
    <dgm:cxn modelId="{701CE60B-2E0E-4584-A022-72DA690D8895}" type="presParOf" srcId="{46B20778-4B9C-452A-A274-CA464DC397B7}" destId="{9A54E530-93D2-4917-AAD3-29C9397B21C1}" srcOrd="1" destOrd="0" presId="urn:microsoft.com/office/officeart/2005/8/layout/hierarchy1"/>
    <dgm:cxn modelId="{3EF05ED4-AE7B-4BC9-ADEB-04F326105165}" type="presParOf" srcId="{9A54E530-93D2-4917-AAD3-29C9397B21C1}" destId="{114FBA65-6335-48E7-BDAB-28B12D424EB6}" srcOrd="0" destOrd="0" presId="urn:microsoft.com/office/officeart/2005/8/layout/hierarchy1"/>
    <dgm:cxn modelId="{AE6DD703-788E-437F-B8D9-B9263C8C03B8}" type="presParOf" srcId="{114FBA65-6335-48E7-BDAB-28B12D424EB6}" destId="{723502C2-37FD-41A5-B2B3-AF54F62F9E64}" srcOrd="0" destOrd="0" presId="urn:microsoft.com/office/officeart/2005/8/layout/hierarchy1"/>
    <dgm:cxn modelId="{7B522580-D395-4368-9C3E-196E83732D32}" type="presParOf" srcId="{114FBA65-6335-48E7-BDAB-28B12D424EB6}" destId="{8E5373D3-81FB-43BD-9F25-9E038BF50C36}" srcOrd="1" destOrd="0" presId="urn:microsoft.com/office/officeart/2005/8/layout/hierarchy1"/>
    <dgm:cxn modelId="{68820506-9402-4F38-B020-B506916DB37D}" type="presParOf" srcId="{9A54E530-93D2-4917-AAD3-29C9397B21C1}" destId="{4BABE296-1F40-487E-AA8B-9049C440A8A5}" srcOrd="1" destOrd="0" presId="urn:microsoft.com/office/officeart/2005/8/layout/hierarchy1"/>
    <dgm:cxn modelId="{0B26907E-7FA7-4E62-B203-8B3D27CD0EC6}" type="presParOf" srcId="{4BABE296-1F40-487E-AA8B-9049C440A8A5}" destId="{FAA139F4-AF81-4F49-9785-DAD8431A0AB3}" srcOrd="0" destOrd="0" presId="urn:microsoft.com/office/officeart/2005/8/layout/hierarchy1"/>
    <dgm:cxn modelId="{A9476DB9-6A7D-48BF-9757-1921A5F3684C}" type="presParOf" srcId="{4BABE296-1F40-487E-AA8B-9049C440A8A5}" destId="{F181CB04-7AA0-4863-B318-DF016B9289D8}" srcOrd="1" destOrd="0" presId="urn:microsoft.com/office/officeart/2005/8/layout/hierarchy1"/>
    <dgm:cxn modelId="{887A1991-B0D7-4281-8690-E53CAB792DB6}" type="presParOf" srcId="{F181CB04-7AA0-4863-B318-DF016B9289D8}" destId="{72557908-0C6D-4C92-BE40-1C9AA9DD6CDC}" srcOrd="0" destOrd="0" presId="urn:microsoft.com/office/officeart/2005/8/layout/hierarchy1"/>
    <dgm:cxn modelId="{2AFC4C8B-C918-4EFC-9CDA-77E2ADB8DB07}" type="presParOf" srcId="{72557908-0C6D-4C92-BE40-1C9AA9DD6CDC}" destId="{2F37F2D3-6860-4449-90CC-70242A6BE48A}" srcOrd="0" destOrd="0" presId="urn:microsoft.com/office/officeart/2005/8/layout/hierarchy1"/>
    <dgm:cxn modelId="{BD480FB0-CE64-457D-89E3-A18165315AAF}" type="presParOf" srcId="{72557908-0C6D-4C92-BE40-1C9AA9DD6CDC}" destId="{A6C87DB8-B3CD-425B-9E49-3204BA251FDF}" srcOrd="1" destOrd="0" presId="urn:microsoft.com/office/officeart/2005/8/layout/hierarchy1"/>
    <dgm:cxn modelId="{B241F65E-85B9-43CE-AC3D-F665AC084AF2}" type="presParOf" srcId="{F181CB04-7AA0-4863-B318-DF016B9289D8}" destId="{24B467BC-B04F-4E82-8BA0-AAEFE37A0803}" srcOrd="1" destOrd="0" presId="urn:microsoft.com/office/officeart/2005/8/layout/hierarchy1"/>
    <dgm:cxn modelId="{7657B4D2-5E9B-4A18-A967-1F32513A2568}" type="presParOf" srcId="{4BABE296-1F40-487E-AA8B-9049C440A8A5}" destId="{C763E149-7320-4158-9443-003C891AA1A4}" srcOrd="2" destOrd="0" presId="urn:microsoft.com/office/officeart/2005/8/layout/hierarchy1"/>
    <dgm:cxn modelId="{0A07CE2D-2705-4B77-B9E6-CC30C14A0680}" type="presParOf" srcId="{4BABE296-1F40-487E-AA8B-9049C440A8A5}" destId="{6FBC9C89-2294-4F0C-A78D-828A00363E65}" srcOrd="3" destOrd="0" presId="urn:microsoft.com/office/officeart/2005/8/layout/hierarchy1"/>
    <dgm:cxn modelId="{3806EFE4-89E7-4C3C-8BBE-CCDD987B2C5A}" type="presParOf" srcId="{6FBC9C89-2294-4F0C-A78D-828A00363E65}" destId="{F5A783E7-045D-43B1-A766-93A1B40017C4}" srcOrd="0" destOrd="0" presId="urn:microsoft.com/office/officeart/2005/8/layout/hierarchy1"/>
    <dgm:cxn modelId="{C2680E8E-EAD3-4B16-8B5D-D0BBBF700826}" type="presParOf" srcId="{F5A783E7-045D-43B1-A766-93A1B40017C4}" destId="{131026B9-F2A5-4AB6-8F6E-42471F243BC5}" srcOrd="0" destOrd="0" presId="urn:microsoft.com/office/officeart/2005/8/layout/hierarchy1"/>
    <dgm:cxn modelId="{F24BDF5F-E97F-41F3-A7AF-344AEED06394}" type="presParOf" srcId="{F5A783E7-045D-43B1-A766-93A1B40017C4}" destId="{63F195AA-0724-49C4-B6B3-8E96E5D684F7}" srcOrd="1" destOrd="0" presId="urn:microsoft.com/office/officeart/2005/8/layout/hierarchy1"/>
    <dgm:cxn modelId="{F86CF20E-FE82-488E-9DFF-4241A8622DD8}" type="presParOf" srcId="{6FBC9C89-2294-4F0C-A78D-828A00363E65}" destId="{ABCE8321-D067-4A06-9A06-065B973C14BD}" srcOrd="1" destOrd="0" presId="urn:microsoft.com/office/officeart/2005/8/layout/hierarchy1"/>
    <dgm:cxn modelId="{17BEC19B-62CA-4715-AE0C-868DB2CF50E4}" type="presParOf" srcId="{46B20778-4B9C-452A-A274-CA464DC397B7}" destId="{B0155D3C-5145-48CE-A799-B84983D07200}" srcOrd="2" destOrd="0" presId="urn:microsoft.com/office/officeart/2005/8/layout/hierarchy1"/>
    <dgm:cxn modelId="{FF1B8B8E-200D-4B29-B21C-03C1F8FD4F22}" type="presParOf" srcId="{46B20778-4B9C-452A-A274-CA464DC397B7}" destId="{E4712BA4-DD55-4C80-BFB1-63CCD6BEAF6F}" srcOrd="3" destOrd="0" presId="urn:microsoft.com/office/officeart/2005/8/layout/hierarchy1"/>
    <dgm:cxn modelId="{383C1295-3098-4262-8EAC-95C0E3E53171}" type="presParOf" srcId="{E4712BA4-DD55-4C80-BFB1-63CCD6BEAF6F}" destId="{4D73B758-08D3-4A3A-8590-1215A5D8F568}" srcOrd="0" destOrd="0" presId="urn:microsoft.com/office/officeart/2005/8/layout/hierarchy1"/>
    <dgm:cxn modelId="{493C0880-CD82-474A-A6BA-02B50AAB24D1}" type="presParOf" srcId="{4D73B758-08D3-4A3A-8590-1215A5D8F568}" destId="{B40914CE-9F2F-4082-B6B0-EF27957B4D4B}" srcOrd="0" destOrd="0" presId="urn:microsoft.com/office/officeart/2005/8/layout/hierarchy1"/>
    <dgm:cxn modelId="{247CA451-1FD3-4026-97C9-EBA409C9B4C6}" type="presParOf" srcId="{4D73B758-08D3-4A3A-8590-1215A5D8F568}" destId="{82DF56DA-28E4-4F19-BF5C-6004F3BD95DC}" srcOrd="1" destOrd="0" presId="urn:microsoft.com/office/officeart/2005/8/layout/hierarchy1"/>
    <dgm:cxn modelId="{1DE1841B-5B56-4CD8-BD60-5491C6BE41B1}" type="presParOf" srcId="{E4712BA4-DD55-4C80-BFB1-63CCD6BEAF6F}" destId="{4C2B6EF9-3DFE-475C-88BD-A23949CC4D3C}" srcOrd="1" destOrd="0" presId="urn:microsoft.com/office/officeart/2005/8/layout/hierarchy1"/>
    <dgm:cxn modelId="{398E4A15-C123-4F3C-A1D6-C7E31CFF5EA4}" type="presParOf" srcId="{46B20778-4B9C-452A-A274-CA464DC397B7}" destId="{D6E825B8-27E7-4A31-B27D-13EE75A966E7}" srcOrd="4" destOrd="0" presId="urn:microsoft.com/office/officeart/2005/8/layout/hierarchy1"/>
    <dgm:cxn modelId="{209FB27B-4F00-42F2-8836-6B5881F75F28}" type="presParOf" srcId="{46B20778-4B9C-452A-A274-CA464DC397B7}" destId="{5CEA81EF-C94D-4F4B-BB40-EBF830CA9975}" srcOrd="5" destOrd="0" presId="urn:microsoft.com/office/officeart/2005/8/layout/hierarchy1"/>
    <dgm:cxn modelId="{B8A65ACB-A73D-4E3F-8511-2734F43448C6}" type="presParOf" srcId="{5CEA81EF-C94D-4F4B-BB40-EBF830CA9975}" destId="{EA5FBE8A-DB9C-492A-B7F4-41C6BCF02E32}" srcOrd="0" destOrd="0" presId="urn:microsoft.com/office/officeart/2005/8/layout/hierarchy1"/>
    <dgm:cxn modelId="{18DB733E-44DB-425B-85B7-8A1103AF19AE}" type="presParOf" srcId="{EA5FBE8A-DB9C-492A-B7F4-41C6BCF02E32}" destId="{E71BE70C-B698-420B-AD17-33166900FACE}" srcOrd="0" destOrd="0" presId="urn:microsoft.com/office/officeart/2005/8/layout/hierarchy1"/>
    <dgm:cxn modelId="{17E5129E-9694-409C-BEC2-142EAF795B33}" type="presParOf" srcId="{EA5FBE8A-DB9C-492A-B7F4-41C6BCF02E32}" destId="{32DC6828-4113-4B95-8462-A964003ACA37}" srcOrd="1" destOrd="0" presId="urn:microsoft.com/office/officeart/2005/8/layout/hierarchy1"/>
    <dgm:cxn modelId="{1273A55E-2BBC-4942-A88E-FAA2D82C6905}" type="presParOf" srcId="{5CEA81EF-C94D-4F4B-BB40-EBF830CA9975}" destId="{155FF208-1F04-4F7E-9CA4-2DC0C2303359}" srcOrd="1" destOrd="0" presId="urn:microsoft.com/office/officeart/2005/8/layout/hierarchy1"/>
    <dgm:cxn modelId="{87FBB646-B419-4FF1-8331-E16BF9C8E045}" type="presParOf" srcId="{155FF208-1F04-4F7E-9CA4-2DC0C2303359}" destId="{A4BFA083-3080-4797-8345-DD8D33D134E7}" srcOrd="0" destOrd="0" presId="urn:microsoft.com/office/officeart/2005/8/layout/hierarchy1"/>
    <dgm:cxn modelId="{C25DE54E-1372-4AD1-BA22-0D410B10E91A}" type="presParOf" srcId="{155FF208-1F04-4F7E-9CA4-2DC0C2303359}" destId="{4ACEF8A4-0AD8-4B25-8D71-5124AAEF28AF}" srcOrd="1" destOrd="0" presId="urn:microsoft.com/office/officeart/2005/8/layout/hierarchy1"/>
    <dgm:cxn modelId="{2E3E506D-F912-4AA2-BF63-CA1299BDCA37}" type="presParOf" srcId="{4ACEF8A4-0AD8-4B25-8D71-5124AAEF28AF}" destId="{68303925-6AFB-4209-8D23-4B9E07C8034F}" srcOrd="0" destOrd="0" presId="urn:microsoft.com/office/officeart/2005/8/layout/hierarchy1"/>
    <dgm:cxn modelId="{70638CD1-74D1-4522-96D3-D11AD7145882}" type="presParOf" srcId="{68303925-6AFB-4209-8D23-4B9E07C8034F}" destId="{2B7FC798-CA4A-40A3-8C7C-0D95DC310E4D}" srcOrd="0" destOrd="0" presId="urn:microsoft.com/office/officeart/2005/8/layout/hierarchy1"/>
    <dgm:cxn modelId="{2D787558-9DA5-4437-A382-64E079681AFC}" type="presParOf" srcId="{68303925-6AFB-4209-8D23-4B9E07C8034F}" destId="{8068C439-D3A7-41F3-9390-B093576CC5F2}" srcOrd="1" destOrd="0" presId="urn:microsoft.com/office/officeart/2005/8/layout/hierarchy1"/>
    <dgm:cxn modelId="{CE7FAFBF-A1A0-4FFA-B427-17076D2F22FF}" type="presParOf" srcId="{4ACEF8A4-0AD8-4B25-8D71-5124AAEF28AF}" destId="{3910ACDA-EE7F-46FC-AF6D-F72F83F5094E}" srcOrd="1" destOrd="0" presId="urn:microsoft.com/office/officeart/2005/8/layout/hierarchy1"/>
    <dgm:cxn modelId="{77CCE896-4741-4F94-896B-074A86E0A9B9}" type="presParOf" srcId="{155FF208-1F04-4F7E-9CA4-2DC0C2303359}" destId="{97FC2C76-1983-40F8-825E-0F20CCF82EEC}" srcOrd="2" destOrd="0" presId="urn:microsoft.com/office/officeart/2005/8/layout/hierarchy1"/>
    <dgm:cxn modelId="{588BF13A-C0ED-4300-B314-E9669A8B135B}" type="presParOf" srcId="{155FF208-1F04-4F7E-9CA4-2DC0C2303359}" destId="{10321E07-501D-4586-A939-086FD846BE4D}" srcOrd="3" destOrd="0" presId="urn:microsoft.com/office/officeart/2005/8/layout/hierarchy1"/>
    <dgm:cxn modelId="{08911BB4-2D06-49FD-91E9-90C245C9B3E8}" type="presParOf" srcId="{10321E07-501D-4586-A939-086FD846BE4D}" destId="{B08024F8-9A42-4A45-87FB-5445C1BF1202}" srcOrd="0" destOrd="0" presId="urn:microsoft.com/office/officeart/2005/8/layout/hierarchy1"/>
    <dgm:cxn modelId="{9EC64275-1752-460A-8AEC-53DC24E36126}" type="presParOf" srcId="{B08024F8-9A42-4A45-87FB-5445C1BF1202}" destId="{D733E98C-A09A-4DB1-A382-1B9C23C58EE4}" srcOrd="0" destOrd="0" presId="urn:microsoft.com/office/officeart/2005/8/layout/hierarchy1"/>
    <dgm:cxn modelId="{104E4385-B884-489D-8F1E-A61093A1BCC0}" type="presParOf" srcId="{B08024F8-9A42-4A45-87FB-5445C1BF1202}" destId="{F48A4F08-7BC3-4846-8A7D-32F1ED5001A9}" srcOrd="1" destOrd="0" presId="urn:microsoft.com/office/officeart/2005/8/layout/hierarchy1"/>
    <dgm:cxn modelId="{9E85A51C-C766-4792-8EE2-EE92BEEC6553}" type="presParOf" srcId="{10321E07-501D-4586-A939-086FD846BE4D}" destId="{B8A66C25-05F1-44B1-B8C8-00CBA8E7BE8C}" srcOrd="1" destOrd="0" presId="urn:microsoft.com/office/officeart/2005/8/layout/hierarchy1"/>
    <dgm:cxn modelId="{541C8622-9584-48DE-969F-C4FCEA00E604}" type="presParOf" srcId="{11A883EA-7AA8-49FD-9334-EB0A12047B10}" destId="{1C361069-3AC4-4344-859A-17F79FAA6A89}" srcOrd="1" destOrd="0" presId="urn:microsoft.com/office/officeart/2005/8/layout/hierarchy1"/>
    <dgm:cxn modelId="{D1C09527-E289-4C69-B7D1-0D175237246B}" type="presParOf" srcId="{1C361069-3AC4-4344-859A-17F79FAA6A89}" destId="{39BE338F-440A-487F-A398-C84FE6B4C1A7}" srcOrd="0" destOrd="0" presId="urn:microsoft.com/office/officeart/2005/8/layout/hierarchy1"/>
    <dgm:cxn modelId="{533D345C-1D28-468C-8196-4EE9B83CF866}" type="presParOf" srcId="{39BE338F-440A-487F-A398-C84FE6B4C1A7}" destId="{8BE90F0F-DF97-4793-A1B8-9A0359B6DC35}" srcOrd="0" destOrd="0" presId="urn:microsoft.com/office/officeart/2005/8/layout/hierarchy1"/>
    <dgm:cxn modelId="{6E4F5544-A5A0-4FA4-9D7C-E4C835A831CB}" type="presParOf" srcId="{39BE338F-440A-487F-A398-C84FE6B4C1A7}" destId="{D08DF0E8-8012-42E5-87CE-70E5228D349B}" srcOrd="1" destOrd="0" presId="urn:microsoft.com/office/officeart/2005/8/layout/hierarchy1"/>
    <dgm:cxn modelId="{4E45019E-C3A4-42BA-B107-CC632F8AAE40}" type="presParOf" srcId="{1C361069-3AC4-4344-859A-17F79FAA6A89}" destId="{C08A2E9F-0EC2-46C4-99F6-371FD02A503C}" srcOrd="1" destOrd="0" presId="urn:microsoft.com/office/officeart/2005/8/layout/hierarchy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B2103B-C1A3-4528-9786-D1338B178B2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5E8BB5-7683-4054-9A81-C27EE5B3CC16}">
      <dgm:prSet phldrT="[Text]" custT="1"/>
      <dgm:spPr/>
      <dgm:t>
        <a:bodyPr/>
        <a:lstStyle/>
        <a:p>
          <a:r>
            <a:rPr lang="en-US" sz="17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The connection point in 2013 will be full </a:t>
          </a:r>
          <a:r>
            <a:rPr lang="en-US" sz="1700" b="1" dirty="0" smtClean="0">
              <a:effectLst/>
            </a:rPr>
            <a:t>.</a:t>
          </a:r>
          <a:endParaRPr lang="en-US" sz="1700" b="1" dirty="0">
            <a:effectLst/>
          </a:endParaRPr>
        </a:p>
      </dgm:t>
    </dgm:pt>
    <dgm:pt modelId="{69BBCBD6-81BA-4438-A8CE-2F56C7EA4D4B}" type="parTrans" cxnId="{CD6F35F5-7F52-45F9-8433-C630A743D756}">
      <dgm:prSet/>
      <dgm:spPr/>
      <dgm:t>
        <a:bodyPr/>
        <a:lstStyle/>
        <a:p>
          <a:endParaRPr lang="en-US" sz="1700" b="1"/>
        </a:p>
      </dgm:t>
    </dgm:pt>
    <dgm:pt modelId="{1DDC12F1-AEC9-415A-9C53-3E9A3F4080E7}" type="sibTrans" cxnId="{CD6F35F5-7F52-45F9-8433-C630A743D756}">
      <dgm:prSet/>
      <dgm:spPr/>
      <dgm:t>
        <a:bodyPr/>
        <a:lstStyle/>
        <a:p>
          <a:endParaRPr lang="en-US" sz="1700" b="1"/>
        </a:p>
      </dgm:t>
    </dgm:pt>
    <dgm:pt modelId="{9451CCE0-7B15-4DFA-9E1D-E9C04E94555A}">
      <dgm:prSet phldrT="[Text]" custT="1"/>
      <dgm:spPr/>
      <dgm:t>
        <a:bodyPr/>
        <a:lstStyle/>
        <a:p>
          <a:r>
            <a:rPr lang="en-US" sz="17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So we suggest another connection point gives 20 MVA to fed the network .</a:t>
          </a:r>
        </a:p>
        <a:p>
          <a:r>
            <a:rPr lang="en-US" sz="1700" b="1" dirty="0" smtClean="0">
              <a:solidFill>
                <a:schemeClr val="bg1"/>
              </a:solidFill>
              <a:effectLst/>
            </a:rPr>
            <a:t>Adding to </a:t>
          </a:r>
          <a:r>
            <a:rPr lang="en-US" sz="1700" b="1" dirty="0" smtClean="0">
              <a:solidFill>
                <a:schemeClr val="bg1"/>
              </a:solidFill>
              <a:effectLst/>
            </a:rPr>
            <a:t>previous four  </a:t>
          </a:r>
          <a:r>
            <a:rPr lang="en-US" sz="1700" b="1" dirty="0" smtClean="0">
              <a:solidFill>
                <a:schemeClr val="bg1"/>
              </a:solidFill>
              <a:effectLst/>
            </a:rPr>
            <a:t>connection points</a:t>
          </a:r>
          <a:endParaRPr lang="en-US" sz="1700" b="1" dirty="0">
            <a:solidFill>
              <a:schemeClr val="bg1"/>
            </a:solidFill>
            <a:effectLst/>
          </a:endParaRPr>
        </a:p>
      </dgm:t>
    </dgm:pt>
    <dgm:pt modelId="{E65D1B2B-C5C0-4D1C-8809-B78E31EE2CD8}" type="parTrans" cxnId="{E6C3224F-06F3-4C90-AE49-C653E805C959}">
      <dgm:prSet/>
      <dgm:spPr/>
      <dgm:t>
        <a:bodyPr/>
        <a:lstStyle/>
        <a:p>
          <a:endParaRPr lang="en-US" sz="1700" b="1"/>
        </a:p>
      </dgm:t>
    </dgm:pt>
    <dgm:pt modelId="{DB9E9F8F-0453-46B4-B2FF-04D81840FA44}" type="sibTrans" cxnId="{E6C3224F-06F3-4C90-AE49-C653E805C959}">
      <dgm:prSet/>
      <dgm:spPr/>
      <dgm:t>
        <a:bodyPr/>
        <a:lstStyle/>
        <a:p>
          <a:endParaRPr lang="en-US" sz="1700" b="1"/>
        </a:p>
      </dgm:t>
    </dgm:pt>
    <dgm:pt modelId="{5DF27423-01D5-4DE8-9B6F-FBDA3A2627EE}">
      <dgm:prSet phldrT="[Text]" custT="1"/>
      <dgm:spPr/>
      <dgm:t>
        <a:bodyPr/>
        <a:lstStyle/>
        <a:p>
          <a:r>
            <a:rPr lang="en-US" sz="17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After three years around (2015) all connection points will be cancellation </a:t>
          </a:r>
          <a:endParaRPr lang="en-US" sz="1700" b="1" dirty="0">
            <a:solidFill>
              <a:schemeClr val="bg1"/>
            </a:solidFill>
            <a:effectLst/>
          </a:endParaRPr>
        </a:p>
      </dgm:t>
    </dgm:pt>
    <dgm:pt modelId="{6EF9CB15-ACCD-4872-9B70-A2ADB75D8677}" type="parTrans" cxnId="{31CF32C0-1EB6-4B3E-8025-7B5700CD4677}">
      <dgm:prSet/>
      <dgm:spPr/>
      <dgm:t>
        <a:bodyPr/>
        <a:lstStyle/>
        <a:p>
          <a:endParaRPr lang="en-US" sz="1700" b="1"/>
        </a:p>
      </dgm:t>
    </dgm:pt>
    <dgm:pt modelId="{8843814E-172F-4DF8-BEBD-154A227FEF9D}" type="sibTrans" cxnId="{31CF32C0-1EB6-4B3E-8025-7B5700CD4677}">
      <dgm:prSet/>
      <dgm:spPr/>
      <dgm:t>
        <a:bodyPr/>
        <a:lstStyle/>
        <a:p>
          <a:endParaRPr lang="en-US" sz="1700" b="1"/>
        </a:p>
      </dgm:t>
    </dgm:pt>
    <dgm:pt modelId="{29BA833A-3F6F-4E6E-9BA5-C327226DD339}">
      <dgm:prSet phldrT="[Text]" custT="1"/>
      <dgm:spPr/>
      <dgm:t>
        <a:bodyPr/>
        <a:lstStyle/>
        <a:p>
          <a:r>
            <a:rPr lang="en-US" sz="17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Nablus network  will fed from 161/33KV Sara connection point which consist of 4*45MVA capacity and 9 outgoing feeders</a:t>
          </a:r>
          <a:endParaRPr lang="en-US" sz="1700" b="1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C44DD1A7-F032-4761-A030-93F9F691F4C1}" type="parTrans" cxnId="{66011032-5725-4FEB-92F7-C83D100D04E1}">
      <dgm:prSet/>
      <dgm:spPr/>
      <dgm:t>
        <a:bodyPr/>
        <a:lstStyle/>
        <a:p>
          <a:endParaRPr lang="en-US" sz="1700" b="1"/>
        </a:p>
      </dgm:t>
    </dgm:pt>
    <dgm:pt modelId="{AE7EA399-AAA6-42B8-A84D-1793C45A7CD3}" type="sibTrans" cxnId="{66011032-5725-4FEB-92F7-C83D100D04E1}">
      <dgm:prSet/>
      <dgm:spPr/>
      <dgm:t>
        <a:bodyPr/>
        <a:lstStyle/>
        <a:p>
          <a:endParaRPr lang="en-US" sz="1700" b="1"/>
        </a:p>
      </dgm:t>
    </dgm:pt>
    <dgm:pt modelId="{6E18C8F5-72A2-4BB3-A676-D5386CB3F520}">
      <dgm:prSet phldrT="[Text]" custT="1"/>
      <dgm:spPr/>
      <dgm:t>
        <a:bodyPr/>
        <a:lstStyle/>
        <a:p>
          <a:r>
            <a:rPr lang="en-US" sz="17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So Nablus connection point (</a:t>
          </a:r>
          <a:r>
            <a:rPr lang="en-US" sz="1700" b="1" dirty="0" err="1" smtClean="0">
              <a:solidFill>
                <a:schemeClr val="bg1"/>
              </a:solidFill>
              <a:latin typeface="+mn-lt"/>
              <a:ea typeface="+mn-ea"/>
              <a:cs typeface="+mn-cs"/>
            </a:rPr>
            <a:t>sara</a:t>
          </a:r>
          <a:r>
            <a:rPr lang="en-US" sz="17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) will include four 161/33KV transformers (each of 45MVA</a:t>
          </a:r>
          <a:endParaRPr lang="en-US" sz="1700" b="1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8E756A08-E21E-4A19-9632-A088EC66022F}" type="parTrans" cxnId="{37A031D5-E2DA-4870-BD3D-2DFDC7E20203}">
      <dgm:prSet/>
      <dgm:spPr/>
      <dgm:t>
        <a:bodyPr/>
        <a:lstStyle/>
        <a:p>
          <a:endParaRPr lang="en-US" sz="1700" b="1"/>
        </a:p>
      </dgm:t>
    </dgm:pt>
    <dgm:pt modelId="{62A3603E-2574-469E-BFF4-D4A7EBB7851E}" type="sibTrans" cxnId="{37A031D5-E2DA-4870-BD3D-2DFDC7E20203}">
      <dgm:prSet/>
      <dgm:spPr/>
      <dgm:t>
        <a:bodyPr/>
        <a:lstStyle/>
        <a:p>
          <a:endParaRPr lang="en-US" sz="1700" b="1"/>
        </a:p>
      </dgm:t>
    </dgm:pt>
    <dgm:pt modelId="{BD77C5D5-27DE-412B-AAD2-6D35B598BC13}" type="pres">
      <dgm:prSet presAssocID="{7AB2103B-C1A3-4528-9786-D1338B178B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BD9BD2-2AF0-49F6-BE14-B6C169E2D3EE}" type="pres">
      <dgm:prSet presAssocID="{6E18C8F5-72A2-4BB3-A676-D5386CB3F520}" presName="boxAndChildren" presStyleCnt="0"/>
      <dgm:spPr/>
    </dgm:pt>
    <dgm:pt modelId="{72589ED9-9F09-41E4-951F-2B71B9D254E3}" type="pres">
      <dgm:prSet presAssocID="{6E18C8F5-72A2-4BB3-A676-D5386CB3F520}" presName="parentTextBox" presStyleLbl="node1" presStyleIdx="0" presStyleCnt="5"/>
      <dgm:spPr/>
      <dgm:t>
        <a:bodyPr/>
        <a:lstStyle/>
        <a:p>
          <a:endParaRPr lang="en-US"/>
        </a:p>
      </dgm:t>
    </dgm:pt>
    <dgm:pt modelId="{195B2BB4-2026-43D6-B8B0-C214A9051909}" type="pres">
      <dgm:prSet presAssocID="{AE7EA399-AAA6-42B8-A84D-1793C45A7CD3}" presName="sp" presStyleCnt="0"/>
      <dgm:spPr/>
    </dgm:pt>
    <dgm:pt modelId="{0FBCD19A-2B84-4D17-B126-007205AF0B60}" type="pres">
      <dgm:prSet presAssocID="{29BA833A-3F6F-4E6E-9BA5-C327226DD339}" presName="arrowAndChildren" presStyleCnt="0"/>
      <dgm:spPr/>
    </dgm:pt>
    <dgm:pt modelId="{F4C612E7-474C-4D00-997E-036F92A69998}" type="pres">
      <dgm:prSet presAssocID="{29BA833A-3F6F-4E6E-9BA5-C327226DD339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4A449C11-A7D7-4558-81C6-1BB2D31F8B14}" type="pres">
      <dgm:prSet presAssocID="{8843814E-172F-4DF8-BEBD-154A227FEF9D}" presName="sp" presStyleCnt="0"/>
      <dgm:spPr/>
    </dgm:pt>
    <dgm:pt modelId="{2107B5E5-5132-45CE-9F0C-8917E8F214C4}" type="pres">
      <dgm:prSet presAssocID="{5DF27423-01D5-4DE8-9B6F-FBDA3A2627EE}" presName="arrowAndChildren" presStyleCnt="0"/>
      <dgm:spPr/>
    </dgm:pt>
    <dgm:pt modelId="{0F745C95-E2CF-4022-AD2C-7C1D1812FB6F}" type="pres">
      <dgm:prSet presAssocID="{5DF27423-01D5-4DE8-9B6F-FBDA3A2627EE}" presName="parentTextArrow" presStyleLbl="node1" presStyleIdx="2" presStyleCnt="5" custLinFactNeighborY="-3245"/>
      <dgm:spPr/>
      <dgm:t>
        <a:bodyPr/>
        <a:lstStyle/>
        <a:p>
          <a:endParaRPr lang="en-US"/>
        </a:p>
      </dgm:t>
    </dgm:pt>
    <dgm:pt modelId="{035E64E8-A5E4-4F66-ADF4-9BCDA8FC856A}" type="pres">
      <dgm:prSet presAssocID="{DB9E9F8F-0453-46B4-B2FF-04D81840FA44}" presName="sp" presStyleCnt="0"/>
      <dgm:spPr/>
    </dgm:pt>
    <dgm:pt modelId="{54A88C74-55D6-4308-9C76-DC2BF614AC1E}" type="pres">
      <dgm:prSet presAssocID="{9451CCE0-7B15-4DFA-9E1D-E9C04E94555A}" presName="arrowAndChildren" presStyleCnt="0"/>
      <dgm:spPr/>
    </dgm:pt>
    <dgm:pt modelId="{48C87682-1F6D-4ADE-89E2-61E5CFF88D08}" type="pres">
      <dgm:prSet presAssocID="{9451CCE0-7B15-4DFA-9E1D-E9C04E94555A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E88076E6-9EF7-45B6-8D66-FC493BDBA126}" type="pres">
      <dgm:prSet presAssocID="{1DDC12F1-AEC9-415A-9C53-3E9A3F4080E7}" presName="sp" presStyleCnt="0"/>
      <dgm:spPr/>
    </dgm:pt>
    <dgm:pt modelId="{AD640FDF-07C8-4D1E-977B-896BF94AC650}" type="pres">
      <dgm:prSet presAssocID="{3B5E8BB5-7683-4054-9A81-C27EE5B3CC16}" presName="arrowAndChildren" presStyleCnt="0"/>
      <dgm:spPr/>
    </dgm:pt>
    <dgm:pt modelId="{C992F7F1-2FD5-49B2-BBD2-5A7E8C0D203B}" type="pres">
      <dgm:prSet presAssocID="{3B5E8BB5-7683-4054-9A81-C27EE5B3CC16}" presName="parentTextArrow" presStyleLbl="node1" presStyleIdx="4" presStyleCnt="5" custLinFactNeighborX="-1316" custLinFactNeighborY="-221"/>
      <dgm:spPr/>
      <dgm:t>
        <a:bodyPr/>
        <a:lstStyle/>
        <a:p>
          <a:endParaRPr lang="en-US"/>
        </a:p>
      </dgm:t>
    </dgm:pt>
  </dgm:ptLst>
  <dgm:cxnLst>
    <dgm:cxn modelId="{657F538C-1D93-4209-9FDC-F50305B0BD0A}" type="presOf" srcId="{7AB2103B-C1A3-4528-9786-D1338B178B2A}" destId="{BD77C5D5-27DE-412B-AAD2-6D35B598BC13}" srcOrd="0" destOrd="0" presId="urn:microsoft.com/office/officeart/2005/8/layout/process4"/>
    <dgm:cxn modelId="{E6C3224F-06F3-4C90-AE49-C653E805C959}" srcId="{7AB2103B-C1A3-4528-9786-D1338B178B2A}" destId="{9451CCE0-7B15-4DFA-9E1D-E9C04E94555A}" srcOrd="1" destOrd="0" parTransId="{E65D1B2B-C5C0-4D1C-8809-B78E31EE2CD8}" sibTransId="{DB9E9F8F-0453-46B4-B2FF-04D81840FA44}"/>
    <dgm:cxn modelId="{56B5AD2C-843A-4C07-A521-A5CF3DD4D226}" type="presOf" srcId="{5DF27423-01D5-4DE8-9B6F-FBDA3A2627EE}" destId="{0F745C95-E2CF-4022-AD2C-7C1D1812FB6F}" srcOrd="0" destOrd="0" presId="urn:microsoft.com/office/officeart/2005/8/layout/process4"/>
    <dgm:cxn modelId="{66011032-5725-4FEB-92F7-C83D100D04E1}" srcId="{7AB2103B-C1A3-4528-9786-D1338B178B2A}" destId="{29BA833A-3F6F-4E6E-9BA5-C327226DD339}" srcOrd="3" destOrd="0" parTransId="{C44DD1A7-F032-4761-A030-93F9F691F4C1}" sibTransId="{AE7EA399-AAA6-42B8-A84D-1793C45A7CD3}"/>
    <dgm:cxn modelId="{31CF32C0-1EB6-4B3E-8025-7B5700CD4677}" srcId="{7AB2103B-C1A3-4528-9786-D1338B178B2A}" destId="{5DF27423-01D5-4DE8-9B6F-FBDA3A2627EE}" srcOrd="2" destOrd="0" parTransId="{6EF9CB15-ACCD-4872-9B70-A2ADB75D8677}" sibTransId="{8843814E-172F-4DF8-BEBD-154A227FEF9D}"/>
    <dgm:cxn modelId="{90BDA433-8473-42C9-B1B9-54AFC1ADB47B}" type="presOf" srcId="{29BA833A-3F6F-4E6E-9BA5-C327226DD339}" destId="{F4C612E7-474C-4D00-997E-036F92A69998}" srcOrd="0" destOrd="0" presId="urn:microsoft.com/office/officeart/2005/8/layout/process4"/>
    <dgm:cxn modelId="{CD6F35F5-7F52-45F9-8433-C630A743D756}" srcId="{7AB2103B-C1A3-4528-9786-D1338B178B2A}" destId="{3B5E8BB5-7683-4054-9A81-C27EE5B3CC16}" srcOrd="0" destOrd="0" parTransId="{69BBCBD6-81BA-4438-A8CE-2F56C7EA4D4B}" sibTransId="{1DDC12F1-AEC9-415A-9C53-3E9A3F4080E7}"/>
    <dgm:cxn modelId="{C91EEF59-C3FB-457F-A70F-D0B51E608D57}" type="presOf" srcId="{3B5E8BB5-7683-4054-9A81-C27EE5B3CC16}" destId="{C992F7F1-2FD5-49B2-BBD2-5A7E8C0D203B}" srcOrd="0" destOrd="0" presId="urn:microsoft.com/office/officeart/2005/8/layout/process4"/>
    <dgm:cxn modelId="{FCEE7341-15E9-4D55-9637-F2FDDD78AA5A}" type="presOf" srcId="{6E18C8F5-72A2-4BB3-A676-D5386CB3F520}" destId="{72589ED9-9F09-41E4-951F-2B71B9D254E3}" srcOrd="0" destOrd="0" presId="urn:microsoft.com/office/officeart/2005/8/layout/process4"/>
    <dgm:cxn modelId="{37A031D5-E2DA-4870-BD3D-2DFDC7E20203}" srcId="{7AB2103B-C1A3-4528-9786-D1338B178B2A}" destId="{6E18C8F5-72A2-4BB3-A676-D5386CB3F520}" srcOrd="4" destOrd="0" parTransId="{8E756A08-E21E-4A19-9632-A088EC66022F}" sibTransId="{62A3603E-2574-469E-BFF4-D4A7EBB7851E}"/>
    <dgm:cxn modelId="{D46F16DF-2398-4D4E-8725-213977BF5523}" type="presOf" srcId="{9451CCE0-7B15-4DFA-9E1D-E9C04E94555A}" destId="{48C87682-1F6D-4ADE-89E2-61E5CFF88D08}" srcOrd="0" destOrd="0" presId="urn:microsoft.com/office/officeart/2005/8/layout/process4"/>
    <dgm:cxn modelId="{4C2FADE7-D6A5-4956-93F2-70AF42A575F2}" type="presParOf" srcId="{BD77C5D5-27DE-412B-AAD2-6D35B598BC13}" destId="{80BD9BD2-2AF0-49F6-BE14-B6C169E2D3EE}" srcOrd="0" destOrd="0" presId="urn:microsoft.com/office/officeart/2005/8/layout/process4"/>
    <dgm:cxn modelId="{CC662259-C209-4484-8E2B-F2701FA22517}" type="presParOf" srcId="{80BD9BD2-2AF0-49F6-BE14-B6C169E2D3EE}" destId="{72589ED9-9F09-41E4-951F-2B71B9D254E3}" srcOrd="0" destOrd="0" presId="urn:microsoft.com/office/officeart/2005/8/layout/process4"/>
    <dgm:cxn modelId="{4A0C2001-3BC9-402A-848A-0E04130EFCE0}" type="presParOf" srcId="{BD77C5D5-27DE-412B-AAD2-6D35B598BC13}" destId="{195B2BB4-2026-43D6-B8B0-C214A9051909}" srcOrd="1" destOrd="0" presId="urn:microsoft.com/office/officeart/2005/8/layout/process4"/>
    <dgm:cxn modelId="{C33274A5-EB42-4D0B-BE80-1AF09507B30C}" type="presParOf" srcId="{BD77C5D5-27DE-412B-AAD2-6D35B598BC13}" destId="{0FBCD19A-2B84-4D17-B126-007205AF0B60}" srcOrd="2" destOrd="0" presId="urn:microsoft.com/office/officeart/2005/8/layout/process4"/>
    <dgm:cxn modelId="{78118531-9923-4C6A-80CF-6FAA675032A9}" type="presParOf" srcId="{0FBCD19A-2B84-4D17-B126-007205AF0B60}" destId="{F4C612E7-474C-4D00-997E-036F92A69998}" srcOrd="0" destOrd="0" presId="urn:microsoft.com/office/officeart/2005/8/layout/process4"/>
    <dgm:cxn modelId="{91E2324C-63E4-4194-AF7C-D581F0F6C3DA}" type="presParOf" srcId="{BD77C5D5-27DE-412B-AAD2-6D35B598BC13}" destId="{4A449C11-A7D7-4558-81C6-1BB2D31F8B14}" srcOrd="3" destOrd="0" presId="urn:microsoft.com/office/officeart/2005/8/layout/process4"/>
    <dgm:cxn modelId="{DC1054DF-2CAF-4569-9021-47B91C1A8B5D}" type="presParOf" srcId="{BD77C5D5-27DE-412B-AAD2-6D35B598BC13}" destId="{2107B5E5-5132-45CE-9F0C-8917E8F214C4}" srcOrd="4" destOrd="0" presId="urn:microsoft.com/office/officeart/2005/8/layout/process4"/>
    <dgm:cxn modelId="{2E1C5595-D873-4D17-9BA4-40A8EBB679FD}" type="presParOf" srcId="{2107B5E5-5132-45CE-9F0C-8917E8F214C4}" destId="{0F745C95-E2CF-4022-AD2C-7C1D1812FB6F}" srcOrd="0" destOrd="0" presId="urn:microsoft.com/office/officeart/2005/8/layout/process4"/>
    <dgm:cxn modelId="{E0D95108-6422-4247-9F61-2DC13E931DB8}" type="presParOf" srcId="{BD77C5D5-27DE-412B-AAD2-6D35B598BC13}" destId="{035E64E8-A5E4-4F66-ADF4-9BCDA8FC856A}" srcOrd="5" destOrd="0" presId="urn:microsoft.com/office/officeart/2005/8/layout/process4"/>
    <dgm:cxn modelId="{3F5CA35E-C139-4706-B36B-1FCCF3F08F74}" type="presParOf" srcId="{BD77C5D5-27DE-412B-AAD2-6D35B598BC13}" destId="{54A88C74-55D6-4308-9C76-DC2BF614AC1E}" srcOrd="6" destOrd="0" presId="urn:microsoft.com/office/officeart/2005/8/layout/process4"/>
    <dgm:cxn modelId="{6BA71F55-1D11-4EEF-9179-615EE40E6A79}" type="presParOf" srcId="{54A88C74-55D6-4308-9C76-DC2BF614AC1E}" destId="{48C87682-1F6D-4ADE-89E2-61E5CFF88D08}" srcOrd="0" destOrd="0" presId="urn:microsoft.com/office/officeart/2005/8/layout/process4"/>
    <dgm:cxn modelId="{989D229C-FB0B-448C-B8E4-01570D707C13}" type="presParOf" srcId="{BD77C5D5-27DE-412B-AAD2-6D35B598BC13}" destId="{E88076E6-9EF7-45B6-8D66-FC493BDBA126}" srcOrd="7" destOrd="0" presId="urn:microsoft.com/office/officeart/2005/8/layout/process4"/>
    <dgm:cxn modelId="{3A7CDF9B-4EAF-4A44-BA69-B85F77110D08}" type="presParOf" srcId="{BD77C5D5-27DE-412B-AAD2-6D35B598BC13}" destId="{AD640FDF-07C8-4D1E-977B-896BF94AC650}" srcOrd="8" destOrd="0" presId="urn:microsoft.com/office/officeart/2005/8/layout/process4"/>
    <dgm:cxn modelId="{0E28ABA6-E8BB-42C4-9D61-4A6C7CEA8742}" type="presParOf" srcId="{AD640FDF-07C8-4D1E-977B-896BF94AC650}" destId="{C992F7F1-2FD5-49B2-BBD2-5A7E8C0D203B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3662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617913"/>
            <a:ext cx="9147175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808288" y="4149725"/>
            <a:ext cx="3455987" cy="11525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808288" y="620713"/>
            <a:ext cx="3384550" cy="24844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605588"/>
            <a:ext cx="2133600" cy="279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F53D73B-7C46-45B5-AF02-C908FEBC6EC7}" type="datetimeFigureOut">
              <a:rPr lang="ar-SA"/>
              <a:pPr>
                <a:defRPr/>
              </a:pPr>
              <a:t>02/07/1433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605588"/>
            <a:ext cx="2895600" cy="279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605588"/>
            <a:ext cx="2133600" cy="279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A00454-A80F-4984-BFF8-F4F45C1C55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68763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3175" y="0"/>
            <a:ext cx="9144000" cy="1196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735763"/>
            <a:ext cx="9144000" cy="14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3175" y="1089025"/>
            <a:ext cx="9147175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915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915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705600"/>
            <a:ext cx="9144000" cy="698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29063" y="214313"/>
            <a:ext cx="4857750" cy="328612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Strategic planning for Nablus power system</a:t>
            </a:r>
            <a:endParaRPr lang="en-US" b="1" dirty="0" smtClean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14313" y="3857625"/>
            <a:ext cx="764383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 i="1" dirty="0"/>
              <a:t> Prepared by:</a:t>
            </a:r>
            <a:endParaRPr lang="en-US" sz="2800" dirty="0"/>
          </a:p>
          <a:p>
            <a:r>
              <a:rPr lang="en-US" sz="2800" b="0" i="1" dirty="0" smtClean="0"/>
              <a:t>             Aya </a:t>
            </a:r>
            <a:r>
              <a:rPr lang="en-US" sz="2800" b="0" i="1" dirty="0"/>
              <a:t>Kamal </a:t>
            </a:r>
            <a:r>
              <a:rPr lang="en-US" sz="2800" b="0" i="1" dirty="0" smtClean="0"/>
              <a:t>Alawneh</a:t>
            </a:r>
            <a:endParaRPr lang="en-US" sz="2800" b="0" i="1" kern="0" dirty="0" smtClean="0">
              <a:solidFill>
                <a:schemeClr val="accent2"/>
              </a:solidFill>
              <a:latin typeface="+mn-lt"/>
              <a:cs typeface="+mn-cs"/>
            </a:endParaRPr>
          </a:p>
          <a:p>
            <a:r>
              <a:rPr lang="en-US" sz="2800" b="0" i="1" dirty="0" smtClean="0"/>
              <a:t>             Amal Nazzeh Allan</a:t>
            </a:r>
            <a:endParaRPr lang="en-US" sz="2800" i="1" dirty="0" smtClean="0"/>
          </a:p>
          <a:p>
            <a:endParaRPr lang="en-US" sz="2800" i="1" dirty="0" smtClean="0"/>
          </a:p>
          <a:p>
            <a:r>
              <a:rPr lang="en-US" sz="2800" i="1" dirty="0" smtClean="0"/>
              <a:t>Presented </a:t>
            </a:r>
            <a:r>
              <a:rPr lang="en-US" sz="2800" i="1" dirty="0"/>
              <a:t>to</a:t>
            </a:r>
            <a:r>
              <a:rPr lang="en-US" sz="2800" i="1" dirty="0" smtClean="0"/>
              <a:t>:</a:t>
            </a:r>
            <a:endParaRPr lang="en-US" sz="2800" dirty="0"/>
          </a:p>
          <a:p>
            <a:r>
              <a:rPr lang="en-US" sz="2800" b="0" i="1" dirty="0"/>
              <a:t>            </a:t>
            </a:r>
            <a:r>
              <a:rPr lang="en-US" sz="2800" b="0" i="1" dirty="0" smtClean="0"/>
              <a:t> </a:t>
            </a:r>
            <a:r>
              <a:rPr lang="en-US" sz="2800" b="0" i="1" dirty="0"/>
              <a:t>Dr. MAHER KHAMMASH</a:t>
            </a:r>
            <a:endParaRPr lang="en-US" sz="2800" b="0" dirty="0"/>
          </a:p>
          <a:p>
            <a:endParaRPr lang="en-US" sz="2800" b="0" i="1" kern="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3" y="3857628"/>
            <a:ext cx="2500298" cy="277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14744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91513" cy="714356"/>
          </a:xfrm>
        </p:spPr>
        <p:txBody>
          <a:bodyPr/>
          <a:lstStyle/>
          <a:p>
            <a:pPr algn="ctr"/>
            <a:r>
              <a:rPr lang="en-US" b="1" baseline="-25000" dirty="0" smtClean="0"/>
              <a:t>Electrical Network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Fixed Cap=</a:t>
            </a:r>
            <a:r>
              <a:rPr lang="en-US" sz="1600" dirty="0" smtClean="0"/>
              <a:t>4000($/MVAr).</a:t>
            </a:r>
          </a:p>
          <a:p>
            <a:pPr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       Regulated Cap</a:t>
            </a:r>
            <a:r>
              <a:rPr lang="en-US" sz="1600" dirty="0" smtClean="0"/>
              <a:t>= 10000 ($/MVAr)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Zc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=0.22*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Kc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Zc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:annual capacitor running cost</a:t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0 .22: maintenance &amp; life time of capacitor (depreciation factor)</a:t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∆Z=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Z∆p-Zc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∆Z: annual saving</a:t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S.P.B.P=investment(capacitors initial cost)/ total annual saving</a:t>
            </a:r>
            <a:b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S.P.B.P &lt; 2year →→→project is visible </a:t>
            </a:r>
            <a:b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S.P.B.P &gt; 2year →→→project is not visible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91513" cy="714356"/>
          </a:xfrm>
        </p:spPr>
        <p:txBody>
          <a:bodyPr/>
          <a:lstStyle/>
          <a:p>
            <a:pPr algn="ctr"/>
            <a:r>
              <a:rPr lang="en-US" b="1" baseline="-25000" dirty="0" smtClean="0"/>
              <a:t>Electrical Network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39"/>
            <a:ext cx="8291513" cy="4092585"/>
          </a:xfrm>
        </p:spPr>
        <p:txBody>
          <a:bodyPr/>
          <a:lstStyle/>
          <a:p>
            <a:r>
              <a:rPr lang="en-US" sz="1600" b="1" dirty="0" smtClean="0"/>
              <a:t>∆∆P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=saving in real power losses</a:t>
            </a:r>
          </a:p>
          <a:p>
            <a:pPr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r>
              <a:rPr lang="en-US" sz="1600" dirty="0" smtClean="0"/>
              <a:t>==∆</a:t>
            </a:r>
            <a:r>
              <a:rPr lang="en-US" sz="1600" dirty="0" err="1" smtClean="0"/>
              <a:t>Pbefore</a:t>
            </a:r>
            <a:r>
              <a:rPr lang="en-US" sz="1600" dirty="0" smtClean="0"/>
              <a:t>-∆</a:t>
            </a:r>
            <a:r>
              <a:rPr lang="en-US" sz="1600" dirty="0" err="1" smtClean="0"/>
              <a:t>Pafter</a:t>
            </a:r>
            <a:r>
              <a:rPr lang="en-US" sz="1600" dirty="0" smtClean="0"/>
              <a:t>=0.024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err="1" smtClean="0"/>
              <a:t>Z∆p</a:t>
            </a:r>
            <a:r>
              <a:rPr lang="en-US" sz="1600" b="1" dirty="0" smtClean="0"/>
              <a:t>= annual saving in real power cos</a:t>
            </a:r>
            <a:r>
              <a:rPr lang="en-US" sz="1600" dirty="0" smtClean="0"/>
              <a:t>t</a:t>
            </a:r>
          </a:p>
          <a:p>
            <a:pPr>
              <a:buNone/>
            </a:pPr>
            <a:r>
              <a:rPr lang="en-US" sz="1600" dirty="0" smtClean="0"/>
              <a:t>                 ==</a:t>
            </a:r>
            <a:r>
              <a:rPr lang="en-US" sz="1600" dirty="0" smtClean="0"/>
              <a:t>∆∆p*T*100==</a:t>
            </a:r>
          </a:p>
          <a:p>
            <a:pPr>
              <a:buNone/>
            </a:pPr>
            <a:r>
              <a:rPr lang="en-US" sz="1600" dirty="0" smtClean="0"/>
              <a:t> </a:t>
            </a:r>
            <a:r>
              <a:rPr lang="en-US" sz="1600" dirty="0" smtClean="0"/>
              <a:t>                      T=the </a:t>
            </a:r>
            <a:r>
              <a:rPr lang="en-US" sz="1600" dirty="0" smtClean="0"/>
              <a:t>time of max loss </a:t>
            </a:r>
          </a:p>
          <a:p>
            <a:pPr>
              <a:buNone/>
            </a:pPr>
            <a:r>
              <a:rPr lang="en-US" sz="1600" dirty="0" smtClean="0"/>
              <a:t>                </a:t>
            </a:r>
            <a:r>
              <a:rPr lang="en-US" sz="1600" dirty="0" smtClean="0"/>
              <a:t>            $/</a:t>
            </a:r>
            <a:r>
              <a:rPr lang="en-US" sz="1600" dirty="0" smtClean="0"/>
              <a:t>MWH=100</a:t>
            </a:r>
            <a:endParaRPr lang="en-US" sz="1600" dirty="0" smtClean="0"/>
          </a:p>
          <a:p>
            <a:r>
              <a:rPr lang="en-US" sz="1600" dirty="0" err="1" smtClean="0"/>
              <a:t>Kc</a:t>
            </a:r>
            <a:r>
              <a:rPr lang="en-US" sz="1600" dirty="0" smtClean="0"/>
              <a:t>=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cost of capacitor= cost of capacitor per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KVAr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* capacitor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KVAr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                         </a:t>
            </a:r>
            <a:r>
              <a:rPr lang="en-US" sz="1600" dirty="0" err="1" smtClean="0"/>
              <a:t>Kc</a:t>
            </a:r>
            <a:r>
              <a:rPr lang="en-US" sz="1600" dirty="0" smtClean="0"/>
              <a:t>=0 .55*4000  +  0.59*10000 =8100$</a:t>
            </a:r>
            <a:br>
              <a:rPr lang="en-US" sz="1600" dirty="0" smtClean="0"/>
            </a:br>
            <a:r>
              <a:rPr lang="en-US" sz="1600" dirty="0" err="1" smtClean="0"/>
              <a:t>Zc</a:t>
            </a:r>
            <a:r>
              <a:rPr lang="en-US" sz="1600" dirty="0" smtClean="0"/>
              <a:t>=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annual capacitor running cost ==</a:t>
            </a:r>
            <a:r>
              <a:rPr lang="en-US" sz="1600" dirty="0" smtClean="0"/>
              <a:t>0.22*</a:t>
            </a:r>
            <a:r>
              <a:rPr lang="en-US" sz="1600" dirty="0" err="1" smtClean="0"/>
              <a:t>Kc</a:t>
            </a:r>
            <a:r>
              <a:rPr lang="en-US" sz="1600" dirty="0" smtClean="0"/>
              <a:t>=1782 $/ year</a:t>
            </a:r>
          </a:p>
          <a:p>
            <a:endParaRPr lang="en-US" sz="1600" dirty="0" smtClean="0"/>
          </a:p>
          <a:p>
            <a:r>
              <a:rPr lang="en-US" sz="1600" b="1" dirty="0" smtClean="0"/>
              <a:t>∆Z=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annual saving =</a:t>
            </a:r>
            <a:r>
              <a:rPr lang="en-US" sz="1600" b="1" dirty="0" err="1" smtClean="0"/>
              <a:t>Z∆p-Zc</a:t>
            </a:r>
            <a:r>
              <a:rPr lang="en-US" sz="1600" b="1" dirty="0" smtClean="0"/>
              <a:t>=9120 - 1782==7338</a:t>
            </a:r>
          </a:p>
          <a:p>
            <a:pPr>
              <a:buNone/>
            </a:pPr>
            <a:r>
              <a:rPr lang="en-US" sz="1600" b="1" dirty="0" smtClean="0"/>
              <a:t>              Which is &gt; 0           good design</a:t>
            </a:r>
          </a:p>
          <a:p>
            <a:pPr>
              <a:buNone/>
            </a:pPr>
            <a:r>
              <a:rPr lang="en-US" sz="1600" dirty="0" smtClean="0"/>
              <a:t> </a:t>
            </a:r>
          </a:p>
          <a:p>
            <a:r>
              <a:rPr lang="en-US" sz="1600" b="1" dirty="0" smtClean="0"/>
              <a:t>S.P.B.P =</a:t>
            </a:r>
            <a:r>
              <a:rPr lang="en-US" sz="1600" b="1" dirty="0" err="1" smtClean="0"/>
              <a:t>Kc</a:t>
            </a:r>
            <a:r>
              <a:rPr lang="en-US" sz="1600" b="1" dirty="0" smtClean="0"/>
              <a:t>/∆Z =8100/7338=1.1 year  which is feasible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57158" y="1357298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Economical for Mojeer al deen from Quseen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Max case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071678"/>
            <a:ext cx="364330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071810"/>
            <a:ext cx="942975" cy="30956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643446"/>
            <a:ext cx="24098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28728" y="0"/>
            <a:ext cx="6125395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en-US" sz="4400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Electrical Network Improvements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5729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1.2 Simulation For Mojeer Al deen Network </a:t>
            </a:r>
          </a:p>
          <a:p>
            <a:pPr algn="ctr"/>
            <a:r>
              <a:rPr lang="en-US" sz="2400" dirty="0" smtClean="0"/>
              <a:t>Fed  from </a:t>
            </a:r>
            <a:r>
              <a:rPr lang="en-US" sz="2400" u="sng" dirty="0" smtClean="0">
                <a:solidFill>
                  <a:srgbClr val="FF0000"/>
                </a:solidFill>
              </a:rPr>
              <a:t>Sara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1.2.1 FOR MAXIMUM CASE</a:t>
            </a:r>
          </a:p>
          <a:p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857752" y="2928934"/>
          <a:ext cx="3929058" cy="3661199"/>
        </p:xfrm>
        <a:graphic>
          <a:graphicData uri="http://schemas.openxmlformats.org/drawingml/2006/table">
            <a:tbl>
              <a:tblPr/>
              <a:tblGrid>
                <a:gridCol w="1001142"/>
                <a:gridCol w="570495"/>
                <a:gridCol w="714380"/>
                <a:gridCol w="714380"/>
                <a:gridCol w="928661"/>
              </a:tblGrid>
              <a:tr h="524429">
                <a:tc grid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/>
                        <a:t>Max. load case results with improvement</a:t>
                      </a: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Mvar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% PF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Swing Bus(es):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8.200	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    2.398		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8.544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95.98Lag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Apparent Losses: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0.110	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  0.398		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9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∆P%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1.34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1472" y="2928934"/>
          <a:ext cx="3929058" cy="3629998"/>
        </p:xfrm>
        <a:graphic>
          <a:graphicData uri="http://schemas.openxmlformats.org/drawingml/2006/table">
            <a:tbl>
              <a:tblPr/>
              <a:tblGrid>
                <a:gridCol w="1001142"/>
                <a:gridCol w="570495"/>
                <a:gridCol w="714380"/>
                <a:gridCol w="714380"/>
                <a:gridCol w="928661"/>
              </a:tblGrid>
              <a:tr h="524429">
                <a:tc grid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/>
                        <a:t>Max. load case results without improvement</a:t>
                      </a: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Mvar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% PF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Swing Bus(</a:t>
                      </a: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es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):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8.3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2.49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8.211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95.94</a:t>
                      </a:r>
                    </a:p>
                    <a:p>
                      <a:r>
                        <a:rPr lang="en-US" sz="18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Lag</a:t>
                      </a:r>
                      <a:endParaRPr lang="en-US" dirty="0"/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Apparent Losses: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0.18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0.4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9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∆P%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2.1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91513" cy="1195413"/>
          </a:xfrm>
        </p:spPr>
        <p:txBody>
          <a:bodyPr/>
          <a:lstStyle/>
          <a:p>
            <a:pPr algn="ctr"/>
            <a:r>
              <a:rPr lang="en-US" b="1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Electrical Network Improvements</a:t>
            </a:r>
            <a:endParaRPr lang="en-US" dirty="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214414" y="928670"/>
            <a:ext cx="6786610" cy="142876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V%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Mojeer Al deen Network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from Sara(max)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427672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435292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91513" cy="1195413"/>
          </a:xfrm>
        </p:spPr>
        <p:txBody>
          <a:bodyPr/>
          <a:lstStyle/>
          <a:p>
            <a:pPr algn="ctr"/>
            <a:r>
              <a:rPr lang="en-US" b="1" baseline="-25000" dirty="0" smtClean="0"/>
              <a:t>Electrical Network Improvements</a:t>
            </a:r>
            <a:endParaRPr lang="en-US" dirty="0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714348" y="1071546"/>
            <a:ext cx="7643866" cy="1357322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PF for </a:t>
            </a:r>
            <a:r>
              <a:rPr lang="en-US" b="1" dirty="0" smtClean="0">
                <a:solidFill>
                  <a:schemeClr val="bg1"/>
                </a:solidFill>
              </a:rPr>
              <a:t>Mojeer al deen from Sara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Max case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1643074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214554"/>
            <a:ext cx="1500198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214554"/>
            <a:ext cx="135732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214554"/>
            <a:ext cx="150019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91513" cy="981075"/>
          </a:xfrm>
        </p:spPr>
        <p:txBody>
          <a:bodyPr/>
          <a:lstStyle/>
          <a:p>
            <a:pPr algn="ctr"/>
            <a:r>
              <a:rPr lang="en-US" b="1" baseline="-25000" dirty="0" smtClean="0"/>
              <a:t>Electrical Network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2000" b="1" kern="1200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1.2.2 FOR MINIMUM CASE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2643182"/>
          <a:ext cx="3929058" cy="3629998"/>
        </p:xfrm>
        <a:graphic>
          <a:graphicData uri="http://schemas.openxmlformats.org/drawingml/2006/table">
            <a:tbl>
              <a:tblPr/>
              <a:tblGrid>
                <a:gridCol w="1001142"/>
                <a:gridCol w="570495"/>
                <a:gridCol w="714380"/>
                <a:gridCol w="714380"/>
                <a:gridCol w="928661"/>
              </a:tblGrid>
              <a:tr h="524429">
                <a:tc grid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/>
                        <a:t>M. load case results without improvement</a:t>
                      </a: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Mvar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% PF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Swing Bus(</a:t>
                      </a: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es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):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3.227</a:t>
                      </a:r>
                      <a:endParaRPr lang="en-US" sz="1100" baseline="-25000" dirty="0" smtClean="0">
                        <a:latin typeface="Calibri"/>
                        <a:ea typeface="Calibri"/>
                        <a:cs typeface="+mn-cs"/>
                      </a:endParaRPr>
                    </a:p>
                    <a:p>
                      <a:endParaRPr lang="en-US" sz="2000" kern="1200" baseline="-25000" dirty="0" smtClean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0.857</a:t>
                      </a:r>
                      <a:endParaRPr lang="en-US" sz="1100" baseline="-25000" dirty="0" smtClean="0">
                        <a:latin typeface="Calibri"/>
                        <a:ea typeface="Calibri"/>
                        <a:cs typeface="+mn-cs"/>
                      </a:endParaRPr>
                    </a:p>
                    <a:p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3.338</a:t>
                      </a:r>
                      <a:endParaRPr lang="en-US" sz="1100" baseline="-25000" dirty="0" smtClean="0">
                        <a:latin typeface="Calibri"/>
                        <a:ea typeface="Calibri"/>
                        <a:cs typeface="+mn-cs"/>
                      </a:endParaRPr>
                    </a:p>
                    <a:p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96.66 lag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Apparent Losses: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0.018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.061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9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∆P%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0.558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43438" y="2571744"/>
          <a:ext cx="3929058" cy="3629998"/>
        </p:xfrm>
        <a:graphic>
          <a:graphicData uri="http://schemas.openxmlformats.org/drawingml/2006/table">
            <a:tbl>
              <a:tblPr/>
              <a:tblGrid>
                <a:gridCol w="1001142"/>
                <a:gridCol w="570495"/>
                <a:gridCol w="714380"/>
                <a:gridCol w="714380"/>
                <a:gridCol w="928661"/>
              </a:tblGrid>
              <a:tr h="524429">
                <a:tc grid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/>
                        <a:t>Min. load case results with improvement</a:t>
                      </a: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Mvar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% PF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Swing Bus(</a:t>
                      </a: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es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):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3.163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0.839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3.272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96.67Lag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Apparent Losses: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0.016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0.059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9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∆P%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.506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57290" y="285728"/>
            <a:ext cx="6125395" cy="5437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Electrical Network Improvements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5729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1.3 Simulation For </a:t>
            </a:r>
            <a:r>
              <a:rPr lang="en-US" sz="2400" dirty="0" smtClean="0">
                <a:solidFill>
                  <a:schemeClr val="accent2"/>
                </a:solidFill>
              </a:rPr>
              <a:t>Aljam3a and Kamal jomblat </a:t>
            </a:r>
            <a:r>
              <a:rPr lang="en-US" sz="2400" dirty="0" smtClean="0"/>
              <a:t>Network  fed from </a:t>
            </a:r>
            <a:r>
              <a:rPr lang="en-US" sz="2400" u="sng" dirty="0" err="1" smtClean="0">
                <a:solidFill>
                  <a:srgbClr val="FF0000"/>
                </a:solidFill>
              </a:rPr>
              <a:t>Quseen</a:t>
            </a:r>
            <a:r>
              <a:rPr lang="en-US" sz="2400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1.3.1 FOR MAXIMUM CASE</a:t>
            </a:r>
          </a:p>
          <a:p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214941" y="2571744"/>
          <a:ext cx="3929058" cy="3629998"/>
        </p:xfrm>
        <a:graphic>
          <a:graphicData uri="http://schemas.openxmlformats.org/drawingml/2006/table">
            <a:tbl>
              <a:tblPr/>
              <a:tblGrid>
                <a:gridCol w="785819"/>
                <a:gridCol w="785818"/>
                <a:gridCol w="714380"/>
                <a:gridCol w="714380"/>
                <a:gridCol w="928661"/>
              </a:tblGrid>
              <a:tr h="524429">
                <a:tc grid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/>
                        <a:t>Max. load case results with improvement</a:t>
                      </a: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Mvar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% PF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Swing Bus(es):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Dutch801 XBd BT"/>
                          <a:ea typeface="Times New Roman"/>
                          <a:cs typeface="Times New Roman"/>
                        </a:rPr>
                        <a:t>5.38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Dutch801 XBd BT"/>
                          <a:ea typeface="Times New Roman"/>
                          <a:cs typeface="Times New Roman"/>
                        </a:rPr>
                        <a:t>2.38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Dutch801 XBd BT"/>
                          <a:ea typeface="Times New Roman"/>
                          <a:cs typeface="Times New Roman"/>
                        </a:rPr>
                        <a:t>6.397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Dutch801 XBd BT"/>
                          <a:ea typeface="Times New Roman"/>
                          <a:cs typeface="Times New Roman"/>
                        </a:rPr>
                        <a:t>92.82Lag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Apparent Losses: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Dutch801 XBd BT"/>
                          <a:ea typeface="Times New Roman"/>
                          <a:cs typeface="Times New Roman"/>
                        </a:rPr>
                        <a:t>0.290	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Dutch801 XBd BT"/>
                          <a:ea typeface="Times New Roman"/>
                          <a:cs typeface="Times New Roman"/>
                        </a:rPr>
                        <a:t>0.478		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9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∆P%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5.4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28596" y="2643182"/>
          <a:ext cx="4286280" cy="3629998"/>
        </p:xfrm>
        <a:graphic>
          <a:graphicData uri="http://schemas.openxmlformats.org/drawingml/2006/table">
            <a:tbl>
              <a:tblPr/>
              <a:tblGrid>
                <a:gridCol w="857263"/>
                <a:gridCol w="857264"/>
                <a:gridCol w="779330"/>
                <a:gridCol w="779330"/>
                <a:gridCol w="1013093"/>
              </a:tblGrid>
              <a:tr h="524429">
                <a:tc grid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/>
                        <a:t>Max. load case results without improvement</a:t>
                      </a: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Mvar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% PF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Swing Bus(</a:t>
                      </a: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es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):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Dutch801 XBd BT"/>
                        <a:ea typeface="Times New Roman"/>
                        <a:cs typeface="Times New Roman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Dutch801 XBd BT"/>
                          <a:ea typeface="Times New Roman"/>
                          <a:cs typeface="Times New Roman"/>
                        </a:rPr>
                        <a:t>5.747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Dutch801 XBd BT"/>
                          <a:ea typeface="Times New Roman"/>
                          <a:cs typeface="Times New Roman"/>
                        </a:rPr>
                        <a:t>3.082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Dutch801 XBd BT"/>
                          <a:ea typeface="Times New Roman"/>
                          <a:cs typeface="Times New Roman"/>
                        </a:rPr>
                        <a:t>6.521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Dutch801 XBd BT"/>
                          <a:ea typeface="Times New Roman"/>
                          <a:cs typeface="Times New Roman"/>
                        </a:rPr>
                        <a:t>88.12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Dutch801 XBd BT"/>
                          <a:ea typeface="Times New Roman"/>
                          <a:cs typeface="Times New Roman"/>
                        </a:rPr>
                        <a:t>Lag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Apparent Losses: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Dutch801 XBd BT"/>
                          <a:ea typeface="Times New Roman"/>
                          <a:cs typeface="Times New Roman"/>
                        </a:rPr>
                        <a:t>0.333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Dutch801 XBd BT"/>
                          <a:ea typeface="Times New Roman"/>
                          <a:cs typeface="Times New Roman"/>
                        </a:rPr>
                        <a:t>0.528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9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∆P%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5.8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1"/>
            <a:ext cx="8291513" cy="571504"/>
          </a:xfrm>
        </p:spPr>
        <p:txBody>
          <a:bodyPr/>
          <a:lstStyle/>
          <a:p>
            <a:pPr algn="ctr"/>
            <a:r>
              <a:rPr lang="en-US" b="1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Electrical Network Improvements</a:t>
            </a:r>
            <a:endParaRPr lang="en-US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71736" y="1000108"/>
            <a:ext cx="3857652" cy="1285884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V</a:t>
            </a:r>
            <a:r>
              <a:rPr lang="en-US" dirty="0">
                <a:solidFill>
                  <a:schemeClr val="bg1"/>
                </a:solidFill>
              </a:rPr>
              <a:t>% </a:t>
            </a:r>
            <a:endParaRPr lang="en-US" dirty="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857224" y="1000108"/>
            <a:ext cx="7429552" cy="1285884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V%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Aljam3a and Kamal jomblat Network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in Quseen (max)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6"/>
            <a:ext cx="614366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00166" y="6072206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1.05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nominal</a:t>
            </a:r>
            <a:r>
              <a:rPr lang="en-US" dirty="0" smtClean="0"/>
              <a:t> &lt;V&lt;1.1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nominal</a:t>
            </a:r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-25000" dirty="0" smtClean="0"/>
              <a:t>Electrical Network Improvements</a:t>
            </a:r>
            <a:endParaRPr lang="en-US" dirty="0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57158" y="857232"/>
            <a:ext cx="8358246" cy="1714512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P.F Aljam3a and Kamal jomblat Network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From </a:t>
            </a:r>
            <a:r>
              <a:rPr lang="en-US" dirty="0" err="1" smtClean="0">
                <a:solidFill>
                  <a:schemeClr val="bg1"/>
                </a:solidFill>
              </a:rPr>
              <a:t>quseen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3095625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3116"/>
            <a:ext cx="3114675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91513" cy="714356"/>
          </a:xfrm>
        </p:spPr>
        <p:txBody>
          <a:bodyPr/>
          <a:lstStyle/>
          <a:p>
            <a:pPr algn="ctr"/>
            <a:r>
              <a:rPr lang="en-US" b="1" baseline="-25000" dirty="0" smtClean="0"/>
              <a:t>Electrical Network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39"/>
            <a:ext cx="8291513" cy="4092585"/>
          </a:xfrm>
        </p:spPr>
        <p:txBody>
          <a:bodyPr/>
          <a:lstStyle/>
          <a:p>
            <a:r>
              <a:rPr lang="en-US" sz="1600" b="1" dirty="0" smtClean="0"/>
              <a:t>∆∆P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=saving in real power losses</a:t>
            </a:r>
          </a:p>
          <a:p>
            <a:pPr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r>
              <a:rPr lang="en-US" sz="1600" dirty="0" smtClean="0"/>
              <a:t>==∆</a:t>
            </a:r>
            <a:r>
              <a:rPr lang="en-US" sz="1600" dirty="0" err="1" smtClean="0"/>
              <a:t>Pbefore</a:t>
            </a:r>
            <a:r>
              <a:rPr lang="en-US" sz="1600" dirty="0" smtClean="0"/>
              <a:t>-∆</a:t>
            </a:r>
            <a:r>
              <a:rPr lang="en-US" sz="1600" dirty="0" err="1" smtClean="0"/>
              <a:t>Pafter</a:t>
            </a:r>
            <a:r>
              <a:rPr lang="en-US" sz="1600" dirty="0" smtClean="0"/>
              <a:t>=0.043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err="1" smtClean="0"/>
              <a:t>Z∆p</a:t>
            </a:r>
            <a:r>
              <a:rPr lang="en-US" sz="1600" b="1" dirty="0" smtClean="0"/>
              <a:t>= annual saving in real power cost</a:t>
            </a:r>
          </a:p>
          <a:p>
            <a:pPr>
              <a:buNone/>
            </a:pPr>
            <a:r>
              <a:rPr lang="en-US" sz="1600" dirty="0" smtClean="0"/>
              <a:t>              T=the time of max loss </a:t>
            </a:r>
          </a:p>
          <a:p>
            <a:pPr>
              <a:buNone/>
            </a:pPr>
            <a:r>
              <a:rPr lang="en-US" sz="1600" dirty="0" smtClean="0"/>
              <a:t>                $/MWH=100</a:t>
            </a:r>
          </a:p>
          <a:p>
            <a:pPr>
              <a:buNone/>
            </a:pPr>
            <a:r>
              <a:rPr lang="en-US" sz="1600" dirty="0" smtClean="0"/>
              <a:t>               ==∆∆p*T*100=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b="1" dirty="0" err="1" smtClean="0"/>
              <a:t>Kc</a:t>
            </a:r>
            <a:r>
              <a:rPr lang="en-US" sz="1600" b="1" dirty="0" smtClean="0"/>
              <a:t>=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cost of capacitor= cost of capacitor per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KVAr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* capacitor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KVAr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dirty="0" smtClean="0"/>
              <a:t>                             </a:t>
            </a:r>
            <a:r>
              <a:rPr lang="en-US" sz="1600" dirty="0" err="1" smtClean="0"/>
              <a:t>Kc</a:t>
            </a:r>
            <a:r>
              <a:rPr lang="en-US" sz="1600" dirty="0" smtClean="0"/>
              <a:t>= 0 .135*4000  +  0.55*10000= =6040$ </a:t>
            </a:r>
            <a:br>
              <a:rPr lang="en-US" sz="1600" dirty="0" smtClean="0"/>
            </a:br>
            <a:r>
              <a:rPr lang="en-US" sz="1600" b="1" dirty="0" err="1" smtClean="0"/>
              <a:t>Zc</a:t>
            </a:r>
            <a:r>
              <a:rPr lang="en-US" sz="1600" b="1" dirty="0" smtClean="0"/>
              <a:t>=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annual capacitor running cost ==</a:t>
            </a:r>
            <a:r>
              <a:rPr lang="en-US" sz="1600" b="1" dirty="0" smtClean="0"/>
              <a:t>0.22*</a:t>
            </a:r>
            <a:r>
              <a:rPr lang="en-US" sz="1600" b="1" dirty="0" err="1" smtClean="0"/>
              <a:t>Kc</a:t>
            </a:r>
            <a:r>
              <a:rPr lang="en-US" sz="1600" dirty="0" smtClean="0"/>
              <a:t>= 1329 $/ year</a:t>
            </a:r>
          </a:p>
          <a:p>
            <a:endParaRPr lang="en-US" sz="1600" dirty="0" smtClean="0"/>
          </a:p>
          <a:p>
            <a:r>
              <a:rPr lang="en-US" sz="1600" b="1" dirty="0" smtClean="0"/>
              <a:t>∆Z=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annual saving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=</a:t>
            </a:r>
            <a:r>
              <a:rPr lang="en-US" sz="1600" dirty="0" smtClean="0"/>
              <a:t>16340  - 1329==15011 </a:t>
            </a:r>
          </a:p>
          <a:p>
            <a:pPr>
              <a:buNone/>
            </a:pPr>
            <a:r>
              <a:rPr lang="en-US" sz="1600" dirty="0" smtClean="0"/>
              <a:t>              Which is &gt; 0           good design</a:t>
            </a:r>
          </a:p>
          <a:p>
            <a:pPr>
              <a:buNone/>
            </a:pPr>
            <a:r>
              <a:rPr lang="en-US" sz="1600" dirty="0" smtClean="0"/>
              <a:t> </a:t>
            </a:r>
          </a:p>
          <a:p>
            <a:r>
              <a:rPr lang="en-US" sz="1600" b="1" dirty="0" smtClean="0"/>
              <a:t>S.P.B.P =</a:t>
            </a:r>
            <a:r>
              <a:rPr lang="en-US" sz="1600" b="1" dirty="0" err="1" smtClean="0"/>
              <a:t>Kc</a:t>
            </a:r>
            <a:r>
              <a:rPr lang="en-US" sz="1600" b="1" dirty="0" smtClean="0"/>
              <a:t>/∆Z =            = 4.8 months        which is feasible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57158" y="1357298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Economical for Aljam3a and </a:t>
            </a:r>
            <a:r>
              <a:rPr lang="en-US" dirty="0" err="1" smtClean="0">
                <a:solidFill>
                  <a:srgbClr val="FF0000"/>
                </a:solidFill>
              </a:rPr>
              <a:t>Kamal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jomblat</a:t>
            </a:r>
            <a:r>
              <a:rPr lang="en-US" dirty="0" smtClean="0">
                <a:solidFill>
                  <a:srgbClr val="FF0000"/>
                </a:solidFill>
              </a:rPr>
              <a:t> from Quseen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Max case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357562"/>
            <a:ext cx="24098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5"/>
            <a:ext cx="393381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643314"/>
            <a:ext cx="1181100" cy="309563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572140"/>
            <a:ext cx="495300" cy="4286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142984"/>
            <a:ext cx="8605869" cy="4949841"/>
          </a:xfrm>
        </p:spPr>
        <p:txBody>
          <a:bodyPr/>
          <a:lstStyle/>
          <a:p>
            <a:r>
              <a:rPr lang="en-US" sz="2800" dirty="0" smtClean="0"/>
              <a:t>Our project is to make a load flow study and analysis for </a:t>
            </a:r>
            <a:r>
              <a:rPr lang="en-US" sz="2800" dirty="0" err="1" smtClean="0"/>
              <a:t>MojeerAldeen</a:t>
            </a:r>
            <a:r>
              <a:rPr lang="en-US" sz="2800" dirty="0" smtClean="0"/>
              <a:t>&amp; Aljam3a and </a:t>
            </a:r>
            <a:r>
              <a:rPr lang="en-US" sz="2800" dirty="0" err="1" smtClean="0"/>
              <a:t>Kamal</a:t>
            </a:r>
            <a:r>
              <a:rPr lang="en-US" sz="2800" dirty="0" smtClean="0"/>
              <a:t> </a:t>
            </a:r>
            <a:r>
              <a:rPr lang="en-US" sz="2800" dirty="0" err="1" smtClean="0"/>
              <a:t>jomblat</a:t>
            </a:r>
            <a:r>
              <a:rPr lang="en-US" sz="2800" dirty="0" smtClean="0"/>
              <a:t>  (Nablus) Electrical Network using ETAP software</a:t>
            </a:r>
          </a:p>
          <a:p>
            <a:pPr>
              <a:buFontTx/>
              <a:buChar char="-"/>
            </a:pPr>
            <a:r>
              <a:rPr lang="en-US" sz="2800" dirty="0" smtClean="0"/>
              <a:t>to improve the power factor</a:t>
            </a:r>
          </a:p>
          <a:p>
            <a:pPr>
              <a:buFontTx/>
              <a:buChar char="-"/>
            </a:pPr>
            <a:r>
              <a:rPr lang="en-US" sz="2800" dirty="0" smtClean="0"/>
              <a:t>to reduce the electrical losses in the network</a:t>
            </a:r>
          </a:p>
          <a:p>
            <a:pPr>
              <a:buFontTx/>
              <a:buChar char="-"/>
            </a:pPr>
            <a:r>
              <a:rPr lang="en-US" sz="2800" dirty="0" smtClean="0"/>
              <a:t>to increase the capability of the transformers and the transmission lines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baseline="-25000" dirty="0" smtClean="0"/>
              <a:t>Electrical Network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2000" b="1" kern="1200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1.3.2 FOR MINIMUM CASE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2643182"/>
          <a:ext cx="3929058" cy="3629998"/>
        </p:xfrm>
        <a:graphic>
          <a:graphicData uri="http://schemas.openxmlformats.org/drawingml/2006/table">
            <a:tbl>
              <a:tblPr/>
              <a:tblGrid>
                <a:gridCol w="1001142"/>
                <a:gridCol w="570495"/>
                <a:gridCol w="714380"/>
                <a:gridCol w="714380"/>
                <a:gridCol w="928661"/>
              </a:tblGrid>
              <a:tr h="524429">
                <a:tc grid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/>
                        <a:t>Min. load case results without improvement</a:t>
                      </a: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Mvar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% PF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Swing Bus(</a:t>
                      </a: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es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):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2.902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1.476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3.255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89.14 lag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Apparent Losses: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0.089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.098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9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∆P%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3%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43438" y="2571744"/>
          <a:ext cx="3929058" cy="3629998"/>
        </p:xfrm>
        <a:graphic>
          <a:graphicData uri="http://schemas.openxmlformats.org/drawingml/2006/table">
            <a:tbl>
              <a:tblPr/>
              <a:tblGrid>
                <a:gridCol w="857256"/>
                <a:gridCol w="714381"/>
                <a:gridCol w="714380"/>
                <a:gridCol w="714380"/>
                <a:gridCol w="928661"/>
              </a:tblGrid>
              <a:tr h="524429">
                <a:tc grid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/>
                        <a:t>Min. load case results with improvement</a:t>
                      </a: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Mvar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% PF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Swing Bus(</a:t>
                      </a: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es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):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Dutch801 XBd BT"/>
                          <a:ea typeface="Times New Roman"/>
                          <a:cs typeface="Times New Roman"/>
                        </a:rPr>
                        <a:t>2.593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Dutch801 XBd BT"/>
                          <a:ea typeface="Times New Roman"/>
                          <a:cs typeface="Times New Roman"/>
                        </a:rPr>
                        <a:t>0.955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Dutch801 XBd BT"/>
                          <a:ea typeface="Times New Roman"/>
                          <a:cs typeface="Times New Roman"/>
                        </a:rPr>
                        <a:t>2.763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Dutch801 XBd BT"/>
                          <a:ea typeface="Times New Roman"/>
                          <a:cs typeface="Times New Roman"/>
                        </a:rPr>
                        <a:t>93.83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Dutch801 XBd BT"/>
                          <a:ea typeface="Times New Roman"/>
                          <a:cs typeface="Times New Roman"/>
                        </a:rPr>
                        <a:t>Lag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Apparent Losses: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Dutch801 XBd BT"/>
                          <a:ea typeface="Times New Roman"/>
                          <a:cs typeface="Times New Roman"/>
                        </a:rPr>
                        <a:t>0.057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Dutch801 XBd BT"/>
                          <a:ea typeface="Times New Roman"/>
                          <a:cs typeface="Times New Roman"/>
                        </a:rPr>
                        <a:t>0.091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9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∆P%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.2.1%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0034" y="285728"/>
            <a:ext cx="8234947" cy="5437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4400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Chapter(1) :Electrical Network Improvements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5729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1.4 Simulation For </a:t>
            </a:r>
            <a:r>
              <a:rPr lang="en-US" sz="2400" dirty="0" smtClean="0">
                <a:solidFill>
                  <a:schemeClr val="accent2"/>
                </a:solidFill>
              </a:rPr>
              <a:t>Aljam3a and Kamal </a:t>
            </a:r>
            <a:r>
              <a:rPr lang="en-US" sz="2400" dirty="0" err="1" smtClean="0">
                <a:solidFill>
                  <a:schemeClr val="accent2"/>
                </a:solidFill>
              </a:rPr>
              <a:t>jomblat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Network FED from </a:t>
            </a:r>
            <a:r>
              <a:rPr lang="en-US" sz="2400" u="sng" dirty="0" smtClean="0">
                <a:solidFill>
                  <a:srgbClr val="FF0000"/>
                </a:solidFill>
              </a:rPr>
              <a:t>Sara</a:t>
            </a:r>
            <a:r>
              <a:rPr lang="en-US" sz="2400" dirty="0" smtClean="0"/>
              <a:t> case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1.4.1 FOR MAXIMUM CASE</a:t>
            </a:r>
          </a:p>
          <a:p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857752" y="2928934"/>
          <a:ext cx="3929058" cy="3629998"/>
        </p:xfrm>
        <a:graphic>
          <a:graphicData uri="http://schemas.openxmlformats.org/drawingml/2006/table">
            <a:tbl>
              <a:tblPr/>
              <a:tblGrid>
                <a:gridCol w="857256"/>
                <a:gridCol w="714381"/>
                <a:gridCol w="714380"/>
                <a:gridCol w="714380"/>
                <a:gridCol w="928661"/>
              </a:tblGrid>
              <a:tr h="524429">
                <a:tc grid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/>
                        <a:t>Max. load case results with improvement</a:t>
                      </a: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Mvar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% PF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Swing Bus(</a:t>
                      </a: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es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):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6.063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1.042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6.447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98.69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Lag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Apparent Losses: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Dutch801 XBd BT"/>
                          <a:ea typeface="Times New Roman"/>
                          <a:cs typeface="Times New Roman"/>
                        </a:rPr>
                        <a:t>0.296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Dutch801 XBd BT"/>
                          <a:ea typeface="Times New Roman"/>
                          <a:cs typeface="Times New Roman"/>
                        </a:rPr>
                        <a:t>0.488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9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∆P%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4.6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1472" y="2928934"/>
          <a:ext cx="3929058" cy="3629998"/>
        </p:xfrm>
        <a:graphic>
          <a:graphicData uri="http://schemas.openxmlformats.org/drawingml/2006/table">
            <a:tbl>
              <a:tblPr/>
              <a:tblGrid>
                <a:gridCol w="785818"/>
                <a:gridCol w="785819"/>
                <a:gridCol w="714380"/>
                <a:gridCol w="714380"/>
                <a:gridCol w="928661"/>
              </a:tblGrid>
              <a:tr h="524429">
                <a:tc grid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/>
                        <a:t>Max. load case results without improvement</a:t>
                      </a: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Mvar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% PF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Swing Bus(</a:t>
                      </a: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es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):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6.245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1.776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6.493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96.19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Lag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Apparent Losses: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Dutch801 XBd BT"/>
                          <a:ea typeface="Times New Roman"/>
                          <a:cs typeface="Times New Roman"/>
                        </a:rPr>
                        <a:t>0.330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Dutch801 XBd BT"/>
                          <a:ea typeface="Times New Roman"/>
                          <a:cs typeface="Times New Roman"/>
                        </a:rPr>
                        <a:t>0.524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9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∆P%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5.2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Electrical Network Improvements</a:t>
            </a:r>
            <a:endParaRPr lang="en-US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71736" y="1000108"/>
            <a:ext cx="3857652" cy="1285884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V</a:t>
            </a:r>
            <a:r>
              <a:rPr lang="en-US" dirty="0">
                <a:solidFill>
                  <a:schemeClr val="bg1"/>
                </a:solidFill>
              </a:rPr>
              <a:t>% </a:t>
            </a:r>
            <a:endParaRPr lang="en-US" dirty="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857224" y="1000108"/>
            <a:ext cx="7429552" cy="1285884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V%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Aljam3a and Kamal jomblat Network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in Sara (max)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71678"/>
            <a:ext cx="5929354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baseline="-25000" dirty="0" smtClean="0"/>
              <a:t>Electrical Network Improvements</a:t>
            </a:r>
            <a:endParaRPr lang="en-US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57158" y="857232"/>
            <a:ext cx="8358246" cy="1714512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P.F Aljam3a and Kamal jomblat Network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From Sara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3116"/>
            <a:ext cx="53578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baseline="-25000" dirty="0" smtClean="0"/>
              <a:t>Electrical Network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2000" b="1" kern="1200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1.4.2 FOR MINIMUM CASE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2643182"/>
          <a:ext cx="3929058" cy="3629998"/>
        </p:xfrm>
        <a:graphic>
          <a:graphicData uri="http://schemas.openxmlformats.org/drawingml/2006/table">
            <a:tbl>
              <a:tblPr/>
              <a:tblGrid>
                <a:gridCol w="1001142"/>
                <a:gridCol w="570495"/>
                <a:gridCol w="714380"/>
                <a:gridCol w="714380"/>
                <a:gridCol w="928661"/>
              </a:tblGrid>
              <a:tr h="524429">
                <a:tc grid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/>
                        <a:t>MIN. load case results without improvement</a:t>
                      </a: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Mvar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% PF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Swing Bus(</a:t>
                      </a: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es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):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2.9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0.87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96.19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Lag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Apparent Losses: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0.055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0.087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9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∆P%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1.89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43438" y="2571744"/>
          <a:ext cx="3929058" cy="3629998"/>
        </p:xfrm>
        <a:graphic>
          <a:graphicData uri="http://schemas.openxmlformats.org/drawingml/2006/table">
            <a:tbl>
              <a:tblPr/>
              <a:tblGrid>
                <a:gridCol w="785818"/>
                <a:gridCol w="785819"/>
                <a:gridCol w="714380"/>
                <a:gridCol w="714380"/>
                <a:gridCol w="928661"/>
              </a:tblGrid>
              <a:tr h="524429">
                <a:tc grid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/>
                        <a:t>Min. load case results with improvement</a:t>
                      </a: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Mvar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% PF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Swing Bus(</a:t>
                      </a: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es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):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Dutch801 XBd BT"/>
                          <a:ea typeface="Times New Roman"/>
                          <a:cs typeface="Times New Roman"/>
                        </a:rPr>
                        <a:t>2.504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Dutch801 XBd BT"/>
                          <a:ea typeface="Times New Roman"/>
                          <a:cs typeface="Times New Roman"/>
                        </a:rPr>
                        <a:t>0.595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Dutch801 XBd BT"/>
                          <a:ea typeface="Times New Roman"/>
                          <a:cs typeface="Times New Roman"/>
                        </a:rPr>
                        <a:t>2.574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Dutch801 XBd BT"/>
                          <a:ea typeface="Times New Roman"/>
                          <a:cs typeface="Times New Roman"/>
                        </a:rPr>
                        <a:t>97.29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Dutch801 XBd BT"/>
                          <a:ea typeface="Times New Roman"/>
                          <a:cs typeface="Times New Roman"/>
                        </a:rPr>
                        <a:t>Lag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Apparent Losses: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Dutch801 XBd BT"/>
                          <a:ea typeface="Times New Roman"/>
                          <a:cs typeface="Times New Roman"/>
                        </a:rPr>
                        <a:t>0.047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Dutch801 XBd BT"/>
                          <a:ea typeface="Times New Roman"/>
                          <a:cs typeface="Times New Roman"/>
                        </a:rPr>
                        <a:t>0.075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9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∆P%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1.87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chemeClr val="bg1"/>
                </a:solidFill>
                <a:latin typeface="Dutch801 XBd BT"/>
                <a:ea typeface="Times New Roman"/>
                <a:cs typeface="Times New Roman"/>
              </a:rPr>
              <a:t>For </a:t>
            </a:r>
            <a:r>
              <a:rPr lang="en-US" u="sng" dirty="0" err="1" smtClean="0">
                <a:solidFill>
                  <a:schemeClr val="bg1"/>
                </a:solidFill>
                <a:latin typeface="Dutch801 XBd BT"/>
                <a:ea typeface="Times New Roman"/>
                <a:cs typeface="Times New Roman"/>
              </a:rPr>
              <a:t>mojeer</a:t>
            </a:r>
            <a:r>
              <a:rPr lang="en-US" u="sng" dirty="0" smtClean="0">
                <a:solidFill>
                  <a:schemeClr val="bg1"/>
                </a:solidFill>
                <a:latin typeface="Dutch801 XBd BT"/>
                <a:ea typeface="Times New Roman"/>
                <a:cs typeface="Times New Roman"/>
              </a:rPr>
              <a:t> al deen </a:t>
            </a:r>
            <a:r>
              <a:rPr lang="en-US" baseline="-25000" dirty="0" smtClean="0">
                <a:solidFill>
                  <a:srgbClr val="000000"/>
                </a:solidFill>
                <a:latin typeface="Dutch801 XBd BT"/>
                <a:ea typeface="Times New Roman"/>
                <a:cs typeface="Times New Roman"/>
              </a:rPr>
              <a:t/>
            </a:r>
            <a:br>
              <a:rPr lang="en-US" baseline="-25000" dirty="0" smtClean="0">
                <a:solidFill>
                  <a:srgbClr val="000000"/>
                </a:solidFill>
                <a:latin typeface="Dutch801 XBd BT"/>
                <a:ea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4" name="PubRRectCallout"/>
          <p:cNvSpPr>
            <a:spLocks noEditPoints="1" noChangeArrowheads="1"/>
          </p:cNvSpPr>
          <p:nvPr/>
        </p:nvSpPr>
        <p:spPr bwMode="auto">
          <a:xfrm>
            <a:off x="857224" y="1428737"/>
            <a:ext cx="1571636" cy="71438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kumimoji="1" lang="en-US" dirty="0" smtClean="0"/>
              <a:t>Quseen</a:t>
            </a:r>
          </a:p>
          <a:p>
            <a:pPr algn="ctr" rtl="1">
              <a:defRPr/>
            </a:pPr>
            <a:r>
              <a:rPr kumimoji="1" lang="en-US" dirty="0" smtClean="0"/>
              <a:t>network</a:t>
            </a:r>
            <a:endParaRPr kumimoji="1" lang="en-US" dirty="0"/>
          </a:p>
        </p:txBody>
      </p:sp>
      <p:sp>
        <p:nvSpPr>
          <p:cNvPr id="7" name="PubRRectCallout"/>
          <p:cNvSpPr>
            <a:spLocks noEditPoints="1" noChangeArrowheads="1"/>
          </p:cNvSpPr>
          <p:nvPr/>
        </p:nvSpPr>
        <p:spPr bwMode="auto">
          <a:xfrm>
            <a:off x="6143636" y="1428736"/>
            <a:ext cx="1571636" cy="71438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kumimoji="1" lang="en-US" dirty="0" smtClean="0"/>
              <a:t>Sara</a:t>
            </a:r>
          </a:p>
          <a:p>
            <a:pPr algn="ctr" rtl="1">
              <a:defRPr/>
            </a:pPr>
            <a:r>
              <a:rPr kumimoji="1" lang="en-US" dirty="0" smtClean="0"/>
              <a:t>network</a:t>
            </a:r>
            <a:endParaRPr kumimoji="1"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14282" y="2571744"/>
          <a:ext cx="3929058" cy="3835868"/>
        </p:xfrm>
        <a:graphic>
          <a:graphicData uri="http://schemas.openxmlformats.org/drawingml/2006/table">
            <a:tbl>
              <a:tblPr/>
              <a:tblGrid>
                <a:gridCol w="1001142"/>
                <a:gridCol w="570495"/>
                <a:gridCol w="714380"/>
                <a:gridCol w="714380"/>
                <a:gridCol w="928661"/>
              </a:tblGrid>
              <a:tr h="524429">
                <a:tc grid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/>
                        <a:t>Max. load case results with improvement</a:t>
                      </a: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Mvar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% PF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Swing Bus(es):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7.597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	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2.616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		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8.03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94.55Lag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Apparent Losses: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0.110	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  0.398		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9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∆P%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1.34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714876" y="2571744"/>
          <a:ext cx="3929058" cy="3835868"/>
        </p:xfrm>
        <a:graphic>
          <a:graphicData uri="http://schemas.openxmlformats.org/drawingml/2006/table">
            <a:tbl>
              <a:tblPr/>
              <a:tblGrid>
                <a:gridCol w="1001142"/>
                <a:gridCol w="570495"/>
                <a:gridCol w="714380"/>
                <a:gridCol w="714380"/>
                <a:gridCol w="928661"/>
              </a:tblGrid>
              <a:tr h="524429">
                <a:tc grid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/>
                        <a:t>Max. load case results with improvement</a:t>
                      </a: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Mvar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% PF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Swing Bus(es):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8.200	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    2.398		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8.544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95.98Lag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Apparent Losses: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0.098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	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0.231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		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9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∆P%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1.29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 Aljam3a and Kamal jomblat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PubRRectCallout"/>
          <p:cNvSpPr>
            <a:spLocks noEditPoints="1" noChangeArrowheads="1"/>
          </p:cNvSpPr>
          <p:nvPr/>
        </p:nvSpPr>
        <p:spPr bwMode="auto">
          <a:xfrm>
            <a:off x="857224" y="1428737"/>
            <a:ext cx="1571636" cy="71438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kumimoji="1" lang="en-US" dirty="0" smtClean="0"/>
              <a:t>Quseen</a:t>
            </a:r>
          </a:p>
          <a:p>
            <a:pPr algn="ctr" rtl="1">
              <a:defRPr/>
            </a:pPr>
            <a:r>
              <a:rPr kumimoji="1" lang="en-US" dirty="0" smtClean="0"/>
              <a:t>network</a:t>
            </a:r>
            <a:endParaRPr kumimoji="1" lang="en-US" dirty="0"/>
          </a:p>
        </p:txBody>
      </p:sp>
      <p:sp>
        <p:nvSpPr>
          <p:cNvPr id="5" name="PubRRectCallout"/>
          <p:cNvSpPr>
            <a:spLocks noEditPoints="1" noChangeArrowheads="1"/>
          </p:cNvSpPr>
          <p:nvPr/>
        </p:nvSpPr>
        <p:spPr bwMode="auto">
          <a:xfrm>
            <a:off x="5715008" y="1428736"/>
            <a:ext cx="1571636" cy="71438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kumimoji="1" lang="en-US" dirty="0" smtClean="0"/>
              <a:t>Sara </a:t>
            </a:r>
          </a:p>
          <a:p>
            <a:pPr algn="ctr" rtl="1">
              <a:defRPr/>
            </a:pPr>
            <a:r>
              <a:rPr kumimoji="1" lang="en-US" dirty="0" smtClean="0"/>
              <a:t>network</a:t>
            </a:r>
            <a:endParaRPr kumimoji="1"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57158" y="2571744"/>
          <a:ext cx="3929058" cy="3804667"/>
        </p:xfrm>
        <a:graphic>
          <a:graphicData uri="http://schemas.openxmlformats.org/drawingml/2006/table">
            <a:tbl>
              <a:tblPr/>
              <a:tblGrid>
                <a:gridCol w="785819"/>
                <a:gridCol w="785818"/>
                <a:gridCol w="714380"/>
                <a:gridCol w="714380"/>
                <a:gridCol w="928661"/>
              </a:tblGrid>
              <a:tr h="524429">
                <a:tc grid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/>
                        <a:t>Max. load case results with improvement</a:t>
                      </a: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Mvar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% PF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Swing Bus(es):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Dutch801 XBd BT"/>
                          <a:ea typeface="Times New Roman"/>
                          <a:cs typeface="Times New Roman"/>
                        </a:rPr>
                        <a:t>5.38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Dutch801 XBd BT"/>
                          <a:ea typeface="Times New Roman"/>
                          <a:cs typeface="Times New Roman"/>
                        </a:rPr>
                        <a:t>2.38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Dutch801 XBd BT"/>
                          <a:ea typeface="Times New Roman"/>
                          <a:cs typeface="Times New Roman"/>
                        </a:rPr>
                        <a:t>6.397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Dutch801 XBd BT"/>
                          <a:ea typeface="Times New Roman"/>
                          <a:cs typeface="Times New Roman"/>
                        </a:rPr>
                        <a:t>92.82Lag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Apparent Losses: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Dutch801 XBd BT"/>
                          <a:ea typeface="Times New Roman"/>
                          <a:cs typeface="Times New Roman"/>
                        </a:rPr>
                        <a:t>0.296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Dutch801 XBd BT"/>
                          <a:ea typeface="Times New Roman"/>
                          <a:cs typeface="Times New Roman"/>
                        </a:rPr>
                        <a:t>0.488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9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∆P%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5.4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714876" y="2634675"/>
          <a:ext cx="3929058" cy="3628641"/>
        </p:xfrm>
        <a:graphic>
          <a:graphicData uri="http://schemas.openxmlformats.org/drawingml/2006/table">
            <a:tbl>
              <a:tblPr/>
              <a:tblGrid>
                <a:gridCol w="857256"/>
                <a:gridCol w="714381"/>
                <a:gridCol w="714380"/>
                <a:gridCol w="714380"/>
                <a:gridCol w="928661"/>
              </a:tblGrid>
              <a:tr h="648111">
                <a:tc grid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/>
                        <a:t>Max. load case results with improvement</a:t>
                      </a: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3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Mvar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% PF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30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Swing Bus(</a:t>
                      </a: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es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):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6.063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1.042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6.447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98.69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Lag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30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Apparent Losses: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Dutch801 XBd BT"/>
                          <a:ea typeface="Times New Roman"/>
                          <a:cs typeface="Times New Roman"/>
                        </a:rPr>
                        <a:t>0.290	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Dutch801 XBd BT"/>
                          <a:ea typeface="Times New Roman"/>
                          <a:cs typeface="Times New Roman"/>
                        </a:rPr>
                        <a:t>0.478		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48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∆P%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4.6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-214338"/>
            <a:ext cx="8572560" cy="1500198"/>
          </a:xfrm>
        </p:spPr>
        <p:txBody>
          <a:bodyPr/>
          <a:lstStyle/>
          <a:p>
            <a:pPr algn="ctr"/>
            <a:r>
              <a:rPr lang="en-US" sz="4000" b="1" baseline="-25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Comparison between the Quseen </a:t>
            </a:r>
            <a:br>
              <a:rPr lang="en-US" sz="4000" b="1" baseline="-25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4000" b="1" baseline="-25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Sara networks</a:t>
            </a:r>
            <a:endParaRPr lang="en-US" sz="4000" b="1" baseline="-25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ubRRectCallout"/>
          <p:cNvSpPr>
            <a:spLocks noEditPoints="1" noChangeArrowheads="1"/>
          </p:cNvSpPr>
          <p:nvPr/>
        </p:nvSpPr>
        <p:spPr bwMode="auto">
          <a:xfrm>
            <a:off x="1214414" y="1357298"/>
            <a:ext cx="1481138" cy="1366837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en-US" dirty="0" smtClean="0">
                <a:solidFill>
                  <a:schemeClr val="bg1"/>
                </a:solidFill>
              </a:rPr>
              <a:t>Quseen </a:t>
            </a:r>
            <a:r>
              <a:rPr kumimoji="1" lang="en-US" dirty="0" smtClean="0">
                <a:solidFill>
                  <a:schemeClr val="bg1"/>
                </a:solidFill>
              </a:rPr>
              <a:t>network</a:t>
            </a:r>
            <a:endParaRPr kumimoji="1" lang="en-US" dirty="0">
              <a:solidFill>
                <a:schemeClr val="bg1"/>
              </a:solidFill>
            </a:endParaRPr>
          </a:p>
        </p:txBody>
      </p:sp>
      <p:sp>
        <p:nvSpPr>
          <p:cNvPr id="5" name="PubRRectCallout"/>
          <p:cNvSpPr>
            <a:spLocks noEditPoints="1" noChangeArrowheads="1"/>
          </p:cNvSpPr>
          <p:nvPr/>
        </p:nvSpPr>
        <p:spPr bwMode="auto">
          <a:xfrm>
            <a:off x="5214942" y="1357298"/>
            <a:ext cx="1481138" cy="1366837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en-US" dirty="0" smtClean="0">
                <a:solidFill>
                  <a:schemeClr val="bg1"/>
                </a:solidFill>
              </a:rPr>
              <a:t>Sara</a:t>
            </a:r>
            <a:r>
              <a:rPr kumimoji="1" lang="en-US" dirty="0" smtClean="0">
                <a:solidFill>
                  <a:schemeClr val="bg1"/>
                </a:solidFill>
              </a:rPr>
              <a:t> </a:t>
            </a:r>
            <a:r>
              <a:rPr kumimoji="1" lang="en-US" dirty="0" smtClean="0"/>
              <a:t>network</a:t>
            </a:r>
            <a:endParaRPr kumimoji="1" lang="en-US" dirty="0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 flipH="1">
            <a:off x="785786" y="2928934"/>
            <a:ext cx="3000396" cy="3714776"/>
          </a:xfrm>
          <a:prstGeom prst="flowChartProcess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 fontAlgn="b">
              <a:defRPr/>
            </a:pPr>
            <a:endParaRPr lang="en-US" dirty="0"/>
          </a:p>
          <a:p>
            <a:pPr algn="ctr" rtl="1">
              <a:defRPr/>
            </a:pPr>
            <a:endParaRPr kumimoji="1" lang="en-US" sz="1600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3000372"/>
            <a:ext cx="2214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-Its fed from </a:t>
            </a:r>
            <a:r>
              <a:rPr lang="en-US" dirty="0">
                <a:solidFill>
                  <a:schemeClr val="accent2"/>
                </a:solidFill>
              </a:rPr>
              <a:t>Quseen connection point </a:t>
            </a:r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-It  has low P.F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&amp;  higher Losses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flipH="1">
            <a:off x="4714876" y="2786058"/>
            <a:ext cx="2928958" cy="3857652"/>
          </a:xfrm>
          <a:prstGeom prst="flowChartProcess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 fontAlgn="b">
              <a:defRPr/>
            </a:pPr>
            <a:endParaRPr lang="en-US" dirty="0"/>
          </a:p>
          <a:p>
            <a:pPr algn="ctr" rtl="1">
              <a:defRPr/>
            </a:pPr>
            <a:endParaRPr kumimoji="1" lang="en-US" sz="1600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2" y="2857496"/>
            <a:ext cx="27146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</a:rPr>
              <a:t> Its fed from </a:t>
            </a:r>
            <a:r>
              <a:rPr lang="en-US" dirty="0">
                <a:solidFill>
                  <a:schemeClr val="accent2"/>
                </a:solidFill>
              </a:rPr>
              <a:t>Sara </a:t>
            </a:r>
            <a:r>
              <a:rPr lang="en-US" dirty="0" smtClean="0">
                <a:solidFill>
                  <a:schemeClr val="accent2"/>
                </a:solidFill>
              </a:rPr>
              <a:t>connection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</a:rPr>
              <a:t> Its has </a:t>
            </a:r>
            <a:r>
              <a:rPr lang="en-US" dirty="0">
                <a:solidFill>
                  <a:schemeClr val="accent2"/>
                </a:solidFill>
              </a:rPr>
              <a:t>a high </a:t>
            </a:r>
            <a:r>
              <a:rPr lang="en-US" dirty="0" err="1">
                <a:solidFill>
                  <a:schemeClr val="accent2"/>
                </a:solidFill>
              </a:rPr>
              <a:t>p.f</a:t>
            </a:r>
            <a:r>
              <a:rPr lang="en-US" dirty="0">
                <a:solidFill>
                  <a:schemeClr val="accent2"/>
                </a:solidFill>
              </a:rPr>
              <a:t> due to transfer loads from Quseen to </a:t>
            </a:r>
            <a:r>
              <a:rPr lang="en-US" dirty="0" smtClean="0">
                <a:solidFill>
                  <a:schemeClr val="accent2"/>
                </a:solidFill>
              </a:rPr>
              <a:t>Sara connection point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</a:rPr>
              <a:t> So </a:t>
            </a: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dirty="0" err="1">
                <a:solidFill>
                  <a:schemeClr val="accent2"/>
                </a:solidFill>
              </a:rPr>
              <a:t>p.f</a:t>
            </a:r>
            <a:r>
              <a:rPr lang="en-US" dirty="0">
                <a:solidFill>
                  <a:schemeClr val="accent2"/>
                </a:solidFill>
              </a:rPr>
              <a:t> increase and </a:t>
            </a:r>
            <a:r>
              <a:rPr lang="en-US" dirty="0" smtClean="0">
                <a:solidFill>
                  <a:schemeClr val="accent2"/>
                </a:solidFill>
              </a:rPr>
              <a:t>lower losses than </a:t>
            </a: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dirty="0" err="1" smtClean="0">
                <a:solidFill>
                  <a:schemeClr val="accent2"/>
                </a:solidFill>
              </a:rPr>
              <a:t>Quseen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network</a:t>
            </a:r>
            <a:endParaRPr lang="en-US" dirty="0" smtClean="0"/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8748713" cy="720725"/>
          </a:xfrm>
        </p:spPr>
        <p:txBody>
          <a:bodyPr/>
          <a:lstStyle/>
          <a:p>
            <a:pPr rtl="1"/>
            <a:r>
              <a:rPr lang="en-US" sz="4800" b="1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Optimization  of the electrical network </a:t>
            </a:r>
            <a:r>
              <a:rPr lang="en-US" sz="4800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85860"/>
            <a:ext cx="4071965" cy="1785950"/>
          </a:xfrm>
        </p:spPr>
        <p:txBody>
          <a:bodyPr/>
          <a:lstStyle/>
          <a:p>
            <a:pPr>
              <a:buNone/>
            </a:pPr>
            <a:r>
              <a:rPr lang="en-US" b="1" baseline="-250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b="1" baseline="-25000" dirty="0" smtClean="0"/>
              <a:t>.</a:t>
            </a:r>
            <a:r>
              <a:rPr lang="ar-SA" b="1" baseline="-250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b="1" baseline="-250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Replacing transformers</a:t>
            </a:r>
            <a:r>
              <a:rPr lang="ar-SA" b="1" baseline="-250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endParaRPr lang="en-US" b="1" baseline="-25000" dirty="0" smtClean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b="1" baseline="-25000" dirty="0" smtClean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000" b="1" baseline="-250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The table below shows the values </a:t>
            </a:r>
          </a:p>
          <a:p>
            <a:pPr>
              <a:buNone/>
            </a:pPr>
            <a:r>
              <a:rPr lang="en-US" sz="2000" b="1" baseline="-250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20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baseline="-250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apparent power</a:t>
            </a:r>
          </a:p>
          <a:p>
            <a:pPr>
              <a:buNone/>
            </a:pPr>
            <a:r>
              <a:rPr lang="en-US" sz="2000" b="1" baseline="-250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and the load factor before and after the replacing:</a:t>
            </a:r>
          </a:p>
          <a:p>
            <a:pPr>
              <a:buNone/>
            </a:pPr>
            <a:r>
              <a:rPr lang="ar-SA" sz="2000" b="1" baseline="-250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	</a:t>
            </a:r>
            <a:endParaRPr lang="en-US" sz="2000" b="1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142984"/>
            <a:ext cx="371474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4282" y="3643314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Summary</a:t>
            </a:r>
          </a:p>
          <a:p>
            <a:endParaRPr lang="en-US" dirty="0"/>
          </a:p>
          <a:p>
            <a:r>
              <a:rPr lang="en-US" dirty="0"/>
              <a:t> </a:t>
            </a:r>
            <a:r>
              <a:rPr lang="en-US" b="0" dirty="0"/>
              <a:t>Apparent Losses for </a:t>
            </a:r>
            <a:r>
              <a:rPr lang="en-US" b="0" dirty="0" err="1"/>
              <a:t>mojeer</a:t>
            </a:r>
            <a:r>
              <a:rPr lang="en-US" b="0" dirty="0"/>
              <a:t> al deen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636"/>
            <a:ext cx="39052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91513" cy="5021279"/>
          </a:xfrm>
        </p:spPr>
        <p:txBody>
          <a:bodyPr/>
          <a:lstStyle/>
          <a:p>
            <a:pPr>
              <a:buNone/>
            </a:pPr>
            <a:r>
              <a:rPr lang="en-US" b="1" baseline="-250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2.2 </a:t>
            </a:r>
            <a:r>
              <a:rPr lang="ar-SA" b="1" baseline="-250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baseline="-250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: Operation mode of medium voltage distribution feeders: </a:t>
            </a:r>
          </a:p>
          <a:p>
            <a:pPr>
              <a:buNone/>
            </a:pPr>
            <a:endParaRPr lang="en-US" b="1" baseline="-25000" dirty="0" smtClean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00034" y="1785926"/>
          <a:ext cx="7929618" cy="507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7487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Optimization  electrical network </a:t>
            </a:r>
            <a:r>
              <a:rPr kumimoji="0" lang="en-US" sz="4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14612" y="214313"/>
            <a:ext cx="2786082" cy="950912"/>
          </a:xfrm>
        </p:spPr>
        <p:txBody>
          <a:bodyPr anchorCtr="1"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Outlines</a:t>
            </a:r>
            <a:endParaRPr lang="en-US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357158" y="1357298"/>
          <a:ext cx="821537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84313"/>
            <a:ext cx="8248679" cy="94455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But at worst condition they carry currents as the following</a:t>
            </a:r>
          </a:p>
          <a:p>
            <a:pPr>
              <a:buNone/>
            </a:pPr>
            <a:endParaRPr lang="en-US" sz="2800" dirty="0" smtClean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None/>
            </a:pPr>
            <a:endParaRPr lang="en-US" dirty="0" smtClean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643182"/>
            <a:ext cx="4143404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itle 1"/>
          <p:cNvSpPr txBox="1">
            <a:spLocks noGrp="1"/>
          </p:cNvSpPr>
          <p:nvPr>
            <p:ph type="title"/>
          </p:nvPr>
        </p:nvSpPr>
        <p:spPr bwMode="auto">
          <a:xfrm>
            <a:off x="142844" y="260350"/>
            <a:ext cx="860586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Optimization  electrical network </a:t>
            </a:r>
            <a:r>
              <a:rPr kumimoji="0" lang="en-US" sz="4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60350"/>
            <a:ext cx="8686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Optimization  electrical network </a:t>
            </a:r>
            <a:r>
              <a:rPr kumimoji="0" lang="en-US" sz="4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7158" y="3643314"/>
            <a:ext cx="8291513" cy="87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0" dirty="0" smtClean="0">
                <a:solidFill>
                  <a:schemeClr val="accent2"/>
                </a:solidFill>
                <a:latin typeface="+mn-lt"/>
                <a:cs typeface="+mn-cs"/>
              </a:rPr>
              <a:t>Ring between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ALENJELE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ALITHAD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feeder: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500570"/>
            <a:ext cx="371477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429132"/>
            <a:ext cx="42005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14282" y="1484313"/>
            <a:ext cx="8929718" cy="873117"/>
          </a:xfrm>
        </p:spPr>
        <p:txBody>
          <a:bodyPr/>
          <a:lstStyle/>
          <a:p>
            <a:r>
              <a:rPr lang="en-US" sz="2400" kern="1200" dirty="0" smtClean="0"/>
              <a:t>Ring between </a:t>
            </a:r>
            <a:r>
              <a:rPr lang="en-US" sz="2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ALM3AJEN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2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ALDARDOK 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feeder:</a:t>
            </a:r>
          </a:p>
          <a:p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928802"/>
            <a:ext cx="385765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071678"/>
            <a:ext cx="432910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357298"/>
            <a:ext cx="8291513" cy="720725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2"/>
                </a:solidFill>
              </a:rPr>
              <a:t>       Ring between   </a:t>
            </a:r>
            <a:r>
              <a:rPr lang="en-US" sz="2000" b="1" dirty="0" smtClean="0">
                <a:solidFill>
                  <a:schemeClr val="accent2"/>
                </a:solidFill>
              </a:rPr>
              <a:t>ALMAHKAMA and ALENJELE</a:t>
            </a:r>
            <a:r>
              <a:rPr lang="en-US" sz="2000" dirty="0" smtClean="0">
                <a:solidFill>
                  <a:schemeClr val="accent2"/>
                </a:solidFill>
              </a:rPr>
              <a:t>  feeder</a:t>
            </a:r>
            <a:r>
              <a:rPr lang="en-US" sz="1400" dirty="0" smtClean="0">
                <a:solidFill>
                  <a:schemeClr val="accent2"/>
                </a:solidFill>
              </a:rPr>
              <a:t/>
            </a:r>
            <a:br>
              <a:rPr lang="en-US" sz="1400" dirty="0" smtClean="0">
                <a:solidFill>
                  <a:schemeClr val="accent2"/>
                </a:solidFill>
              </a:rPr>
            </a:br>
            <a:endParaRPr lang="en-US" sz="14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143380"/>
            <a:ext cx="27622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928802"/>
            <a:ext cx="428624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500306"/>
            <a:ext cx="316229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28662" y="571480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Summary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60350"/>
            <a:ext cx="88296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Optimization  electrical network </a:t>
            </a:r>
            <a:r>
              <a:rPr kumimoji="0" lang="en-US" sz="4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صورة 11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928802"/>
            <a:ext cx="4143163" cy="34647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314324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Suggestion for Location of substation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472" y="1357298"/>
            <a:ext cx="3643338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aseline="-25000" dirty="0" smtClean="0">
                <a:solidFill>
                  <a:schemeClr val="accent2"/>
                </a:solidFill>
              </a:rPr>
              <a:t>2.3 </a:t>
            </a:r>
            <a:r>
              <a:rPr lang="en-US" sz="3200" baseline="-25000" dirty="0" smtClean="0">
                <a:solidFill>
                  <a:schemeClr val="accent2"/>
                </a:solidFill>
              </a:rPr>
              <a:t>Design substation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91513" cy="981075"/>
          </a:xfrm>
        </p:spPr>
        <p:txBody>
          <a:bodyPr/>
          <a:lstStyle/>
          <a:p>
            <a:r>
              <a:rPr lang="en-US" b="1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Optimization  electrical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5"/>
            <a:ext cx="8115327" cy="4286281"/>
          </a:xfrm>
        </p:spPr>
        <p:txBody>
          <a:bodyPr/>
          <a:lstStyle/>
          <a:p>
            <a:pPr>
              <a:buNone/>
            </a:pPr>
            <a:endParaRPr lang="en-US" b="1" baseline="-25000" dirty="0" smtClean="0"/>
          </a:p>
          <a:p>
            <a:pPr>
              <a:buNone/>
            </a:pPr>
            <a:r>
              <a:rPr lang="en-US" sz="2800" dirty="0" smtClean="0"/>
              <a:t>The </a:t>
            </a:r>
            <a:r>
              <a:rPr lang="en-US" sz="2800" b="1" dirty="0" smtClean="0"/>
              <a:t>main purpose </a:t>
            </a:r>
            <a:r>
              <a:rPr lang="en-US" sz="2800" dirty="0" smtClean="0"/>
              <a:t>of substation mainly feds hospitals and north region (</a:t>
            </a:r>
            <a:r>
              <a:rPr lang="en-US" sz="2800" dirty="0" err="1" smtClean="0"/>
              <a:t>Aseera</a:t>
            </a:r>
            <a:r>
              <a:rPr lang="en-US" sz="2800" dirty="0" smtClean="0"/>
              <a:t> Al </a:t>
            </a:r>
            <a:r>
              <a:rPr lang="en-US" sz="2800" dirty="0" err="1" smtClean="0"/>
              <a:t>Shmalia</a:t>
            </a:r>
            <a:r>
              <a:rPr lang="en-US" sz="2800" dirty="0" smtClean="0"/>
              <a:t>) and it is near the loads and it decreases losses so the current reach the customer in good quality also to improve ring system</a:t>
            </a:r>
            <a:endParaRPr lang="en-US" sz="2800" b="1" baseline="-25000" dirty="0" smtClean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14423"/>
            <a:ext cx="7472385" cy="1000131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This figure shows the configuration of substation</a:t>
            </a:r>
          </a:p>
          <a:p>
            <a:endParaRPr lang="en-US" dirty="0"/>
          </a:p>
        </p:txBody>
      </p:sp>
      <p:pic>
        <p:nvPicPr>
          <p:cNvPr id="4" name="صورة 12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428868"/>
            <a:ext cx="5273675" cy="39871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60350"/>
            <a:ext cx="8686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Optimization  electrical network </a:t>
            </a:r>
            <a:r>
              <a:rPr kumimoji="0" lang="en-US" sz="4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3"/>
            <a:ext cx="8291513" cy="2500330"/>
          </a:xfrm>
        </p:spPr>
        <p:txBody>
          <a:bodyPr/>
          <a:lstStyle/>
          <a:p>
            <a:r>
              <a:rPr lang="en-US" b="1" baseline="-25000" dirty="0" smtClean="0"/>
              <a:t>Electrical Network Supply</a:t>
            </a:r>
          </a:p>
          <a:p>
            <a:r>
              <a:rPr lang="en-US" sz="1800" dirty="0" smtClean="0">
                <a:solidFill>
                  <a:srgbClr val="993366"/>
                </a:solidFill>
              </a:rPr>
              <a:t>Nablus  are fed from </a:t>
            </a:r>
            <a:r>
              <a:rPr lang="en-US" sz="1800" dirty="0" smtClean="0">
                <a:solidFill>
                  <a:srgbClr val="CC6600"/>
                </a:solidFill>
              </a:rPr>
              <a:t>4 connection </a:t>
            </a:r>
            <a:r>
              <a:rPr lang="en-US" sz="1800" dirty="0" smtClean="0">
                <a:solidFill>
                  <a:srgbClr val="993366"/>
                </a:solidFill>
              </a:rPr>
              <a:t>point by Israel Electrical Company (IEC), At 33KV as following</a:t>
            </a:r>
            <a:r>
              <a:rPr lang="en-US" b="1" dirty="0" smtClean="0">
                <a:solidFill>
                  <a:srgbClr val="993366"/>
                </a:solidFill>
              </a:rPr>
              <a:t>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025510"/>
          </a:xfrm>
        </p:spPr>
        <p:txBody>
          <a:bodyPr/>
          <a:lstStyle/>
          <a:p>
            <a:r>
              <a:rPr lang="en-US" b="1" baseline="-25000" dirty="0" smtClean="0"/>
              <a:t>Future planning for connection point</a:t>
            </a:r>
            <a:br>
              <a:rPr lang="en-US" b="1" baseline="-25000" dirty="0" smtClean="0"/>
            </a:br>
            <a:r>
              <a:rPr lang="en-US" b="1" baseline="-25000" dirty="0" smtClean="0"/>
              <a:t> </a:t>
            </a:r>
            <a:r>
              <a:rPr lang="en-US" b="1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b="1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2643182"/>
          <a:ext cx="4286248" cy="3868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429124" y="2500306"/>
          <a:ext cx="4857784" cy="414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901146" cy="954072"/>
          </a:xfrm>
        </p:spPr>
        <p:txBody>
          <a:bodyPr/>
          <a:lstStyle/>
          <a:p>
            <a:r>
              <a:rPr lang="en-US" sz="4000" b="1" dirty="0" smtClean="0"/>
              <a:t>Element of </a:t>
            </a:r>
            <a:r>
              <a:rPr lang="en-US" sz="4000" b="1" dirty="0" err="1" smtClean="0"/>
              <a:t>sara</a:t>
            </a:r>
            <a:r>
              <a:rPr lang="en-US" sz="4000" b="1" dirty="0" smtClean="0"/>
              <a:t>  connection point</a:t>
            </a:r>
            <a:r>
              <a:rPr lang="ar-SA" sz="4000" dirty="0" smtClean="0"/>
              <a:t> 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91513" cy="3087695"/>
          </a:xfrm>
        </p:spPr>
        <p:txBody>
          <a:bodyPr/>
          <a:lstStyle/>
          <a:p>
            <a:r>
              <a:rPr lang="en-US" sz="2000" b="1" dirty="0" smtClean="0"/>
              <a:t>Transmission Line</a:t>
            </a:r>
          </a:p>
          <a:p>
            <a:pPr>
              <a:buNone/>
            </a:pPr>
            <a:r>
              <a:rPr lang="ar-SA" sz="2000" dirty="0" smtClean="0"/>
              <a:t> </a:t>
            </a:r>
            <a:endParaRPr lang="en-US" sz="2000" dirty="0" smtClean="0"/>
          </a:p>
          <a:p>
            <a:r>
              <a:rPr lang="en-US" sz="2000" dirty="0" smtClean="0"/>
              <a:t>There are two type of conductor:</a:t>
            </a:r>
          </a:p>
          <a:p>
            <a:pPr>
              <a:buNone/>
            </a:pPr>
            <a:r>
              <a:rPr lang="en-US" sz="2000" dirty="0" smtClean="0"/>
              <a:t>1.ACSR 150mm2</a:t>
            </a:r>
          </a:p>
          <a:p>
            <a:pPr>
              <a:buNone/>
            </a:pPr>
            <a:r>
              <a:rPr lang="en-US" sz="2000" dirty="0" smtClean="0"/>
              <a:t>2.XLPE cables 240mm2</a:t>
            </a:r>
          </a:p>
          <a:p>
            <a:pPr>
              <a:buNone/>
            </a:pPr>
            <a:r>
              <a:rPr lang="en-US" sz="2000" dirty="0" smtClean="0"/>
              <a:t> </a:t>
            </a:r>
          </a:p>
          <a:p>
            <a:r>
              <a:rPr lang="en-US" sz="2000" dirty="0" smtClean="0"/>
              <a:t>The resistance and reactance of XLPE and ACSR in table below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2910" y="4143380"/>
          <a:ext cx="5308600" cy="2138172"/>
        </p:xfrm>
        <a:graphic>
          <a:graphicData uri="http://schemas.openxmlformats.org/drawingml/2006/table">
            <a:tbl>
              <a:tblPr/>
              <a:tblGrid>
                <a:gridCol w="1804670"/>
                <a:gridCol w="802640"/>
                <a:gridCol w="1778000"/>
                <a:gridCol w="923290"/>
              </a:tblGrid>
              <a:tr h="209550">
                <a:tc gridSpan="4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(A) Transmission Line Data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 gridSpan="4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MV Cable XLPE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Resistance (Ω/Km)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0.0975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Reactance (Ω/Km)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0.11486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Length (Km)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3.7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Length (Km)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3.7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Resistance (Ω)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0.36075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Reactance (Ω)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0.424982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Dutch801 XBd B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 gridSpan="4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MV overhead line ACSR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Resistance (Ω/Km)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0.223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Reactance (Ω/Km)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0.257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Length (Km)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4.7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Length (Km)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4.7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Resistance (Ω)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1.0481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Reactance (Ω)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1.2079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720725"/>
          </a:xfrm>
        </p:spPr>
        <p:txBody>
          <a:bodyPr/>
          <a:lstStyle/>
          <a:p>
            <a:pPr algn="ctr"/>
            <a:r>
              <a:rPr lang="en-US" b="1" baseline="-25000" dirty="0" smtClean="0"/>
              <a:t>Future planning for connection point</a:t>
            </a:r>
            <a:br>
              <a:rPr lang="en-US" b="1" baseline="-25000" dirty="0" smtClean="0"/>
            </a:br>
            <a:r>
              <a:rPr lang="en-US" b="1" baseline="-25000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91513" cy="1444621"/>
          </a:xfrm>
        </p:spPr>
        <p:txBody>
          <a:bodyPr/>
          <a:lstStyle/>
          <a:p>
            <a:pPr>
              <a:buNone/>
            </a:pPr>
            <a:r>
              <a:rPr lang="en-US" b="1" baseline="-25000" dirty="0" smtClean="0"/>
              <a:t>4.1 </a:t>
            </a:r>
            <a:r>
              <a:rPr lang="en-US" b="1" baseline="-25000" dirty="0" smtClean="0"/>
              <a:t>Strategic planning for the network</a:t>
            </a:r>
          </a:p>
          <a:p>
            <a:pPr>
              <a:buNone/>
            </a:pPr>
            <a:r>
              <a:rPr lang="ar-SA" b="1" baseline="-25000" dirty="0" smtClean="0"/>
              <a:t>.</a:t>
            </a:r>
            <a:endParaRPr lang="en-US" b="1" baseline="-25000" dirty="0" smtClean="0"/>
          </a:p>
          <a:p>
            <a:pPr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Power (W)consumption in last ten year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صورة 3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786058"/>
            <a:ext cx="3357553" cy="3035808"/>
          </a:xfrm>
          <a:prstGeom prst="rect">
            <a:avLst/>
          </a:prstGeom>
          <a:noFill/>
        </p:spPr>
      </p:pic>
      <p:pic>
        <p:nvPicPr>
          <p:cNvPr id="6" name="صورة 5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786058"/>
            <a:ext cx="2772924" cy="2873634"/>
          </a:xfrm>
          <a:prstGeom prst="rect">
            <a:avLst/>
          </a:prstGeom>
          <a:noFill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928934"/>
            <a:ext cx="2505082" cy="297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60350"/>
            <a:ext cx="9001156" cy="720725"/>
          </a:xfrm>
        </p:spPr>
        <p:txBody>
          <a:bodyPr/>
          <a:lstStyle/>
          <a:p>
            <a:pPr algn="ctr"/>
            <a:r>
              <a:rPr lang="en-US" b="1" baseline="-25000" dirty="0" smtClean="0"/>
              <a:t>Future planning for connection point</a:t>
            </a:r>
            <a:br>
              <a:rPr lang="en-US" b="1" baseline="-25000" dirty="0" smtClean="0"/>
            </a:br>
            <a:r>
              <a:rPr lang="en-US" b="1" baseline="-25000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1"/>
            <a:ext cx="8291513" cy="1785949"/>
          </a:xfrm>
        </p:spPr>
        <p:txBody>
          <a:bodyPr/>
          <a:lstStyle/>
          <a:p>
            <a:pPr>
              <a:buNone/>
            </a:pPr>
            <a:r>
              <a:rPr lang="en-US" b="1" baseline="-25000" dirty="0" smtClean="0"/>
              <a:t>Load Flow Results</a:t>
            </a:r>
          </a:p>
          <a:p>
            <a:pPr>
              <a:buNone/>
            </a:pPr>
            <a:endParaRPr lang="en-US" b="1" baseline="-25000" dirty="0" smtClean="0"/>
          </a:p>
          <a:p>
            <a:r>
              <a:rPr lang="en-US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we can summarize the  forecasted  results, total generation, demand , loading., percentage of losses, and the total power factor for the maximum case in future ten years in Nablus network as in tables below</a:t>
            </a:r>
            <a:r>
              <a:rPr lang="en-US" sz="20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4286248" cy="338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14686"/>
            <a:ext cx="47148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Nablus electrical network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720725"/>
          </a:xfrm>
        </p:spPr>
        <p:txBody>
          <a:bodyPr/>
          <a:lstStyle/>
          <a:p>
            <a:pPr algn="ctr"/>
            <a:r>
              <a:rPr lang="en-US" b="1" baseline="-25000" dirty="0" smtClean="0"/>
              <a:t>Future planning for connection point</a:t>
            </a:r>
            <a:br>
              <a:rPr lang="en-US" b="1" baseline="-25000" dirty="0" smtClean="0"/>
            </a:br>
            <a:r>
              <a:rPr lang="en-US" b="1" baseline="-25000" dirty="0" smtClean="0"/>
              <a:t> </a:t>
            </a:r>
            <a:endParaRPr lang="en-US" dirty="0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419338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2"/>
            <a:ext cx="435771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720725"/>
          </a:xfrm>
        </p:spPr>
        <p:txBody>
          <a:bodyPr/>
          <a:lstStyle/>
          <a:p>
            <a:pPr algn="ctr"/>
            <a:r>
              <a:rPr lang="en-US" b="1" baseline="-25000" dirty="0" smtClean="0"/>
              <a:t>Future planning for connection point</a:t>
            </a:r>
            <a:br>
              <a:rPr lang="en-US" b="1" baseline="-25000" dirty="0" smtClean="0"/>
            </a:br>
            <a:r>
              <a:rPr lang="en-US" b="1" baseline="-25000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85861"/>
            <a:ext cx="5286380" cy="571503"/>
          </a:xfrm>
        </p:spPr>
        <p:txBody>
          <a:bodyPr/>
          <a:lstStyle/>
          <a:p>
            <a:pPr>
              <a:buNone/>
            </a:pPr>
            <a:r>
              <a:rPr lang="en-US" b="1" baseline="-25000" dirty="0" smtClean="0"/>
              <a:t>4</a:t>
            </a:r>
            <a:r>
              <a:rPr lang="en-US" b="1" baseline="-25000" dirty="0" smtClean="0"/>
              <a:t>.2 </a:t>
            </a:r>
            <a:r>
              <a:rPr lang="en-US" b="1" baseline="-25000" dirty="0" smtClean="0"/>
              <a:t>Recommended and solution </a:t>
            </a:r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1928802"/>
          <a:ext cx="9144000" cy="478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baseline="-25000" dirty="0" smtClean="0"/>
              <a:t>Future planning for connection point</a:t>
            </a:r>
            <a:br>
              <a:rPr lang="en-US" b="1" baseline="-25000" dirty="0" smtClean="0"/>
            </a:br>
            <a:r>
              <a:rPr lang="en-US" b="1" baseline="-25000" dirty="0" smtClean="0"/>
              <a:t> 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30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60350"/>
            <a:ext cx="8501122" cy="720725"/>
          </a:xfrm>
        </p:spPr>
        <p:txBody>
          <a:bodyPr/>
          <a:lstStyle/>
          <a:p>
            <a:pPr algn="ctr"/>
            <a:r>
              <a:rPr lang="en-US" b="1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Protection Analysis </a:t>
            </a:r>
            <a:br>
              <a:rPr lang="en-US" b="1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2"/>
            <a:ext cx="8291513" cy="5016521"/>
          </a:xfrm>
        </p:spPr>
        <p:txBody>
          <a:bodyPr/>
          <a:lstStyle/>
          <a:p>
            <a:pPr>
              <a:buNone/>
            </a:pPr>
            <a:r>
              <a:rPr lang="en-US" sz="2800" b="1" baseline="-250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Why protection system is needed</a:t>
            </a:r>
            <a:endParaRPr lang="en-US" baseline="-25000" dirty="0" smtClean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r>
              <a:rPr lang="en-US" sz="2000" dirty="0" smtClean="0"/>
              <a:t> Personnel </a:t>
            </a:r>
            <a:r>
              <a:rPr lang="en-US" sz="2000" dirty="0" err="1" smtClean="0"/>
              <a:t>saifty</a:t>
            </a:r>
            <a:r>
              <a:rPr lang="en-US" sz="2000" dirty="0" smtClean="0"/>
              <a:t> against electrical hazards .</a:t>
            </a:r>
          </a:p>
          <a:p>
            <a:r>
              <a:rPr lang="en-US" sz="2000" dirty="0" smtClean="0"/>
              <a:t> Avoid equipment stress(</a:t>
            </a:r>
            <a:r>
              <a:rPr lang="en-US" sz="2000" dirty="0" err="1" smtClean="0"/>
              <a:t>thermal,electrical,mechanical</a:t>
            </a:r>
            <a:r>
              <a:rPr lang="en-US" sz="2000" dirty="0" smtClean="0"/>
              <a:t> damages) .</a:t>
            </a:r>
          </a:p>
          <a:p>
            <a:r>
              <a:rPr lang="en-US" sz="2000" dirty="0" smtClean="0"/>
              <a:t> make network stability .</a:t>
            </a:r>
          </a:p>
          <a:p>
            <a:r>
              <a:rPr lang="en-US" sz="2000" dirty="0" smtClean="0"/>
              <a:t> Clear electrical faults and maintain service continuity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800" b="1" baseline="-25000" dirty="0" smtClean="0"/>
              <a:t>Short </a:t>
            </a:r>
            <a:r>
              <a:rPr lang="en-US" sz="2800" b="1" baseline="-25000" dirty="0" err="1" smtClean="0"/>
              <a:t>cct</a:t>
            </a:r>
            <a:r>
              <a:rPr lang="en-US" sz="2800" b="1" baseline="-25000" dirty="0" smtClean="0"/>
              <a:t> calculation </a:t>
            </a:r>
            <a:r>
              <a:rPr lang="en-US" sz="2000" dirty="0" smtClean="0"/>
              <a:t>: 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In our project  we use </a:t>
            </a:r>
            <a:r>
              <a:rPr lang="en-US" sz="2000" dirty="0" err="1" smtClean="0"/>
              <a:t>Etap</a:t>
            </a:r>
            <a:r>
              <a:rPr lang="en-US" sz="2000" dirty="0" smtClean="0"/>
              <a:t> program to calculate the maximum currents for three  regions </a:t>
            </a:r>
            <a:r>
              <a:rPr lang="en-US" sz="2000" b="1" dirty="0" smtClean="0"/>
              <a:t>East  , MEDIUM  and WEST loads   .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we get the required short </a:t>
            </a:r>
            <a:r>
              <a:rPr lang="en-US" sz="2000" b="1" dirty="0" err="1" smtClean="0">
                <a:solidFill>
                  <a:srgbClr val="FF0000"/>
                </a:solidFill>
              </a:rPr>
              <a:t>cct</a:t>
            </a:r>
            <a:r>
              <a:rPr lang="en-US" sz="2000" b="1" dirty="0" smtClean="0">
                <a:solidFill>
                  <a:srgbClr val="FF0000"/>
                </a:solidFill>
              </a:rPr>
              <a:t> current from NEDCO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rtl="1">
              <a:buNone/>
            </a:pPr>
            <a:r>
              <a:rPr lang="en-US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rtl="1">
              <a:buNone/>
            </a:pPr>
            <a:r>
              <a:rPr lang="en-US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Protection Analysis </a:t>
            </a:r>
            <a:br>
              <a:rPr lang="en-US" b="1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9"/>
            <a:ext cx="8291513" cy="5500702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Selection of circuit breaker :</a:t>
            </a:r>
          </a:p>
          <a:p>
            <a:endParaRPr lang="en-US" sz="2000" dirty="0" smtClean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r>
              <a:rPr lang="en-US" sz="20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 C.B ≥ K </a:t>
            </a:r>
            <a:r>
              <a:rPr lang="en-US" sz="2000" dirty="0" err="1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safty</a:t>
            </a:r>
            <a:r>
              <a:rPr lang="en-US" sz="20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*Imax load                  K </a:t>
            </a:r>
            <a:r>
              <a:rPr lang="en-US" sz="2000" dirty="0" err="1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safty</a:t>
            </a:r>
            <a:r>
              <a:rPr lang="en-US" sz="20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=1.3</a:t>
            </a:r>
          </a:p>
          <a:p>
            <a:r>
              <a:rPr lang="en-US" sz="20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V C.B ≥ </a:t>
            </a:r>
            <a:r>
              <a:rPr lang="en-US" sz="2000" dirty="0" err="1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Vsystem</a:t>
            </a:r>
            <a:endParaRPr lang="en-US" sz="2000" dirty="0" smtClean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r>
              <a:rPr lang="en-US" sz="20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I breaking capacity ≥ 1.2 </a:t>
            </a:r>
            <a:r>
              <a:rPr lang="en-US" sz="2000" dirty="0" err="1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Is.c</a:t>
            </a:r>
            <a:endParaRPr lang="en-US" sz="2000" dirty="0" smtClean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endParaRPr lang="en-US" sz="2000" dirty="0" smtClean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r>
              <a:rPr lang="en-US" sz="2000" b="1" dirty="0" smtClean="0"/>
              <a:t>Selection of instrument transformer :</a:t>
            </a:r>
          </a:p>
          <a:p>
            <a:r>
              <a:rPr lang="en-US" sz="2000" dirty="0" smtClean="0"/>
              <a:t>Potential transformer : </a:t>
            </a:r>
            <a:r>
              <a:rPr lang="en-US" sz="2000" b="1" dirty="0" smtClean="0"/>
              <a:t>Vs= 110v  </a:t>
            </a:r>
            <a:r>
              <a:rPr lang="en-US" sz="2000" dirty="0" smtClean="0"/>
              <a:t>but </a:t>
            </a:r>
            <a:r>
              <a:rPr lang="en-US" sz="2000" b="1" dirty="0" smtClean="0"/>
              <a:t>V p≥  V source</a:t>
            </a:r>
          </a:p>
          <a:p>
            <a:endParaRPr lang="en-US" sz="2000" dirty="0" smtClean="0"/>
          </a:p>
          <a:p>
            <a:r>
              <a:rPr lang="en-US" sz="2000" dirty="0" smtClean="0"/>
              <a:t>Current transformer : </a:t>
            </a:r>
            <a:r>
              <a:rPr lang="en-US" sz="2000" b="1" dirty="0" smtClean="0"/>
              <a:t>Is=5 A </a:t>
            </a:r>
            <a:r>
              <a:rPr lang="en-US" sz="2000" dirty="0" smtClean="0"/>
              <a:t> but </a:t>
            </a:r>
            <a:r>
              <a:rPr lang="en-US" sz="2000" b="1" dirty="0" smtClean="0"/>
              <a:t>I p≥  1.1Imaxload </a:t>
            </a:r>
          </a:p>
          <a:p>
            <a:pPr>
              <a:buNone/>
            </a:pPr>
            <a:endParaRPr lang="en-US" dirty="0" smtClean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Protection Analysis and Design</a:t>
            </a:r>
            <a:br>
              <a:rPr lang="en-US" b="1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59"/>
            <a:ext cx="8320117" cy="785819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To make differential protection  for the power  transformer as the following figure: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3714744" cy="453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143116"/>
            <a:ext cx="521494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Protection Analysis and Design</a:t>
            </a:r>
            <a:br>
              <a:rPr lang="en-US" b="1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The relay which we used is (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inverse time relay </a:t>
            </a:r>
            <a:r>
              <a:rPr lang="en-US" sz="24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b="1" baseline="-25000" dirty="0" smtClean="0"/>
              <a:t>The aim of the protection in our project is how to </a:t>
            </a:r>
            <a:r>
              <a:rPr lang="en-US" b="1" baseline="-25000" dirty="0" err="1" smtClean="0"/>
              <a:t>achive</a:t>
            </a:r>
            <a:r>
              <a:rPr lang="en-US" b="1" baseline="-25000" dirty="0" smtClean="0"/>
              <a:t> selectivity between </a:t>
            </a:r>
            <a:r>
              <a:rPr lang="en-US" b="1" baseline="-25000" dirty="0" err="1" smtClean="0"/>
              <a:t>cct</a:t>
            </a:r>
            <a:r>
              <a:rPr lang="en-US" b="1" baseline="-25000" dirty="0" smtClean="0"/>
              <a:t> breakers 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baseline="-25000" dirty="0" smtClean="0"/>
              <a:t>The following </a:t>
            </a:r>
            <a:r>
              <a:rPr lang="en-US" b="1" baseline="-25000" dirty="0" err="1" smtClean="0"/>
              <a:t>eqn</a:t>
            </a:r>
            <a:r>
              <a:rPr lang="en-US" b="1" baseline="-25000" dirty="0" smtClean="0"/>
              <a:t> is to calculate  the setting (T)time of each relay </a:t>
            </a:r>
          </a:p>
          <a:p>
            <a:pPr>
              <a:buNone/>
            </a:pPr>
            <a:endParaRPr lang="en-US" b="1" baseline="-25000" dirty="0" smtClean="0"/>
          </a:p>
          <a:p>
            <a:pPr>
              <a:buNone/>
            </a:pPr>
            <a:r>
              <a:rPr lang="en-US" b="1" dirty="0" smtClean="0"/>
              <a:t>T=t0/K</a:t>
            </a:r>
            <a:endParaRPr lang="en-US" dirty="0" smtClean="0"/>
          </a:p>
          <a:p>
            <a:r>
              <a:rPr lang="en-US" sz="1800" dirty="0" smtClean="0"/>
              <a:t>T: setting time </a:t>
            </a:r>
          </a:p>
          <a:p>
            <a:r>
              <a:rPr lang="en-US" sz="1800" b="1" dirty="0" smtClean="0"/>
              <a:t>t0  :</a:t>
            </a:r>
            <a:r>
              <a:rPr lang="en-US" sz="1800" dirty="0" smtClean="0"/>
              <a:t>operating time</a:t>
            </a:r>
            <a:r>
              <a:rPr lang="en-US" sz="1800" b="1" dirty="0" smtClean="0"/>
              <a:t> </a:t>
            </a:r>
            <a:endParaRPr lang="en-US" sz="1800" dirty="0" smtClean="0"/>
          </a:p>
          <a:p>
            <a:r>
              <a:rPr lang="en-US" sz="1800" b="1" dirty="0" smtClean="0"/>
              <a:t>K: </a:t>
            </a:r>
            <a:r>
              <a:rPr lang="en-US" sz="1800" dirty="0" smtClean="0"/>
              <a:t>factor depend on the type of the relay curves</a:t>
            </a:r>
          </a:p>
          <a:p>
            <a:pPr>
              <a:buNone/>
            </a:pPr>
            <a:r>
              <a:rPr lang="en-US" sz="1800" dirty="0" smtClean="0"/>
              <a:t> </a:t>
            </a:r>
          </a:p>
          <a:p>
            <a:pPr>
              <a:buNone/>
            </a:pPr>
            <a:endParaRPr lang="en-US" dirty="0" smtClean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Protection Analysis and Design</a:t>
            </a:r>
            <a:br>
              <a:rPr lang="en-US" b="1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928934"/>
            <a:ext cx="242889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8643966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571744"/>
            <a:ext cx="2924175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8850" y="2428868"/>
            <a:ext cx="310515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6143644"/>
            <a:ext cx="2357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t0  :operating time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 thanks </a:t>
            </a:r>
            <a:r>
              <a:rPr lang="en-US" dirty="0" err="1" smtClean="0"/>
              <a:t>Dr.maher</a:t>
            </a:r>
            <a:r>
              <a:rPr lang="en-US" dirty="0" smtClean="0"/>
              <a:t> </a:t>
            </a:r>
            <a:r>
              <a:rPr lang="en-US" dirty="0" err="1" smtClean="0"/>
              <a:t>khammash</a:t>
            </a: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thanks NEDECO for cooperation with us especially for :</a:t>
            </a:r>
          </a:p>
          <a:p>
            <a:pPr>
              <a:buNone/>
            </a:pPr>
            <a:r>
              <a:rPr lang="en-US" dirty="0" smtClean="0"/>
              <a:t>Eng. </a:t>
            </a:r>
            <a:r>
              <a:rPr lang="en-US" dirty="0" err="1" smtClean="0"/>
              <a:t>Shadia</a:t>
            </a:r>
            <a:r>
              <a:rPr lang="en-US" dirty="0" smtClean="0"/>
              <a:t> </a:t>
            </a:r>
            <a:r>
              <a:rPr lang="en-US" dirty="0" err="1" smtClean="0"/>
              <a:t>Qamheye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Eng.Allam</a:t>
            </a:r>
            <a:r>
              <a:rPr lang="en-US" dirty="0" smtClean="0"/>
              <a:t>  </a:t>
            </a:r>
            <a:r>
              <a:rPr lang="en-US" dirty="0" err="1" smtClean="0"/>
              <a:t>Abd</a:t>
            </a:r>
            <a:r>
              <a:rPr lang="en-US" dirty="0" smtClean="0"/>
              <a:t> </a:t>
            </a:r>
            <a:r>
              <a:rPr lang="en-US" dirty="0" err="1" smtClean="0"/>
              <a:t>Alfattah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Eng.Samah</a:t>
            </a:r>
            <a:r>
              <a:rPr lang="en-US" dirty="0" smtClean="0"/>
              <a:t> </a:t>
            </a:r>
            <a:r>
              <a:rPr lang="en-US" dirty="0" err="1" smtClean="0"/>
              <a:t>Alnamer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raduationcardsshop.com/images/largeimages/large_N5LN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1058" cy="6715148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0034" y="285728"/>
            <a:ext cx="6250429" cy="5437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4400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Electrical Network Improvements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5729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1.1 Simulation For Mojeer Al deen Network fed</a:t>
            </a:r>
          </a:p>
          <a:p>
            <a:pPr algn="ctr"/>
            <a:r>
              <a:rPr lang="en-US" sz="2400" dirty="0" smtClean="0"/>
              <a:t> from </a:t>
            </a:r>
            <a:r>
              <a:rPr lang="en-US" sz="2400" u="sng" dirty="0" smtClean="0">
                <a:solidFill>
                  <a:srgbClr val="FF0000"/>
                </a:solidFill>
              </a:rPr>
              <a:t>Quseen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1.1.1 FOR MAXIMUM CASE</a:t>
            </a:r>
          </a:p>
          <a:p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786314" y="2571745"/>
          <a:ext cx="4143405" cy="3318339"/>
        </p:xfrm>
        <a:graphic>
          <a:graphicData uri="http://schemas.openxmlformats.org/drawingml/2006/table">
            <a:tbl>
              <a:tblPr/>
              <a:tblGrid>
                <a:gridCol w="1055758"/>
                <a:gridCol w="601618"/>
                <a:gridCol w="753353"/>
                <a:gridCol w="753353"/>
                <a:gridCol w="979323"/>
              </a:tblGrid>
              <a:tr h="668847">
                <a:tc grid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/>
                        <a:t>Max. load case results with improvement</a:t>
                      </a: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76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Mvar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% PF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79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Swing Bus(es):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7.597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	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 2.616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		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8.03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94.55Lag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722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Apparent Losses: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0.098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	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0.631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		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01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∆P%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1.29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28596" y="2643182"/>
          <a:ext cx="3714777" cy="3266322"/>
        </p:xfrm>
        <a:graphic>
          <a:graphicData uri="http://schemas.openxmlformats.org/drawingml/2006/table">
            <a:tbl>
              <a:tblPr/>
              <a:tblGrid>
                <a:gridCol w="857256"/>
                <a:gridCol w="628667"/>
                <a:gridCol w="675420"/>
                <a:gridCol w="675420"/>
                <a:gridCol w="878014"/>
              </a:tblGrid>
              <a:tr h="649428">
                <a:tc grid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/>
                        <a:t>Max. load case results without improvement</a:t>
                      </a: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1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Mvar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% PF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33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Swing Bus(</a:t>
                      </a: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es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):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7.8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8.2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88.8 lag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33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Apparent Losses: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0.122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0.71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303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∆P%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1.56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91513" cy="1195413"/>
          </a:xfrm>
        </p:spPr>
        <p:txBody>
          <a:bodyPr/>
          <a:lstStyle/>
          <a:p>
            <a:pPr algn="ctr"/>
            <a:r>
              <a:rPr lang="en-US" b="1" baseline="-2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Electrical Network Improvements</a:t>
            </a:r>
            <a:endParaRPr lang="en-US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214414" y="785794"/>
            <a:ext cx="7000924" cy="142876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V%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Mojeer Al deen Network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from Quseen(max)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428628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6069" y="1928802"/>
            <a:ext cx="440793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00166" y="6072206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1.05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nominal</a:t>
            </a:r>
            <a:r>
              <a:rPr lang="en-US" dirty="0" smtClean="0"/>
              <a:t> &lt;V&lt;1.1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nominal</a:t>
            </a:r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91513" cy="981075"/>
          </a:xfrm>
        </p:spPr>
        <p:txBody>
          <a:bodyPr/>
          <a:lstStyle/>
          <a:p>
            <a:pPr algn="ctr"/>
            <a:r>
              <a:rPr lang="en-US" b="1" baseline="-25000" dirty="0" smtClean="0"/>
              <a:t>Electrical Network Improvements</a:t>
            </a:r>
            <a:endParaRPr lang="en-US" dirty="0"/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714348" y="1071546"/>
            <a:ext cx="7643866" cy="1357322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PF for </a:t>
            </a:r>
            <a:r>
              <a:rPr lang="en-US" b="1" dirty="0" smtClean="0">
                <a:solidFill>
                  <a:schemeClr val="bg1"/>
                </a:solidFill>
              </a:rPr>
              <a:t>Mojeer al deen from Quseen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Max case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71678"/>
            <a:ext cx="5286412" cy="449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91513" cy="1123975"/>
          </a:xfrm>
        </p:spPr>
        <p:txBody>
          <a:bodyPr/>
          <a:lstStyle/>
          <a:p>
            <a:pPr algn="ctr"/>
            <a:r>
              <a:rPr lang="en-US" b="1" baseline="-25000" dirty="0" smtClean="0"/>
              <a:t>Electrical Network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2000" b="1" kern="1200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1.1.2 FOR MINIMUM CASE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we reduce the loads to 40% from the original case</a:t>
            </a:r>
            <a:endParaRPr lang="en-US" sz="2000" b="1" kern="1200" dirty="0" smtClean="0">
              <a:solidFill>
                <a:srgbClr val="FF0000"/>
              </a:solidFill>
              <a:latin typeface="Verdana" pitchFamily="34" charset="0"/>
              <a:cs typeface="Arial" pitchFamily="34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2643182"/>
          <a:ext cx="3929058" cy="3629998"/>
        </p:xfrm>
        <a:graphic>
          <a:graphicData uri="http://schemas.openxmlformats.org/drawingml/2006/table">
            <a:tbl>
              <a:tblPr/>
              <a:tblGrid>
                <a:gridCol w="1001142"/>
                <a:gridCol w="570495"/>
                <a:gridCol w="714380"/>
                <a:gridCol w="714380"/>
                <a:gridCol w="928661"/>
              </a:tblGrid>
              <a:tr h="524429">
                <a:tc grid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/>
                        <a:t>Min. load case results without improvement</a:t>
                      </a: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Mvar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% PF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Swing Bus(</a:t>
                      </a: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es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):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2.902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1.476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3.255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89.14 lag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Apparent Losses: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0.017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0.058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9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∆P%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0.586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43438" y="2571744"/>
          <a:ext cx="3929058" cy="3629998"/>
        </p:xfrm>
        <a:graphic>
          <a:graphicData uri="http://schemas.openxmlformats.org/drawingml/2006/table">
            <a:tbl>
              <a:tblPr/>
              <a:tblGrid>
                <a:gridCol w="1001142"/>
                <a:gridCol w="570495"/>
                <a:gridCol w="714380"/>
                <a:gridCol w="714380"/>
                <a:gridCol w="928661"/>
              </a:tblGrid>
              <a:tr h="524429">
                <a:tc grid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/>
                        <a:t>Min. load case results with improvement</a:t>
                      </a: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MW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Mvar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MVA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% PF</a:t>
                      </a:r>
                      <a:endParaRPr lang="en-US" sz="1100" baseline="-25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Swing Bus(</a:t>
                      </a: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es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):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1.015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3.131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94.59 lag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-25000" dirty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Apparent Losses:</a:t>
                      </a: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0.015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0.054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9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∆P%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-25000" dirty="0" smtClean="0">
                          <a:solidFill>
                            <a:srgbClr val="000000"/>
                          </a:solidFill>
                          <a:latin typeface="Dutch801 XBd BT"/>
                          <a:ea typeface="Times New Roman"/>
                          <a:cs typeface="Times New Roman"/>
                        </a:rPr>
                        <a:t>.541</a:t>
                      </a:r>
                      <a:endParaRPr lang="en-US" sz="2000" kern="12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100" baseline="-25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000" baseline="-25000" dirty="0">
                        <a:solidFill>
                          <a:srgbClr val="000000"/>
                        </a:solidFill>
                        <a:latin typeface="Dutch801 XBd BT"/>
                        <a:ea typeface="Times New Roman"/>
                        <a:cs typeface="Times New Roman"/>
                      </a:endParaRPr>
                    </a:p>
                  </a:txBody>
                  <a:tcPr marL="68027" marR="68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899"/>
            <a:ext cx="8291513" cy="1000132"/>
          </a:xfrm>
        </p:spPr>
        <p:txBody>
          <a:bodyPr/>
          <a:lstStyle/>
          <a:p>
            <a:pPr algn="ctr"/>
            <a:r>
              <a:rPr lang="en-US" b="1" baseline="-25000" dirty="0" smtClean="0"/>
              <a:t>Electrical Network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2"/>
            <a:ext cx="8686800" cy="5087959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1.1.3 The economical study</a:t>
            </a:r>
          </a:p>
          <a:p>
            <a:pPr>
              <a:buNone/>
            </a:pPr>
            <a:endParaRPr lang="en-US" sz="2400" b="1" kern="1200" dirty="0" smtClean="0">
              <a:solidFill>
                <a:srgbClr val="FF0000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∆∆P=∆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Pbefore,cap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- ∆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Pafter,cap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∆∆P:saving in real power losses</a:t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∆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Pbefore,cap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: real power losses before adding capacitor </a:t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∆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Pafter,cap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: real power losses after adding capacitor</a:t>
            </a:r>
          </a:p>
          <a:p>
            <a:pPr>
              <a:buNone/>
            </a:pPr>
            <a:r>
              <a:rPr lang="en-US" sz="2000" dirty="0" smtClean="0">
                <a:solidFill>
                  <a:srgbClr val="009900"/>
                </a:solidFill>
              </a:rPr>
              <a:t/>
            </a:r>
            <a:br>
              <a:rPr lang="en-US" sz="2000" dirty="0" smtClean="0">
                <a:solidFill>
                  <a:srgbClr val="009900"/>
                </a:solidFill>
              </a:rPr>
            </a:br>
            <a:r>
              <a:rPr lang="en-US" sz="2000" dirty="0" smtClean="0"/>
              <a:t> </a:t>
            </a:r>
            <a:r>
              <a:rPr lang="en-US" sz="1600" b="1" dirty="0" err="1" smtClean="0"/>
              <a:t>Z∆p</a:t>
            </a:r>
            <a:r>
              <a:rPr lang="en-US" sz="1600" b="1" dirty="0" smtClean="0"/>
              <a:t>=∆∆p*T*100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Z∆p</a:t>
            </a:r>
            <a:r>
              <a:rPr lang="en-US" sz="1600" dirty="0" smtClean="0"/>
              <a:t> : annual saving in real power cost</a:t>
            </a:r>
          </a:p>
          <a:p>
            <a:pPr rtl="1">
              <a:buNone/>
            </a:pPr>
            <a:r>
              <a:rPr lang="en-US" sz="1600" b="1" dirty="0" smtClean="0"/>
              <a:t> </a:t>
            </a:r>
            <a:endParaRPr lang="en-US" sz="1600" dirty="0" smtClean="0"/>
          </a:p>
          <a:p>
            <a:r>
              <a:rPr lang="en-US" sz="1600" dirty="0" smtClean="0"/>
              <a:t>T</a:t>
            </a:r>
            <a:r>
              <a:rPr lang="en-US" sz="1600" baseline="-25000" dirty="0" smtClean="0"/>
              <a:t> max</a:t>
            </a:r>
            <a:r>
              <a:rPr lang="en-US" sz="1600" dirty="0" smtClean="0"/>
              <a:t> =the time of max loss = 3800 h</a:t>
            </a:r>
          </a:p>
          <a:p>
            <a:pPr>
              <a:buNone/>
            </a:pPr>
            <a:r>
              <a:rPr lang="en-US" sz="1600" dirty="0" smtClean="0"/>
              <a:t>      100:cost per </a:t>
            </a:r>
            <a:r>
              <a:rPr lang="en-US" sz="1600" dirty="0" err="1" smtClean="0"/>
              <a:t>MWh</a:t>
            </a:r>
            <a:r>
              <a:rPr lang="en-US" sz="1600" dirty="0" smtClean="0"/>
              <a:t>($/</a:t>
            </a:r>
            <a:r>
              <a:rPr lang="en-US" sz="1600" dirty="0" err="1" smtClean="0"/>
              <a:t>MWh</a:t>
            </a:r>
            <a:r>
              <a:rPr lang="en-US" sz="1600" dirty="0" smtClean="0"/>
              <a:t>)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Kc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=C*Qc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Kc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:cost of capacitor</a:t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C: cost of capacitor per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KVAr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($/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KVAr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Qc: capacitor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KVAr</a:t>
            </a:r>
            <a:r>
              <a:rPr lang="en-US" sz="1600" dirty="0" smtClean="0">
                <a:solidFill>
                  <a:srgbClr val="CC6600"/>
                </a:solidFill>
              </a:rPr>
              <a:t/>
            </a:r>
            <a:br>
              <a:rPr lang="en-US" sz="1600" dirty="0" smtClean="0">
                <a:solidFill>
                  <a:srgbClr val="CC6600"/>
                </a:solidFill>
              </a:rPr>
            </a:br>
            <a:endParaRPr lang="en-US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">
      <a:dk1>
        <a:srgbClr val="2E4C6B"/>
      </a:dk1>
      <a:lt1>
        <a:srgbClr val="FFFFFF"/>
      </a:lt1>
      <a:dk2>
        <a:srgbClr val="FFFFFF"/>
      </a:dk2>
      <a:lt2>
        <a:srgbClr val="B3CCE6"/>
      </a:lt2>
      <a:accent1>
        <a:srgbClr val="336599"/>
      </a:accent1>
      <a:accent2>
        <a:srgbClr val="2E4C6B"/>
      </a:accent2>
      <a:accent3>
        <a:srgbClr val="FFFFFF"/>
      </a:accent3>
      <a:accent4>
        <a:srgbClr val="26405A"/>
      </a:accent4>
      <a:accent5>
        <a:srgbClr val="ADB8CA"/>
      </a:accent5>
      <a:accent6>
        <a:srgbClr val="294460"/>
      </a:accent6>
      <a:hlink>
        <a:srgbClr val="4986C3"/>
      </a:hlink>
      <a:folHlink>
        <a:srgbClr val="0066F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191077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ABAABD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FFFFFF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FFFFFF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E8AB4"/>
        </a:dk1>
        <a:lt1>
          <a:srgbClr val="F8F8F8"/>
        </a:lt1>
        <a:dk2>
          <a:srgbClr val="5D5888"/>
        </a:dk2>
        <a:lt2>
          <a:srgbClr val="463F83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14511</TotalTime>
  <Words>1776</Words>
  <Application>Microsoft Office PowerPoint</Application>
  <PresentationFormat>On-screen Show (4:3)</PresentationFormat>
  <Paragraphs>616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Theme1</vt:lpstr>
      <vt:lpstr>Strategic planning for Nablus power system</vt:lpstr>
      <vt:lpstr> </vt:lpstr>
      <vt:lpstr>Outlines</vt:lpstr>
      <vt:lpstr>Slide 4</vt:lpstr>
      <vt:lpstr> </vt:lpstr>
      <vt:lpstr>Electrical Network Improvements</vt:lpstr>
      <vt:lpstr>Electrical Network Improvements</vt:lpstr>
      <vt:lpstr>Electrical Network Improvements</vt:lpstr>
      <vt:lpstr>Electrical Network Improvements</vt:lpstr>
      <vt:lpstr>Electrical Network Improvements</vt:lpstr>
      <vt:lpstr>Electrical Network Improvements</vt:lpstr>
      <vt:lpstr> </vt:lpstr>
      <vt:lpstr>Electrical Network Improvements</vt:lpstr>
      <vt:lpstr>Electrical Network Improvements</vt:lpstr>
      <vt:lpstr>Electrical Network Improvements</vt:lpstr>
      <vt:lpstr> </vt:lpstr>
      <vt:lpstr>Electrical Network Improvements</vt:lpstr>
      <vt:lpstr>Electrical Network Improvements</vt:lpstr>
      <vt:lpstr>Electrical Network Improvements</vt:lpstr>
      <vt:lpstr>Electrical Network Improvements</vt:lpstr>
      <vt:lpstr> </vt:lpstr>
      <vt:lpstr>Electrical Network Improvements</vt:lpstr>
      <vt:lpstr>Electrical Network Improvements</vt:lpstr>
      <vt:lpstr>Electrical Network Improvements</vt:lpstr>
      <vt:lpstr>For mojeer al deen  </vt:lpstr>
      <vt:lpstr>For Aljam3a and Kamal jomblat</vt:lpstr>
      <vt:lpstr>Comparison between the Quseen  and Sara networks</vt:lpstr>
      <vt:lpstr>Optimization  of the electrical network  </vt:lpstr>
      <vt:lpstr> Optimization  electrical network  </vt:lpstr>
      <vt:lpstr> Optimization  electrical network  </vt:lpstr>
      <vt:lpstr> Optimization  electrical network  </vt:lpstr>
      <vt:lpstr>       Ring between   ALMAHKAMA and ALENJELE  feeder </vt:lpstr>
      <vt:lpstr> Optimization  electrical network  </vt:lpstr>
      <vt:lpstr>Optimization  electrical network</vt:lpstr>
      <vt:lpstr> Optimization  electrical network  </vt:lpstr>
      <vt:lpstr>Future planning for connection point   </vt:lpstr>
      <vt:lpstr>Element of sara  connection point  </vt:lpstr>
      <vt:lpstr>Future planning for connection point  </vt:lpstr>
      <vt:lpstr>Future planning for connection point  </vt:lpstr>
      <vt:lpstr>Future planning for connection point  </vt:lpstr>
      <vt:lpstr>Future planning for connection point  </vt:lpstr>
      <vt:lpstr>Future planning for connection point  </vt:lpstr>
      <vt:lpstr>Protection Analysis  </vt:lpstr>
      <vt:lpstr>Protection Analysis  </vt:lpstr>
      <vt:lpstr>Protection Analysis and Design </vt:lpstr>
      <vt:lpstr> Protection Analysis and Design </vt:lpstr>
      <vt:lpstr> Protection Analysis and Design </vt:lpstr>
      <vt:lpstr>Thank </vt:lpstr>
      <vt:lpstr>Slide 49</vt:lpstr>
    </vt:vector>
  </TitlesOfParts>
  <Company>manar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manar</dc:creator>
  <cp:lastModifiedBy>Aya</cp:lastModifiedBy>
  <cp:revision>342</cp:revision>
  <dcterms:created xsi:type="dcterms:W3CDTF">2008-03-07T22:19:46Z</dcterms:created>
  <dcterms:modified xsi:type="dcterms:W3CDTF">2012-05-22T11:13:39Z</dcterms:modified>
</cp:coreProperties>
</file>