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2" y="990600"/>
            <a:ext cx="7772400" cy="1470025"/>
          </a:xfrm>
        </p:spPr>
        <p:txBody>
          <a:bodyPr/>
          <a:lstStyle/>
          <a:p>
            <a:r>
              <a:rPr lang="en-US" dirty="0"/>
              <a:t>Mobile Robotic Arm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14600"/>
            <a:ext cx="38576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used </a:t>
            </a:r>
            <a:r>
              <a:rPr lang="en-US" dirty="0" err="1"/>
              <a:t>Arduino</a:t>
            </a:r>
            <a:r>
              <a:rPr lang="en-US" dirty="0"/>
              <a:t> Uno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0153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used in our Analysis </a:t>
            </a:r>
            <a:r>
              <a:rPr lang="en-US" dirty="0" err="1"/>
              <a:t>Matlab</a:t>
            </a:r>
            <a:r>
              <a:rPr lang="en-US" dirty="0"/>
              <a:t> program functions to obtain the desired results which are shown in our report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3837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Robots help people with tasks that would be difficult, unsafe, or boring for a real person to do alone. These robots can learn, repeat, and can be designed to perform any desired task such as welding, gripping.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716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 of the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Electrical Part</a:t>
            </a:r>
          </a:p>
          <a:p>
            <a:r>
              <a:rPr lang="en-US" dirty="0" err="1" smtClean="0"/>
              <a:t>MechanicalPart</a:t>
            </a:r>
            <a:endParaRPr lang="en-US" dirty="0" smtClean="0"/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Calculations</a:t>
            </a:r>
          </a:p>
          <a:p>
            <a:r>
              <a:rPr lang="en-US" dirty="0" smtClean="0"/>
              <a:t>Conclusion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8457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the </a:t>
            </a:r>
            <a:r>
              <a:rPr lang="en-US" dirty="0" smtClean="0"/>
              <a:t>Project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robotic vehicle which is used to pick up an object with soft gripper.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04669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robotic arm is a robotic manipulator, usually programmable, with similar functions to a human arm. It has about 5 degree of freedom motion.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82528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Part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/>
              <a:t>Servo </a:t>
            </a:r>
            <a:r>
              <a:rPr lang="en-US" dirty="0" smtClean="0"/>
              <a:t>Motor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6400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DC Motor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2737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L298N motor driver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03409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RF Module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7222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Parts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Mechanical parts designed for the robot arm </a:t>
            </a:r>
            <a:endParaRPr lang="en-US" dirty="0" smtClean="0"/>
          </a:p>
          <a:p>
            <a:r>
              <a:rPr lang="en-US" dirty="0"/>
              <a:t>2. Tank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0827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167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Mobile Robotic Arm</vt:lpstr>
      <vt:lpstr>Contents</vt:lpstr>
      <vt:lpstr>Objective of the Project</vt:lpstr>
      <vt:lpstr>Introduction</vt:lpstr>
      <vt:lpstr>Electrical Part</vt:lpstr>
      <vt:lpstr>PowerPoint Presentation</vt:lpstr>
      <vt:lpstr>PowerPoint Presentation</vt:lpstr>
      <vt:lpstr>PowerPoint Presentation</vt:lpstr>
      <vt:lpstr>Mechanical Parts</vt:lpstr>
      <vt:lpstr>Software</vt:lpstr>
      <vt:lpstr>Calculations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Robotic Arm</dc:title>
  <dc:creator>Medad</dc:creator>
  <cp:lastModifiedBy>Medad</cp:lastModifiedBy>
  <cp:revision>3</cp:revision>
  <dcterms:created xsi:type="dcterms:W3CDTF">2006-08-16T00:00:00Z</dcterms:created>
  <dcterms:modified xsi:type="dcterms:W3CDTF">2017-01-08T08:00:25Z</dcterms:modified>
</cp:coreProperties>
</file>