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71" r:id="rId4"/>
    <p:sldId id="259" r:id="rId5"/>
    <p:sldId id="260" r:id="rId6"/>
    <p:sldId id="263" r:id="rId7"/>
    <p:sldId id="264" r:id="rId8"/>
    <p:sldId id="265" r:id="rId9"/>
    <p:sldId id="266" r:id="rId10"/>
    <p:sldId id="262" r:id="rId11"/>
    <p:sldId id="274" r:id="rId12"/>
    <p:sldId id="267" r:id="rId13"/>
    <p:sldId id="277" r:id="rId14"/>
    <p:sldId id="278" r:id="rId15"/>
    <p:sldId id="284" r:id="rId16"/>
    <p:sldId id="279" r:id="rId17"/>
    <p:sldId id="280" r:id="rId18"/>
    <p:sldId id="281" r:id="rId19"/>
    <p:sldId id="282" r:id="rId20"/>
    <p:sldId id="283" r:id="rId21"/>
    <p:sldId id="276"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90364" autoAdjust="0"/>
  </p:normalViewPr>
  <p:slideViewPr>
    <p:cSldViewPr snapToGrid="0">
      <p:cViewPr varScale="1">
        <p:scale>
          <a:sx n="64" d="100"/>
          <a:sy n="64" d="100"/>
        </p:scale>
        <p:origin x="81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06950B-0B20-491E-A62A-98B64D5FDFCE}" type="datetimeFigureOut">
              <a:rPr lang="en-US"/>
              <a:t>12/11/2016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A290BB-5F59-4268-9655-34F2FE573B14}" type="slidenum">
              <a:rPr lang="en-US"/>
              <a:t>‹#›</a:t>
            </a:fld>
            <a:endParaRPr lang="en-US"/>
          </a:p>
        </p:txBody>
      </p:sp>
    </p:spTree>
    <p:extLst>
      <p:ext uri="{BB962C8B-B14F-4D97-AF65-F5344CB8AC3E}">
        <p14:creationId xmlns:p14="http://schemas.microsoft.com/office/powerpoint/2010/main" val="1570572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JO" dirty="0" smtClean="0"/>
              <a:t>السلام عليكم</a:t>
            </a:r>
            <a:r>
              <a:rPr lang="ar-JO" baseline="0" dirty="0" smtClean="0"/>
              <a:t> جميعاً</a:t>
            </a:r>
          </a:p>
          <a:p>
            <a:r>
              <a:rPr lang="ar-JO" baseline="0" dirty="0" smtClean="0"/>
              <a:t>بدايةً بنرحب فيكم جميعاً</a:t>
            </a:r>
          </a:p>
          <a:p>
            <a:r>
              <a:rPr lang="ar-JO" baseline="0" dirty="0" smtClean="0"/>
              <a:t>انا عماد ضيف الله وزميلي ليث أبو زينة</a:t>
            </a:r>
          </a:p>
          <a:p>
            <a:r>
              <a:rPr lang="ar-JO" baseline="0" dirty="0" smtClean="0"/>
              <a:t>مشروع تخرجنا بعنوان</a:t>
            </a:r>
          </a:p>
          <a:p>
            <a:r>
              <a:rPr lang="en-US" baseline="0" dirty="0" smtClean="0"/>
              <a:t>Mobile cash</a:t>
            </a:r>
            <a:endParaRPr lang="ar-JO" baseline="0" dirty="0" smtClean="0"/>
          </a:p>
          <a:p>
            <a:r>
              <a:rPr lang="ar-JO" baseline="0" dirty="0" smtClean="0"/>
              <a:t>تحت اشراف الدكتور معتصم ابو زنط</a:t>
            </a:r>
          </a:p>
        </p:txBody>
      </p:sp>
      <p:sp>
        <p:nvSpPr>
          <p:cNvPr id="4" name="Slide Number Placeholder 3"/>
          <p:cNvSpPr>
            <a:spLocks noGrp="1"/>
          </p:cNvSpPr>
          <p:nvPr>
            <p:ph type="sldNum" sz="quarter" idx="10"/>
          </p:nvPr>
        </p:nvSpPr>
        <p:spPr/>
        <p:txBody>
          <a:bodyPr/>
          <a:lstStyle/>
          <a:p>
            <a:fld id="{A6A290BB-5F59-4268-9655-34F2FE573B14}" type="slidenum">
              <a:rPr lang="en-US" smtClean="0"/>
              <a:t>1</a:t>
            </a:fld>
            <a:endParaRPr lang="en-US"/>
          </a:p>
        </p:txBody>
      </p:sp>
    </p:spTree>
    <p:extLst>
      <p:ext uri="{BB962C8B-B14F-4D97-AF65-F5344CB8AC3E}">
        <p14:creationId xmlns:p14="http://schemas.microsoft.com/office/powerpoint/2010/main" val="165211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JO" dirty="0" smtClean="0"/>
              <a:t>في البداية خلينا نحكي شو الأسباب الي خلتنا</a:t>
            </a:r>
            <a:r>
              <a:rPr lang="ar-JO" baseline="0" dirty="0" smtClean="0"/>
              <a:t> نعمل هذا التطبيق</a:t>
            </a:r>
          </a:p>
          <a:p>
            <a:pPr marL="228600" indent="-228600">
              <a:buAutoNum type="arabicPeriod"/>
            </a:pPr>
            <a:r>
              <a:rPr lang="ar-JO" baseline="0" dirty="0" smtClean="0"/>
              <a:t>كم مرة رحنا لنجيب غرض محدد من محل وكان في عرض منيح لكن ما كان معنا غير ثمن غرض واحد.</a:t>
            </a:r>
          </a:p>
          <a:p>
            <a:pPr marL="228600" indent="-228600">
              <a:buAutoNum type="arabicPeriod"/>
            </a:pPr>
            <a:r>
              <a:rPr lang="ar-JO" baseline="0" dirty="0" smtClean="0"/>
              <a:t>او كنت ناسي المحفظة في البيت</a:t>
            </a:r>
          </a:p>
          <a:p>
            <a:pPr marL="228600" indent="-228600">
              <a:buAutoNum type="arabicPeriod"/>
            </a:pPr>
            <a:r>
              <a:rPr lang="ar-JO" baseline="0" dirty="0" smtClean="0"/>
              <a:t>ومشكلة الفراطة الي بعاني منها جميع التجار</a:t>
            </a:r>
            <a:endParaRPr lang="en-US" dirty="0"/>
          </a:p>
        </p:txBody>
      </p:sp>
      <p:sp>
        <p:nvSpPr>
          <p:cNvPr id="4" name="Slide Number Placeholder 3"/>
          <p:cNvSpPr>
            <a:spLocks noGrp="1"/>
          </p:cNvSpPr>
          <p:nvPr>
            <p:ph type="sldNum" sz="quarter" idx="10"/>
          </p:nvPr>
        </p:nvSpPr>
        <p:spPr/>
        <p:txBody>
          <a:bodyPr/>
          <a:lstStyle/>
          <a:p>
            <a:fld id="{A6A290BB-5F59-4268-9655-34F2FE573B14}" type="slidenum">
              <a:rPr lang="en-US" smtClean="0"/>
              <a:t>2</a:t>
            </a:fld>
            <a:endParaRPr lang="en-US"/>
          </a:p>
        </p:txBody>
      </p:sp>
    </p:spTree>
    <p:extLst>
      <p:ext uri="{BB962C8B-B14F-4D97-AF65-F5344CB8AC3E}">
        <p14:creationId xmlns:p14="http://schemas.microsoft.com/office/powerpoint/2010/main" val="3097037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JO" dirty="0" smtClean="0"/>
              <a:t>الحل كان في التطبيق الي عملناه موبايل كاش</a:t>
            </a:r>
          </a:p>
          <a:p>
            <a:r>
              <a:rPr lang="ar-JO" dirty="0" smtClean="0"/>
              <a:t>هو عبارة عن</a:t>
            </a:r>
            <a:endParaRPr lang="en-US" dirty="0"/>
          </a:p>
        </p:txBody>
      </p:sp>
      <p:sp>
        <p:nvSpPr>
          <p:cNvPr id="4" name="Slide Number Placeholder 3"/>
          <p:cNvSpPr>
            <a:spLocks noGrp="1"/>
          </p:cNvSpPr>
          <p:nvPr>
            <p:ph type="sldNum" sz="quarter" idx="10"/>
          </p:nvPr>
        </p:nvSpPr>
        <p:spPr/>
        <p:txBody>
          <a:bodyPr/>
          <a:lstStyle/>
          <a:p>
            <a:fld id="{A6A290BB-5F59-4268-9655-34F2FE573B14}" type="slidenum">
              <a:rPr lang="en-US"/>
              <a:t>3</a:t>
            </a:fld>
            <a:endParaRPr lang="en-US"/>
          </a:p>
        </p:txBody>
      </p:sp>
    </p:spTree>
    <p:extLst>
      <p:ext uri="{BB962C8B-B14F-4D97-AF65-F5344CB8AC3E}">
        <p14:creationId xmlns:p14="http://schemas.microsoft.com/office/powerpoint/2010/main" val="1423042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ar-JO" dirty="0" smtClean="0"/>
              <a:t>اغلب</a:t>
            </a:r>
            <a:r>
              <a:rPr lang="ar-JO" baseline="0" dirty="0" smtClean="0"/>
              <a:t> المستخدمين عندهم حسابات بنكية، لكن المشكلة بتمكن في العمولات المأخوذة من البنك مقابل اي خدمة للمستخدم.</a:t>
            </a:r>
          </a:p>
          <a:p>
            <a:pPr marL="228600" indent="-228600">
              <a:buFont typeface="+mj-lt"/>
              <a:buAutoNum type="arabicPeriod"/>
            </a:pPr>
            <a:r>
              <a:rPr lang="ar-JO" baseline="0" dirty="0" smtClean="0"/>
              <a:t>بدنا نعمل داتابيس مصغرة لبنك، كل المشاكل الي حكينا عنها فوق تلاشيناها لكن قوانين وزارة المالية تمنع الصرافين من قبول اية وديعة.</a:t>
            </a:r>
          </a:p>
          <a:p>
            <a:pPr marL="228600" indent="-228600">
              <a:buFont typeface="+mj-lt"/>
              <a:buAutoNum type="arabicPeriod"/>
            </a:pPr>
            <a:r>
              <a:rPr lang="ar-JO" baseline="0" dirty="0" smtClean="0"/>
              <a:t>نفتح حساب بنكي باسم الموبايل كاش، وبصير المستخدم ينزل التطبيق وينشئ حساب اله ثم يقوم بزيارة احد وكلاء الموبايل كاش حتى يغذي حسابه بالقيمة الي بده اياها وهاي الطريقة الي اخترناها</a:t>
            </a:r>
            <a:endParaRPr lang="en-US" dirty="0"/>
          </a:p>
        </p:txBody>
      </p:sp>
      <p:sp>
        <p:nvSpPr>
          <p:cNvPr id="4" name="Slide Number Placeholder 3"/>
          <p:cNvSpPr>
            <a:spLocks noGrp="1"/>
          </p:cNvSpPr>
          <p:nvPr>
            <p:ph type="sldNum" sz="quarter" idx="10"/>
          </p:nvPr>
        </p:nvSpPr>
        <p:spPr/>
        <p:txBody>
          <a:bodyPr/>
          <a:lstStyle/>
          <a:p>
            <a:fld id="{A6A290BB-5F59-4268-9655-34F2FE573B14}" type="slidenum">
              <a:rPr lang="en-US" smtClean="0"/>
              <a:t>4</a:t>
            </a:fld>
            <a:endParaRPr lang="en-US"/>
          </a:p>
        </p:txBody>
      </p:sp>
    </p:spTree>
    <p:extLst>
      <p:ext uri="{BB962C8B-B14F-4D97-AF65-F5344CB8AC3E}">
        <p14:creationId xmlns:p14="http://schemas.microsoft.com/office/powerpoint/2010/main" val="3949247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JO" dirty="0" smtClean="0"/>
              <a:t>من الصعوبات الي واجهتنا خلال</a:t>
            </a:r>
            <a:r>
              <a:rPr lang="ar-JO" baseline="0" dirty="0" smtClean="0"/>
              <a:t> عملية التطوير:</a:t>
            </a:r>
          </a:p>
          <a:p>
            <a:pPr marL="228600" indent="-228600">
              <a:buFont typeface="+mj-lt"/>
              <a:buAutoNum type="arabicPeriod"/>
            </a:pPr>
            <a:r>
              <a:rPr lang="ar-JO" baseline="0" dirty="0" smtClean="0"/>
              <a:t>انه المستخدم لازم يكون اونلاين حتى يقدر يستخدم التطبيق</a:t>
            </a:r>
          </a:p>
          <a:p>
            <a:pPr marL="228600" indent="-228600">
              <a:buFont typeface="+mj-lt"/>
              <a:buAutoNum type="arabicPeriod"/>
            </a:pPr>
            <a:r>
              <a:rPr lang="ar-JO" baseline="0" dirty="0" smtClean="0"/>
              <a:t>واغلب الناس في فلسطين ما عندهم انترنت وين ما كان</a:t>
            </a:r>
          </a:p>
          <a:p>
            <a:pPr marL="228600" indent="-228600">
              <a:buFont typeface="+mj-lt"/>
              <a:buAutoNum type="arabicPeriod"/>
            </a:pPr>
            <a:r>
              <a:rPr lang="ar-JO" baseline="0" dirty="0" smtClean="0"/>
              <a:t>لزمنا سيرفر لنرفع عليه الداتابيس لكن ما كان بامكاننا انه نشتري حساب على السيرفر لهيك لجأنا لفري دي بي</a:t>
            </a:r>
          </a:p>
          <a:p>
            <a:pPr marL="228600" indent="-228600">
              <a:buFont typeface="+mj-lt"/>
              <a:buAutoNum type="arabicPeriod"/>
            </a:pPr>
            <a:r>
              <a:rPr lang="ar-JO" baseline="0" dirty="0" smtClean="0"/>
              <a:t>ما بنقدر نلاقي اي نظام تشغيل كل الناس بتستخدمه لهيك لجأنا للفونجاب</a:t>
            </a:r>
            <a:endParaRPr lang="en-US" dirty="0"/>
          </a:p>
        </p:txBody>
      </p:sp>
      <p:sp>
        <p:nvSpPr>
          <p:cNvPr id="4" name="Slide Number Placeholder 3"/>
          <p:cNvSpPr>
            <a:spLocks noGrp="1"/>
          </p:cNvSpPr>
          <p:nvPr>
            <p:ph type="sldNum" sz="quarter" idx="10"/>
          </p:nvPr>
        </p:nvSpPr>
        <p:spPr/>
        <p:txBody>
          <a:bodyPr/>
          <a:lstStyle/>
          <a:p>
            <a:fld id="{A6A290BB-5F59-4268-9655-34F2FE573B14}" type="slidenum">
              <a:rPr lang="en-US" smtClean="0"/>
              <a:t>5</a:t>
            </a:fld>
            <a:endParaRPr lang="en-US"/>
          </a:p>
        </p:txBody>
      </p:sp>
    </p:spTree>
    <p:extLst>
      <p:ext uri="{BB962C8B-B14F-4D97-AF65-F5344CB8AC3E}">
        <p14:creationId xmlns:p14="http://schemas.microsoft.com/office/powerpoint/2010/main" val="3605504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JO" dirty="0" smtClean="0"/>
              <a:t>ولما كانت السيكوريتي من اهم الاسباب الي بتحكم على تطبيقنا بالنجاح</a:t>
            </a:r>
            <a:r>
              <a:rPr lang="ar-JO" baseline="0" dirty="0" smtClean="0"/>
              <a:t> او الفشل والمستخدم بده يطمئن على اهم شئ عنده اوليناها اكبر اهتماماتنا</a:t>
            </a:r>
          </a:p>
          <a:p>
            <a:r>
              <a:rPr lang="ar-JO" baseline="0" dirty="0" smtClean="0"/>
              <a:t>بنشرح عنهم</a:t>
            </a:r>
          </a:p>
          <a:p>
            <a:r>
              <a:rPr lang="ar-JO" baseline="0" dirty="0" smtClean="0"/>
              <a:t>وبالاخر بنحكي انه في شغلات بالسيكيوريتي ما ذكرناها لانها لسا تحت التطوير</a:t>
            </a:r>
            <a:endParaRPr lang="en-US" dirty="0"/>
          </a:p>
        </p:txBody>
      </p:sp>
      <p:sp>
        <p:nvSpPr>
          <p:cNvPr id="4" name="Slide Number Placeholder 3"/>
          <p:cNvSpPr>
            <a:spLocks noGrp="1"/>
          </p:cNvSpPr>
          <p:nvPr>
            <p:ph type="sldNum" sz="quarter" idx="10"/>
          </p:nvPr>
        </p:nvSpPr>
        <p:spPr/>
        <p:txBody>
          <a:bodyPr/>
          <a:lstStyle/>
          <a:p>
            <a:fld id="{A6A290BB-5F59-4268-9655-34F2FE573B14}" type="slidenum">
              <a:rPr lang="en-US" smtClean="0"/>
              <a:t>6</a:t>
            </a:fld>
            <a:endParaRPr lang="en-US"/>
          </a:p>
        </p:txBody>
      </p:sp>
    </p:spTree>
    <p:extLst>
      <p:ext uri="{BB962C8B-B14F-4D97-AF65-F5344CB8AC3E}">
        <p14:creationId xmlns:p14="http://schemas.microsoft.com/office/powerpoint/2010/main" val="595251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JO" dirty="0" smtClean="0"/>
              <a:t>بدون المستخدم ما</a:t>
            </a:r>
            <a:r>
              <a:rPr lang="ar-JO" baseline="0" dirty="0" smtClean="0"/>
              <a:t> بنقدر نربح لهيك احنا قدمنا هاي الشغلات حتى المستخم يعجب بالتطبيق ثم يستخدمه</a:t>
            </a:r>
            <a:endParaRPr lang="en-US" dirty="0"/>
          </a:p>
        </p:txBody>
      </p:sp>
      <p:sp>
        <p:nvSpPr>
          <p:cNvPr id="4" name="Slide Number Placeholder 3"/>
          <p:cNvSpPr>
            <a:spLocks noGrp="1"/>
          </p:cNvSpPr>
          <p:nvPr>
            <p:ph type="sldNum" sz="quarter" idx="10"/>
          </p:nvPr>
        </p:nvSpPr>
        <p:spPr/>
        <p:txBody>
          <a:bodyPr/>
          <a:lstStyle/>
          <a:p>
            <a:fld id="{A6A290BB-5F59-4268-9655-34F2FE573B14}" type="slidenum">
              <a:rPr lang="en-US" smtClean="0"/>
              <a:t>8</a:t>
            </a:fld>
            <a:endParaRPr lang="en-US"/>
          </a:p>
        </p:txBody>
      </p:sp>
    </p:spTree>
    <p:extLst>
      <p:ext uri="{BB962C8B-B14F-4D97-AF65-F5344CB8AC3E}">
        <p14:creationId xmlns:p14="http://schemas.microsoft.com/office/powerpoint/2010/main" val="1650368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A290BB-5F59-4268-9655-34F2FE573B14}" type="slidenum">
              <a:rPr lang="en-US"/>
              <a:t>11</a:t>
            </a:fld>
            <a:endParaRPr lang="en-US"/>
          </a:p>
        </p:txBody>
      </p:sp>
    </p:spTree>
    <p:extLst>
      <p:ext uri="{BB962C8B-B14F-4D97-AF65-F5344CB8AC3E}">
        <p14:creationId xmlns:p14="http://schemas.microsoft.com/office/powerpoint/2010/main" val="107255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7EC26C-B665-421C-A80C-F3317D5B584E}" type="datetimeFigureOut">
              <a:rPr lang="en-US" smtClean="0"/>
              <a:t>12/11/2016</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11E40497-0C41-406A-BE6A-2A6352CB8171}" type="slidenum">
              <a:rPr lang="en-US" smtClean="0"/>
              <a:t>‹#›</a:t>
            </a:fld>
            <a:endParaRPr lang="en-US"/>
          </a:p>
        </p:txBody>
      </p:sp>
    </p:spTree>
    <p:extLst>
      <p:ext uri="{BB962C8B-B14F-4D97-AF65-F5344CB8AC3E}">
        <p14:creationId xmlns:p14="http://schemas.microsoft.com/office/powerpoint/2010/main" val="3857676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C7EC26C-B665-421C-A80C-F3317D5B584E}" type="datetimeFigureOut">
              <a:rPr lang="en-US" smtClean="0"/>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E40497-0C41-406A-BE6A-2A6352CB8171}" type="slidenum">
              <a:rPr lang="en-US" smtClean="0"/>
              <a:t>‹#›</a:t>
            </a:fld>
            <a:endParaRPr lang="en-US"/>
          </a:p>
        </p:txBody>
      </p:sp>
    </p:spTree>
    <p:extLst>
      <p:ext uri="{BB962C8B-B14F-4D97-AF65-F5344CB8AC3E}">
        <p14:creationId xmlns:p14="http://schemas.microsoft.com/office/powerpoint/2010/main" val="3503821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7EC26C-B665-421C-A80C-F3317D5B584E}"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40497-0C41-406A-BE6A-2A6352CB8171}" type="slidenum">
              <a:rPr lang="en-US" smtClean="0"/>
              <a:t>‹#›</a:t>
            </a:fld>
            <a:endParaRPr lang="en-US"/>
          </a:p>
        </p:txBody>
      </p:sp>
    </p:spTree>
    <p:extLst>
      <p:ext uri="{BB962C8B-B14F-4D97-AF65-F5344CB8AC3E}">
        <p14:creationId xmlns:p14="http://schemas.microsoft.com/office/powerpoint/2010/main" val="2455233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7EC26C-B665-421C-A80C-F3317D5B584E}"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40497-0C41-406A-BE6A-2A6352CB8171}" type="slidenum">
              <a:rPr lang="en-US" smtClean="0"/>
              <a:t>‹#›</a:t>
            </a:fld>
            <a:endParaRPr lang="en-US"/>
          </a:p>
        </p:txBody>
      </p:sp>
    </p:spTree>
    <p:extLst>
      <p:ext uri="{BB962C8B-B14F-4D97-AF65-F5344CB8AC3E}">
        <p14:creationId xmlns:p14="http://schemas.microsoft.com/office/powerpoint/2010/main" val="3766567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7EC26C-B665-421C-A80C-F3317D5B584E}"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40497-0C41-406A-BE6A-2A6352CB8171}" type="slidenum">
              <a:rPr lang="en-US" smtClean="0"/>
              <a:t>‹#›</a:t>
            </a:fld>
            <a:endParaRPr lang="en-US"/>
          </a:p>
        </p:txBody>
      </p:sp>
    </p:spTree>
    <p:extLst>
      <p:ext uri="{BB962C8B-B14F-4D97-AF65-F5344CB8AC3E}">
        <p14:creationId xmlns:p14="http://schemas.microsoft.com/office/powerpoint/2010/main" val="734061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7EC26C-B665-421C-A80C-F3317D5B584E}"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40497-0C41-406A-BE6A-2A6352CB8171}" type="slidenum">
              <a:rPr lang="en-US" smtClean="0"/>
              <a:t>‹#›</a:t>
            </a:fld>
            <a:endParaRPr lang="en-US"/>
          </a:p>
        </p:txBody>
      </p:sp>
    </p:spTree>
    <p:extLst>
      <p:ext uri="{BB962C8B-B14F-4D97-AF65-F5344CB8AC3E}">
        <p14:creationId xmlns:p14="http://schemas.microsoft.com/office/powerpoint/2010/main" val="3314261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7EC26C-B665-421C-A80C-F3317D5B584E}"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40497-0C41-406A-BE6A-2A6352CB8171}" type="slidenum">
              <a:rPr lang="en-US" smtClean="0"/>
              <a:t>‹#›</a:t>
            </a:fld>
            <a:endParaRPr lang="en-US"/>
          </a:p>
        </p:txBody>
      </p:sp>
    </p:spTree>
    <p:extLst>
      <p:ext uri="{BB962C8B-B14F-4D97-AF65-F5344CB8AC3E}">
        <p14:creationId xmlns:p14="http://schemas.microsoft.com/office/powerpoint/2010/main" val="2434558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7EC26C-B665-421C-A80C-F3317D5B584E}"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40497-0C41-406A-BE6A-2A6352CB8171}" type="slidenum">
              <a:rPr lang="en-US" smtClean="0"/>
              <a:t>‹#›</a:t>
            </a:fld>
            <a:endParaRPr lang="en-US"/>
          </a:p>
        </p:txBody>
      </p:sp>
    </p:spTree>
    <p:extLst>
      <p:ext uri="{BB962C8B-B14F-4D97-AF65-F5344CB8AC3E}">
        <p14:creationId xmlns:p14="http://schemas.microsoft.com/office/powerpoint/2010/main" val="1519699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7EC26C-B665-421C-A80C-F3317D5B584E}"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40497-0C41-406A-BE6A-2A6352CB8171}" type="slidenum">
              <a:rPr lang="en-US" smtClean="0"/>
              <a:t>‹#›</a:t>
            </a:fld>
            <a:endParaRPr lang="en-US"/>
          </a:p>
        </p:txBody>
      </p:sp>
    </p:spTree>
    <p:extLst>
      <p:ext uri="{BB962C8B-B14F-4D97-AF65-F5344CB8AC3E}">
        <p14:creationId xmlns:p14="http://schemas.microsoft.com/office/powerpoint/2010/main" val="1393832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7EC26C-B665-421C-A80C-F3317D5B584E}"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11E40497-0C41-406A-BE6A-2A6352CB8171}" type="slidenum">
              <a:rPr lang="en-US" smtClean="0"/>
              <a:t>‹#›</a:t>
            </a:fld>
            <a:endParaRPr lang="en-US"/>
          </a:p>
        </p:txBody>
      </p:sp>
    </p:spTree>
    <p:extLst>
      <p:ext uri="{BB962C8B-B14F-4D97-AF65-F5344CB8AC3E}">
        <p14:creationId xmlns:p14="http://schemas.microsoft.com/office/powerpoint/2010/main" val="955771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7EC26C-B665-421C-A80C-F3317D5B584E}"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40497-0C41-406A-BE6A-2A6352CB8171}" type="slidenum">
              <a:rPr lang="en-US" smtClean="0"/>
              <a:t>‹#›</a:t>
            </a:fld>
            <a:endParaRPr lang="en-US"/>
          </a:p>
        </p:txBody>
      </p:sp>
    </p:spTree>
    <p:extLst>
      <p:ext uri="{BB962C8B-B14F-4D97-AF65-F5344CB8AC3E}">
        <p14:creationId xmlns:p14="http://schemas.microsoft.com/office/powerpoint/2010/main" val="3981646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7EC26C-B665-421C-A80C-F3317D5B584E}" type="datetimeFigureOut">
              <a:rPr lang="en-US" smtClean="0"/>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E40497-0C41-406A-BE6A-2A6352CB8171}" type="slidenum">
              <a:rPr lang="en-US" smtClean="0"/>
              <a:t>‹#›</a:t>
            </a:fld>
            <a:endParaRPr lang="en-US"/>
          </a:p>
        </p:txBody>
      </p:sp>
    </p:spTree>
    <p:extLst>
      <p:ext uri="{BB962C8B-B14F-4D97-AF65-F5344CB8AC3E}">
        <p14:creationId xmlns:p14="http://schemas.microsoft.com/office/powerpoint/2010/main" val="3333400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7EC26C-B665-421C-A80C-F3317D5B584E}" type="datetimeFigureOut">
              <a:rPr lang="en-US" smtClean="0"/>
              <a:t>12/11/2016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E40497-0C41-406A-BE6A-2A6352CB8171}" type="slidenum">
              <a:rPr lang="en-US" smtClean="0"/>
              <a:t>‹#›</a:t>
            </a:fld>
            <a:endParaRPr lang="en-US"/>
          </a:p>
        </p:txBody>
      </p:sp>
    </p:spTree>
    <p:extLst>
      <p:ext uri="{BB962C8B-B14F-4D97-AF65-F5344CB8AC3E}">
        <p14:creationId xmlns:p14="http://schemas.microsoft.com/office/powerpoint/2010/main" val="3445510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7EC26C-B665-421C-A80C-F3317D5B584E}" type="datetimeFigureOut">
              <a:rPr lang="en-US" smtClean="0"/>
              <a:t>12/11/2016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E40497-0C41-406A-BE6A-2A6352CB8171}" type="slidenum">
              <a:rPr lang="en-US" smtClean="0"/>
              <a:t>‹#›</a:t>
            </a:fld>
            <a:endParaRPr lang="en-US"/>
          </a:p>
        </p:txBody>
      </p:sp>
    </p:spTree>
    <p:extLst>
      <p:ext uri="{BB962C8B-B14F-4D97-AF65-F5344CB8AC3E}">
        <p14:creationId xmlns:p14="http://schemas.microsoft.com/office/powerpoint/2010/main" val="3263116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7EC26C-B665-421C-A80C-F3317D5B584E}" type="datetimeFigureOut">
              <a:rPr lang="en-US" smtClean="0"/>
              <a:t>12/11/2016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E40497-0C41-406A-BE6A-2A6352CB8171}" type="slidenum">
              <a:rPr lang="en-US" smtClean="0"/>
              <a:t>‹#›</a:t>
            </a:fld>
            <a:endParaRPr lang="en-US"/>
          </a:p>
        </p:txBody>
      </p:sp>
    </p:spTree>
    <p:extLst>
      <p:ext uri="{BB962C8B-B14F-4D97-AF65-F5344CB8AC3E}">
        <p14:creationId xmlns:p14="http://schemas.microsoft.com/office/powerpoint/2010/main" val="2009370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C7EC26C-B665-421C-A80C-F3317D5B584E}" type="datetimeFigureOut">
              <a:rPr lang="en-US" smtClean="0"/>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E40497-0C41-406A-BE6A-2A6352CB8171}" type="slidenum">
              <a:rPr lang="en-US" smtClean="0"/>
              <a:t>‹#›</a:t>
            </a:fld>
            <a:endParaRPr lang="en-US"/>
          </a:p>
        </p:txBody>
      </p:sp>
    </p:spTree>
    <p:extLst>
      <p:ext uri="{BB962C8B-B14F-4D97-AF65-F5344CB8AC3E}">
        <p14:creationId xmlns:p14="http://schemas.microsoft.com/office/powerpoint/2010/main" val="1168113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C7EC26C-B665-421C-A80C-F3317D5B584E}" type="datetimeFigureOut">
              <a:rPr lang="en-US" smtClean="0"/>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E40497-0C41-406A-BE6A-2A6352CB8171}" type="slidenum">
              <a:rPr lang="en-US" smtClean="0"/>
              <a:t>‹#›</a:t>
            </a:fld>
            <a:endParaRPr lang="en-US"/>
          </a:p>
        </p:txBody>
      </p:sp>
    </p:spTree>
    <p:extLst>
      <p:ext uri="{BB962C8B-B14F-4D97-AF65-F5344CB8AC3E}">
        <p14:creationId xmlns:p14="http://schemas.microsoft.com/office/powerpoint/2010/main" val="4128429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C7EC26C-B665-421C-A80C-F3317D5B584E}" type="datetimeFigureOut">
              <a:rPr lang="en-US" smtClean="0"/>
              <a:t>12/11/2016</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1E40497-0C41-406A-BE6A-2A6352CB8171}" type="slidenum">
              <a:rPr lang="en-US" smtClean="0"/>
              <a:t>‹#›</a:t>
            </a:fld>
            <a:endParaRPr lang="en-US"/>
          </a:p>
        </p:txBody>
      </p:sp>
    </p:spTree>
    <p:extLst>
      <p:ext uri="{BB962C8B-B14F-4D97-AF65-F5344CB8AC3E}">
        <p14:creationId xmlns:p14="http://schemas.microsoft.com/office/powerpoint/2010/main" val="677877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Mobile Cash</a:t>
            </a:r>
          </a:p>
        </p:txBody>
      </p:sp>
      <p:sp>
        <p:nvSpPr>
          <p:cNvPr id="3" name="Subtitle 2"/>
          <p:cNvSpPr>
            <a:spLocks noGrp="1"/>
          </p:cNvSpPr>
          <p:nvPr>
            <p:ph type="subTitle" idx="1"/>
          </p:nvPr>
        </p:nvSpPr>
        <p:spPr/>
        <p:txBody>
          <a:bodyPr/>
          <a:lstStyle/>
          <a:p>
            <a:r>
              <a:rPr lang="en-US" dirty="0"/>
              <a:t>Imad H. Daifallah</a:t>
            </a:r>
          </a:p>
          <a:p>
            <a:r>
              <a:rPr lang="en-US" dirty="0"/>
              <a:t>Laith F. </a:t>
            </a:r>
            <a:r>
              <a:rPr lang="en-US" dirty="0" smtClean="0"/>
              <a:t>Abu-</a:t>
            </a:r>
            <a:r>
              <a:rPr lang="en-US" dirty="0" err="1" smtClean="0"/>
              <a:t>Zainih</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8790" y="2139889"/>
            <a:ext cx="1941892" cy="1962333"/>
          </a:xfrm>
          <a:prstGeom prst="rect">
            <a:avLst/>
          </a:prstGeom>
        </p:spPr>
      </p:pic>
    </p:spTree>
    <p:extLst>
      <p:ext uri="{BB962C8B-B14F-4D97-AF65-F5344CB8AC3E}">
        <p14:creationId xmlns:p14="http://schemas.microsoft.com/office/powerpoint/2010/main" val="3227319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452915"/>
            <a:ext cx="10018713" cy="1752599"/>
          </a:xfrm>
        </p:spPr>
        <p:txBody>
          <a:bodyPr/>
          <a:lstStyle/>
          <a:p>
            <a:r>
              <a:rPr lang="EN-US" dirty="0"/>
              <a:t>Database Design</a:t>
            </a:r>
            <a:endParaRPr lang="EN-US" dirty="0">
              <a:solidFill>
                <a:srgbClr val="000000"/>
              </a:solidFill>
              <a:latin typeface="Corbe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3772" y="2644140"/>
            <a:ext cx="1370148" cy="1370148"/>
          </a:xfrm>
          <a:prstGeom prst="rect">
            <a:avLst/>
          </a:prstGeom>
        </p:spPr>
      </p:pic>
    </p:spTree>
    <p:extLst>
      <p:ext uri="{BB962C8B-B14F-4D97-AF65-F5344CB8AC3E}">
        <p14:creationId xmlns:p14="http://schemas.microsoft.com/office/powerpoint/2010/main" val="3580240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bile Cash.jpg"/>
          <p:cNvPicPr>
            <a:picLocks noChangeAspect="1"/>
          </p:cNvPicPr>
          <p:nvPr/>
        </p:nvPicPr>
        <p:blipFill>
          <a:blip r:embed="rId3"/>
          <a:stretch>
            <a:fillRect/>
          </a:stretch>
        </p:blipFill>
        <p:spPr>
          <a:xfrm>
            <a:off x="2364378" y="541927"/>
            <a:ext cx="8516982" cy="5869610"/>
          </a:xfrm>
          <a:prstGeom prst="rect">
            <a:avLst/>
          </a:prstGeom>
        </p:spPr>
      </p:pic>
    </p:spTree>
    <p:extLst>
      <p:ext uri="{BB962C8B-B14F-4D97-AF65-F5344CB8AC3E}">
        <p14:creationId xmlns:p14="http://schemas.microsoft.com/office/powerpoint/2010/main" val="2233176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5856" y="-75335"/>
            <a:ext cx="6613572" cy="7005905"/>
          </a:xfrm>
        </p:spPr>
      </p:pic>
    </p:spTree>
    <p:extLst>
      <p:ext uri="{BB962C8B-B14F-4D97-AF65-F5344CB8AC3E}">
        <p14:creationId xmlns:p14="http://schemas.microsoft.com/office/powerpoint/2010/main" val="4278606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342900"/>
            <a:ext cx="10018713" cy="1752599"/>
          </a:xfrm>
        </p:spPr>
        <p:txBody>
          <a:bodyPr/>
          <a:lstStyle/>
          <a:p>
            <a:r>
              <a:rPr lang="en-US" dirty="0" smtClean="0"/>
              <a:t>Data Flow</a:t>
            </a:r>
            <a:endParaRPr lang="en-US" dirty="0"/>
          </a:p>
        </p:txBody>
      </p:sp>
      <p:sp>
        <p:nvSpPr>
          <p:cNvPr id="3" name="Content Placeholder 2"/>
          <p:cNvSpPr>
            <a:spLocks noGrp="1"/>
          </p:cNvSpPr>
          <p:nvPr>
            <p:ph idx="1"/>
          </p:nvPr>
        </p:nvSpPr>
        <p:spPr>
          <a:xfrm>
            <a:off x="1588813" y="916576"/>
            <a:ext cx="10018713" cy="3124201"/>
          </a:xfrm>
        </p:spPr>
        <p:txBody>
          <a:bodyPr/>
          <a:lstStyle/>
          <a:p>
            <a:pPr marL="457200" indent="-457200">
              <a:buFont typeface="+mj-lt"/>
              <a:buAutoNum type="arabicPeriod"/>
            </a:pPr>
            <a:r>
              <a:rPr lang="en-US" dirty="0" smtClean="0"/>
              <a:t>Signup:</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7095" y="2095499"/>
            <a:ext cx="4562147" cy="4572000"/>
          </a:xfrm>
          <a:prstGeom prst="rect">
            <a:avLst/>
          </a:prstGeom>
        </p:spPr>
      </p:pic>
    </p:spTree>
    <p:extLst>
      <p:ext uri="{BB962C8B-B14F-4D97-AF65-F5344CB8AC3E}">
        <p14:creationId xmlns:p14="http://schemas.microsoft.com/office/powerpoint/2010/main" val="3952114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4939" y="185056"/>
            <a:ext cx="10018713" cy="3124201"/>
          </a:xfrm>
        </p:spPr>
        <p:txBody>
          <a:bodyPr/>
          <a:lstStyle/>
          <a:p>
            <a:r>
              <a:rPr lang="en-US" dirty="0" smtClean="0"/>
              <a:t>Login: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6775" y="1443620"/>
            <a:ext cx="6035040" cy="4123407"/>
          </a:xfrm>
          <a:prstGeom prst="rect">
            <a:avLst/>
          </a:prstGeom>
        </p:spPr>
      </p:pic>
    </p:spTree>
    <p:extLst>
      <p:ext uri="{BB962C8B-B14F-4D97-AF65-F5344CB8AC3E}">
        <p14:creationId xmlns:p14="http://schemas.microsoft.com/office/powerpoint/2010/main" val="1760037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306" y="168201"/>
            <a:ext cx="10018713" cy="1752599"/>
          </a:xfrm>
        </p:spPr>
        <p:txBody>
          <a:bodyPr/>
          <a:lstStyle/>
          <a:p>
            <a:r>
              <a:rPr lang="en-US" dirty="0" smtClean="0"/>
              <a:t>JWT Token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75570" y="2155805"/>
            <a:ext cx="3050516" cy="427072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5563" y="2155541"/>
            <a:ext cx="3029845" cy="4270987"/>
          </a:xfrm>
          <a:prstGeom prst="rect">
            <a:avLst/>
          </a:prstGeom>
        </p:spPr>
      </p:pic>
      <p:sp>
        <p:nvSpPr>
          <p:cNvPr id="6" name="TextBox 5"/>
          <p:cNvSpPr txBox="1"/>
          <p:nvPr/>
        </p:nvSpPr>
        <p:spPr>
          <a:xfrm>
            <a:off x="3644540" y="1736134"/>
            <a:ext cx="2325188" cy="369332"/>
          </a:xfrm>
          <a:prstGeom prst="rect">
            <a:avLst/>
          </a:prstGeom>
          <a:noFill/>
        </p:spPr>
        <p:txBody>
          <a:bodyPr wrap="square" rtlCol="0">
            <a:spAutoFit/>
          </a:bodyPr>
          <a:lstStyle/>
          <a:p>
            <a:r>
              <a:rPr lang="en-US" dirty="0" smtClean="0"/>
              <a:t>Encode</a:t>
            </a:r>
            <a:endParaRPr lang="en-US" dirty="0"/>
          </a:p>
        </p:txBody>
      </p:sp>
      <p:sp>
        <p:nvSpPr>
          <p:cNvPr id="7" name="TextBox 6"/>
          <p:cNvSpPr txBox="1"/>
          <p:nvPr/>
        </p:nvSpPr>
        <p:spPr>
          <a:xfrm>
            <a:off x="7984265" y="1736134"/>
            <a:ext cx="1898129" cy="369332"/>
          </a:xfrm>
          <a:prstGeom prst="rect">
            <a:avLst/>
          </a:prstGeom>
          <a:noFill/>
        </p:spPr>
        <p:txBody>
          <a:bodyPr wrap="square" rtlCol="0">
            <a:spAutoFit/>
          </a:bodyPr>
          <a:lstStyle/>
          <a:p>
            <a:r>
              <a:rPr lang="en-US" dirty="0" smtClean="0"/>
              <a:t>Decode</a:t>
            </a:r>
            <a:endParaRPr lang="en-US" dirty="0"/>
          </a:p>
        </p:txBody>
      </p:sp>
    </p:spTree>
    <p:extLst>
      <p:ext uri="{BB962C8B-B14F-4D97-AF65-F5344CB8AC3E}">
        <p14:creationId xmlns:p14="http://schemas.microsoft.com/office/powerpoint/2010/main" val="2115081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5750" y="546124"/>
            <a:ext cx="10018713" cy="1160418"/>
          </a:xfrm>
        </p:spPr>
        <p:txBody>
          <a:bodyPr/>
          <a:lstStyle/>
          <a:p>
            <a:r>
              <a:rPr lang="en-US" dirty="0" smtClean="0"/>
              <a:t>Make transaction: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5828" y="1565027"/>
            <a:ext cx="7654879" cy="5081444"/>
          </a:xfrm>
          <a:prstGeom prst="rect">
            <a:avLst/>
          </a:prstGeom>
        </p:spPr>
      </p:pic>
    </p:spTree>
    <p:extLst>
      <p:ext uri="{BB962C8B-B14F-4D97-AF65-F5344CB8AC3E}">
        <p14:creationId xmlns:p14="http://schemas.microsoft.com/office/powerpoint/2010/main" val="18136013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9808" y="2314303"/>
            <a:ext cx="10018713" cy="794658"/>
          </a:xfrm>
        </p:spPr>
        <p:txBody>
          <a:bodyPr/>
          <a:lstStyle/>
          <a:p>
            <a:r>
              <a:rPr lang="en-US" dirty="0" smtClean="0"/>
              <a:t>Get Reports</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6457" y="2314303"/>
            <a:ext cx="5028571" cy="3187301"/>
          </a:xfrm>
          <a:prstGeom prst="rect">
            <a:avLst/>
          </a:prstGeom>
        </p:spPr>
      </p:pic>
    </p:spTree>
    <p:extLst>
      <p:ext uri="{BB962C8B-B14F-4D97-AF65-F5344CB8AC3E}">
        <p14:creationId xmlns:p14="http://schemas.microsoft.com/office/powerpoint/2010/main" val="2814979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059" y="550817"/>
            <a:ext cx="10018713" cy="1121230"/>
          </a:xfrm>
        </p:spPr>
        <p:txBody>
          <a:bodyPr/>
          <a:lstStyle/>
          <a:p>
            <a:r>
              <a:rPr lang="en-US" dirty="0" smtClean="0"/>
              <a:t>Share primary account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699" y="1436915"/>
            <a:ext cx="8815672" cy="4826015"/>
          </a:xfrm>
          <a:prstGeom prst="rect">
            <a:avLst/>
          </a:prstGeom>
        </p:spPr>
      </p:pic>
    </p:spTree>
    <p:extLst>
      <p:ext uri="{BB962C8B-B14F-4D97-AF65-F5344CB8AC3E}">
        <p14:creationId xmlns:p14="http://schemas.microsoft.com/office/powerpoint/2010/main" val="4953660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5933" y="1073331"/>
            <a:ext cx="10018713" cy="664030"/>
          </a:xfrm>
        </p:spPr>
        <p:txBody>
          <a:bodyPr/>
          <a:lstStyle/>
          <a:p>
            <a:r>
              <a:rPr lang="en-US" dirty="0" smtClean="0"/>
              <a:t>Manage account related users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635" y="1737361"/>
            <a:ext cx="7929154" cy="4594843"/>
          </a:xfrm>
          <a:prstGeom prst="rect">
            <a:avLst/>
          </a:prstGeom>
        </p:spPr>
      </p:pic>
    </p:spTree>
    <p:extLst>
      <p:ext uri="{BB962C8B-B14F-4D97-AF65-F5344CB8AC3E}">
        <p14:creationId xmlns:p14="http://schemas.microsoft.com/office/powerpoint/2010/main" val="2030274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a:t>
            </a:r>
          </a:p>
        </p:txBody>
      </p:sp>
      <p:sp>
        <p:nvSpPr>
          <p:cNvPr id="3" name="Content Placeholder 2"/>
          <p:cNvSpPr>
            <a:spLocks noGrp="1"/>
          </p:cNvSpPr>
          <p:nvPr>
            <p:ph idx="1"/>
          </p:nvPr>
        </p:nvSpPr>
        <p:spPr/>
        <p:txBody>
          <a:bodyPr/>
          <a:lstStyle/>
          <a:p>
            <a:pPr lvl="0"/>
            <a:r>
              <a:rPr lang="en-US" dirty="0"/>
              <a:t>When the total amount of invoice is larger than the cash you </a:t>
            </a:r>
            <a:r>
              <a:rPr lang="en-US" dirty="0" smtClean="0"/>
              <a:t>carry</a:t>
            </a:r>
            <a:r>
              <a:rPr lang="en-US" dirty="0"/>
              <a:t>.</a:t>
            </a:r>
            <a:r>
              <a:rPr lang="en-US" dirty="0" smtClean="0"/>
              <a:t/>
            </a:r>
            <a:br>
              <a:rPr lang="en-US" dirty="0" smtClean="0"/>
            </a:br>
            <a:endParaRPr lang="en-US" dirty="0"/>
          </a:p>
          <a:p>
            <a:pPr lvl="0"/>
            <a:r>
              <a:rPr lang="en-US" dirty="0"/>
              <a:t>If you </a:t>
            </a:r>
            <a:r>
              <a:rPr lang="en-US" dirty="0" smtClean="0"/>
              <a:t>forget </a:t>
            </a:r>
            <a:r>
              <a:rPr lang="en-US" dirty="0"/>
              <a:t>your wallet at </a:t>
            </a:r>
            <a:r>
              <a:rPr lang="en-US" dirty="0" smtClean="0"/>
              <a:t>home</a:t>
            </a:r>
            <a:r>
              <a:rPr lang="en-US" dirty="0"/>
              <a:t>.</a:t>
            </a:r>
            <a:r>
              <a:rPr lang="en-US" dirty="0" smtClean="0"/>
              <a:t/>
            </a:r>
            <a:br>
              <a:rPr lang="en-US" dirty="0" smtClean="0"/>
            </a:br>
            <a:endParaRPr lang="en-US" dirty="0"/>
          </a:p>
          <a:p>
            <a:r>
              <a:rPr lang="en-US" dirty="0" smtClean="0"/>
              <a:t>Exchange </a:t>
            </a:r>
            <a:r>
              <a:rPr lang="en-US" dirty="0"/>
              <a:t>problem for traders.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0488" y="2989940"/>
            <a:ext cx="799743" cy="79974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7253" y="3841271"/>
            <a:ext cx="775655" cy="77565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8843" y="4909455"/>
            <a:ext cx="881743" cy="881743"/>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440856">
            <a:off x="7188518" y="951410"/>
            <a:ext cx="1935094" cy="1935094"/>
          </a:xfrm>
          <a:prstGeom prst="rect">
            <a:avLst/>
          </a:prstGeom>
        </p:spPr>
      </p:pic>
    </p:spTree>
    <p:extLst>
      <p:ext uri="{BB962C8B-B14F-4D97-AF65-F5344CB8AC3E}">
        <p14:creationId xmlns:p14="http://schemas.microsoft.com/office/powerpoint/2010/main" val="36869750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5119" y="2366555"/>
            <a:ext cx="10018713" cy="768532"/>
          </a:xfrm>
        </p:spPr>
        <p:txBody>
          <a:bodyPr/>
          <a:lstStyle/>
          <a:p>
            <a:r>
              <a:rPr lang="en-US" dirty="0" smtClean="0"/>
              <a:t>Send feed back</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905" y="3262212"/>
            <a:ext cx="7657143" cy="2031746"/>
          </a:xfrm>
          <a:prstGeom prst="rect">
            <a:avLst/>
          </a:prstGeom>
        </p:spPr>
      </p:pic>
    </p:spTree>
    <p:extLst>
      <p:ext uri="{BB962C8B-B14F-4D97-AF65-F5344CB8AC3E}">
        <p14:creationId xmlns:p14="http://schemas.microsoft.com/office/powerpoint/2010/main" val="19409097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32374"/>
            <a:ext cx="10018713" cy="1752599"/>
          </a:xfrm>
        </p:spPr>
        <p:txBody>
          <a:bodyPr/>
          <a:lstStyle/>
          <a:p>
            <a:r>
              <a:rPr lang="en-US" dirty="0" smtClean="0"/>
              <a:t>Used Tools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056859" y="4548896"/>
            <a:ext cx="2957614" cy="121327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3524" y="4492746"/>
            <a:ext cx="2712942" cy="12694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6859" y="2445366"/>
            <a:ext cx="1720172" cy="132320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3524" y="2691582"/>
            <a:ext cx="2525934" cy="80829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16457" y="2217083"/>
            <a:ext cx="1551492" cy="1551492"/>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14432" y="1975483"/>
            <a:ext cx="1551168" cy="232675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16900" y="4492746"/>
            <a:ext cx="1146231" cy="1790986"/>
          </a:xfrm>
          <a:prstGeom prst="rect">
            <a:avLst/>
          </a:prstGeom>
        </p:spPr>
      </p:pic>
    </p:spTree>
    <p:extLst>
      <p:ext uri="{BB962C8B-B14F-4D97-AF65-F5344CB8AC3E}">
        <p14:creationId xmlns:p14="http://schemas.microsoft.com/office/powerpoint/2010/main" val="179695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a:xfrm>
            <a:off x="1484310" y="2980508"/>
            <a:ext cx="10018713" cy="3124201"/>
          </a:xfrm>
        </p:spPr>
        <p:txBody>
          <a:bodyPr>
            <a:normAutofit fontScale="92500"/>
          </a:bodyPr>
          <a:lstStyle/>
          <a:p>
            <a:r>
              <a:rPr lang="en-US" dirty="0" smtClean="0"/>
              <a:t>Security option: A user can’t use the application without securing his device with a password, pattern, fingerprint, etc.</a:t>
            </a:r>
          </a:p>
          <a:p>
            <a:r>
              <a:rPr lang="en-US" dirty="0" smtClean="0"/>
              <a:t>The application shall use NFC technology to make transactions.</a:t>
            </a:r>
          </a:p>
          <a:p>
            <a:r>
              <a:rPr lang="en-US" dirty="0" smtClean="0"/>
              <a:t>The system shall use deception technology in security.</a:t>
            </a:r>
          </a:p>
          <a:p>
            <a:r>
              <a:rPr lang="en-US" dirty="0"/>
              <a:t>To prevent deception from users or traders, a transaction can’t be done unless the user enters the amount of the invoice and it must be equals to the trader’s</a:t>
            </a:r>
            <a:r>
              <a:rPr lang="en-US" dirty="0" smtClean="0"/>
              <a:t>.</a:t>
            </a:r>
          </a:p>
          <a:p>
            <a:pPr marL="285750" lvl="1"/>
            <a:r>
              <a:rPr lang="en-US" sz="2400" dirty="0"/>
              <a:t>The system shall provide a web application to manage the system</a:t>
            </a:r>
            <a:r>
              <a:rPr lang="en-US" dirty="0"/>
              <a:t>.</a:t>
            </a:r>
            <a:endParaRPr lang="en-US" sz="1800" dirty="0"/>
          </a:p>
          <a:p>
            <a:endParaRPr lang="en-US" sz="2200" dirty="0"/>
          </a:p>
          <a:p>
            <a:endParaRPr lang="en-US" dirty="0"/>
          </a:p>
        </p:txBody>
      </p:sp>
    </p:spTree>
    <p:extLst>
      <p:ext uri="{BB962C8B-B14F-4D97-AF65-F5344CB8AC3E}">
        <p14:creationId xmlns:p14="http://schemas.microsoft.com/office/powerpoint/2010/main" val="471307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App</a:t>
            </a:r>
            <a:endParaRPr lang="EN-US" dirty="0"/>
          </a:p>
        </p:txBody>
      </p:sp>
      <p:sp>
        <p:nvSpPr>
          <p:cNvPr id="3" name="Content Placeholder 2"/>
          <p:cNvSpPr>
            <a:spLocks noGrp="1"/>
          </p:cNvSpPr>
          <p:nvPr>
            <p:ph idx="1"/>
          </p:nvPr>
        </p:nvSpPr>
        <p:spPr>
          <a:xfrm>
            <a:off x="1484310" y="3516085"/>
            <a:ext cx="10018713" cy="3124201"/>
          </a:xfrm>
        </p:spPr>
        <p:txBody>
          <a:bodyPr>
            <a:normAutofit fontScale="92500" lnSpcReduction="10000"/>
          </a:bodyPr>
          <a:lstStyle/>
          <a:p>
            <a:pPr marL="0" indent="0">
              <a:buNone/>
            </a:pPr>
            <a:r>
              <a:rPr lang="EN-US" dirty="0" smtClean="0"/>
              <a:t>				is </a:t>
            </a:r>
            <a:r>
              <a:rPr lang="en-US" dirty="0" smtClean="0"/>
              <a:t>a </a:t>
            </a:r>
            <a:r>
              <a:rPr lang="en-US" dirty="0"/>
              <a:t>new cross platform </a:t>
            </a:r>
            <a:r>
              <a:rPr lang="en-US" dirty="0" smtClean="0"/>
              <a:t>application </a:t>
            </a:r>
            <a:r>
              <a:rPr lang="en-US" dirty="0"/>
              <a:t>that provides :</a:t>
            </a:r>
            <a:endParaRPr lang="en-US" dirty="0" smtClean="0"/>
          </a:p>
          <a:p>
            <a:r>
              <a:rPr lang="en-US" dirty="0"/>
              <a:t>U</a:t>
            </a:r>
            <a:r>
              <a:rPr lang="en-US" dirty="0" smtClean="0"/>
              <a:t>sers </a:t>
            </a:r>
            <a:r>
              <a:rPr lang="en-US" dirty="0"/>
              <a:t>the ability to make transactions using </a:t>
            </a:r>
            <a:r>
              <a:rPr lang="en-US" dirty="0" smtClean="0"/>
              <a:t>smartphones</a:t>
            </a:r>
            <a:endParaRPr lang="ar-JO" dirty="0" smtClean="0"/>
          </a:p>
          <a:p>
            <a:r>
              <a:rPr lang="en-US" dirty="0" smtClean="0"/>
              <a:t>Users snatch every flash deal.</a:t>
            </a:r>
          </a:p>
          <a:p>
            <a:r>
              <a:rPr lang="en-US" dirty="0"/>
              <a:t>O</a:t>
            </a:r>
            <a:r>
              <a:rPr lang="en-US" dirty="0" smtClean="0"/>
              <a:t>utgoings </a:t>
            </a:r>
            <a:r>
              <a:rPr lang="en-US" dirty="0"/>
              <a:t>and incomings </a:t>
            </a:r>
            <a:r>
              <a:rPr lang="en-US" dirty="0" smtClean="0"/>
              <a:t>reports</a:t>
            </a:r>
          </a:p>
          <a:p>
            <a:r>
              <a:rPr lang="en-US" dirty="0"/>
              <a:t>Shared balance among family </a:t>
            </a:r>
            <a:r>
              <a:rPr lang="en-US" dirty="0" smtClean="0"/>
              <a:t>members.</a:t>
            </a:r>
          </a:p>
          <a:p>
            <a:r>
              <a:rPr lang="en-US" dirty="0" smtClean="0"/>
              <a:t>User</a:t>
            </a:r>
            <a:r>
              <a:rPr lang="en-US" dirty="0" smtClean="0"/>
              <a:t> </a:t>
            </a:r>
            <a:r>
              <a:rPr lang="en-US" dirty="0" smtClean="0"/>
              <a:t>the ability to use </a:t>
            </a:r>
            <a:r>
              <a:rPr lang="en-US" dirty="0"/>
              <a:t>NFC to make transactions or using trader’s cell phone number.</a:t>
            </a:r>
          </a:p>
          <a:p>
            <a:endParaRPr lang="en-US" dirty="0"/>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5304" y="1017929"/>
            <a:ext cx="2366616" cy="3108845"/>
          </a:xfrm>
          <a:prstGeom prst="rect">
            <a:avLst/>
          </a:prstGeom>
        </p:spPr>
      </p:pic>
    </p:spTree>
    <p:extLst>
      <p:ext uri="{BB962C8B-B14F-4D97-AF65-F5344CB8AC3E}">
        <p14:creationId xmlns:p14="http://schemas.microsoft.com/office/powerpoint/2010/main" val="420102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problem and solution</a:t>
            </a:r>
            <a:endParaRPr lang="en-US" dirty="0">
              <a:solidFill>
                <a:srgbClr val="FF0000"/>
              </a:solidFill>
            </a:endParaRPr>
          </a:p>
        </p:txBody>
      </p:sp>
      <p:sp>
        <p:nvSpPr>
          <p:cNvPr id="3" name="Content Placeholder 2"/>
          <p:cNvSpPr>
            <a:spLocks noGrp="1"/>
          </p:cNvSpPr>
          <p:nvPr>
            <p:ph idx="1"/>
          </p:nvPr>
        </p:nvSpPr>
        <p:spPr/>
        <p:txBody>
          <a:bodyPr/>
          <a:lstStyle/>
          <a:p>
            <a:r>
              <a:rPr lang="en-US" dirty="0"/>
              <a:t>Connecting the mobile application with the user’s bank account using a provided API from the bank</a:t>
            </a:r>
            <a:r>
              <a:rPr lang="en-US" dirty="0" smtClean="0"/>
              <a:t>.</a:t>
            </a:r>
            <a:br>
              <a:rPr lang="en-US" dirty="0" smtClean="0"/>
            </a:br>
            <a:endParaRPr lang="en-US" dirty="0"/>
          </a:p>
          <a:p>
            <a:r>
              <a:rPr lang="en-US" dirty="0"/>
              <a:t>Establishing a network of money </a:t>
            </a:r>
            <a:r>
              <a:rPr lang="en-US" dirty="0" smtClean="0"/>
              <a:t>exchangers </a:t>
            </a:r>
            <a:r>
              <a:rPr lang="en-US" dirty="0"/>
              <a:t>and an electronic moneybox</a:t>
            </a:r>
            <a:r>
              <a:rPr lang="en-US" dirty="0" smtClean="0"/>
              <a:t>.</a:t>
            </a:r>
            <a:br>
              <a:rPr lang="en-US" dirty="0" smtClean="0"/>
            </a:br>
            <a:endParaRPr lang="en-US" dirty="0"/>
          </a:p>
          <a:p>
            <a:r>
              <a:rPr lang="en-US" dirty="0" smtClean="0"/>
              <a:t>(Solution) Opening </a:t>
            </a:r>
            <a:r>
              <a:rPr lang="en-US" dirty="0"/>
              <a:t>a bank account by the name of the </a:t>
            </a:r>
            <a:r>
              <a:rPr lang="en-US" dirty="0" smtClean="0"/>
              <a:t>application and establishing a cloud money box </a:t>
            </a:r>
            <a:r>
              <a:rPr lang="en-US" dirty="0"/>
              <a:t>(selected).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6356" y="870856"/>
            <a:ext cx="1177471" cy="117747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5020" y="3147786"/>
            <a:ext cx="1138311" cy="84364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77891" y="3906155"/>
            <a:ext cx="882787" cy="645887"/>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41622" y="5484750"/>
            <a:ext cx="1514687" cy="1070099"/>
          </a:xfrm>
          <a:prstGeom prst="rect">
            <a:avLst/>
          </a:prstGeom>
        </p:spPr>
      </p:pic>
    </p:spTree>
    <p:extLst>
      <p:ext uri="{BB962C8B-B14F-4D97-AF65-F5344CB8AC3E}">
        <p14:creationId xmlns:p14="http://schemas.microsoft.com/office/powerpoint/2010/main" val="786438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 Difficulties </a:t>
            </a:r>
            <a:endParaRPr lang="en-US" dirty="0"/>
          </a:p>
        </p:txBody>
      </p:sp>
      <p:sp>
        <p:nvSpPr>
          <p:cNvPr id="3" name="Content Placeholder 2"/>
          <p:cNvSpPr>
            <a:spLocks noGrp="1"/>
          </p:cNvSpPr>
          <p:nvPr>
            <p:ph idx="1"/>
          </p:nvPr>
        </p:nvSpPr>
        <p:spPr>
          <a:xfrm>
            <a:off x="1484310" y="3349170"/>
            <a:ext cx="10018713" cy="3124201"/>
          </a:xfrm>
        </p:spPr>
        <p:txBody>
          <a:bodyPr anchor="t"/>
          <a:lstStyle/>
          <a:p>
            <a:r>
              <a:rPr lang="en-US" dirty="0" smtClean="0"/>
              <a:t>The user must be online if he wants to use the application.</a:t>
            </a:r>
            <a:endParaRPr lang="en-US" sz="2200" dirty="0"/>
          </a:p>
          <a:p>
            <a:r>
              <a:rPr lang="en-US" dirty="0" smtClean="0"/>
              <a:t>Most </a:t>
            </a:r>
            <a:r>
              <a:rPr lang="en-US" dirty="0"/>
              <a:t>of the users in Palestine don’t have a </a:t>
            </a:r>
            <a:r>
              <a:rPr lang="en-US" dirty="0" smtClean="0"/>
              <a:t>3G connection.</a:t>
            </a:r>
          </a:p>
          <a:p>
            <a:r>
              <a:rPr lang="en-US" dirty="0" smtClean="0"/>
              <a:t>A paid database server is </a:t>
            </a:r>
            <a:r>
              <a:rPr lang="en-US" dirty="0" smtClean="0"/>
              <a:t>required for high performance.</a:t>
            </a:r>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0596" y="1160168"/>
            <a:ext cx="751610" cy="751610"/>
          </a:xfrm>
          <a:prstGeom prst="rect">
            <a:avLst/>
          </a:prstGeom>
        </p:spPr>
      </p:pic>
    </p:spTree>
    <p:extLst>
      <p:ext uri="{BB962C8B-B14F-4D97-AF65-F5344CB8AC3E}">
        <p14:creationId xmlns:p14="http://schemas.microsoft.com/office/powerpoint/2010/main" val="2563800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ecurity</a:t>
            </a:r>
            <a:endParaRPr lang="en-US" dirty="0"/>
          </a:p>
        </p:txBody>
      </p:sp>
      <p:sp>
        <p:nvSpPr>
          <p:cNvPr id="3" name="Content Placeholder 2"/>
          <p:cNvSpPr>
            <a:spLocks noGrp="1"/>
          </p:cNvSpPr>
          <p:nvPr>
            <p:ph idx="1"/>
          </p:nvPr>
        </p:nvSpPr>
        <p:spPr/>
        <p:txBody>
          <a:bodyPr anchor="t">
            <a:normAutofit/>
          </a:bodyPr>
          <a:lstStyle/>
          <a:p>
            <a:r>
              <a:rPr lang="en-US" dirty="0"/>
              <a:t>The system uses JS validation and PHP validation to validate entered data from the traders and users.</a:t>
            </a:r>
            <a:endParaRPr lang="en-US" sz="2200" dirty="0"/>
          </a:p>
          <a:p>
            <a:r>
              <a:rPr lang="en-US" dirty="0" smtClean="0"/>
              <a:t>User </a:t>
            </a:r>
            <a:r>
              <a:rPr lang="en-US" dirty="0"/>
              <a:t>can’t use the application without securing his </a:t>
            </a:r>
            <a:r>
              <a:rPr lang="en-US" dirty="0" smtClean="0"/>
              <a:t>device with a password, pattern, or fingerprint, etc.</a:t>
            </a:r>
            <a:endParaRPr lang="en-US" sz="2200" dirty="0"/>
          </a:p>
          <a:p>
            <a:r>
              <a:rPr lang="en-US" dirty="0"/>
              <a:t>Secured login system</a:t>
            </a:r>
            <a:r>
              <a:rPr lang="en-US" dirty="0" smtClean="0"/>
              <a:t>.</a:t>
            </a:r>
          </a:p>
          <a:p>
            <a:r>
              <a:rPr lang="en-US" dirty="0" smtClean="0"/>
              <a:t>User’s </a:t>
            </a:r>
            <a:r>
              <a:rPr lang="en-US" dirty="0"/>
              <a:t>information in the database </a:t>
            </a:r>
            <a:r>
              <a:rPr lang="en-US" dirty="0" smtClean="0"/>
              <a:t>are stored encrypted.</a:t>
            </a:r>
            <a:endParaRPr lang="en-US" sz="2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7445" y="1153884"/>
            <a:ext cx="816429" cy="816429"/>
          </a:xfrm>
          <a:prstGeom prst="rect">
            <a:avLst/>
          </a:prstGeom>
        </p:spPr>
      </p:pic>
    </p:spTree>
    <p:extLst>
      <p:ext uri="{BB962C8B-B14F-4D97-AF65-F5344CB8AC3E}">
        <p14:creationId xmlns:p14="http://schemas.microsoft.com/office/powerpoint/2010/main" val="1408500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2089331"/>
            <a:ext cx="10018713" cy="3124201"/>
          </a:xfrm>
        </p:spPr>
        <p:txBody>
          <a:bodyPr>
            <a:normAutofit/>
          </a:bodyPr>
          <a:lstStyle/>
          <a:p>
            <a:r>
              <a:rPr lang="en-US" dirty="0" smtClean="0"/>
              <a:t>The </a:t>
            </a:r>
            <a:r>
              <a:rPr lang="en-US" dirty="0"/>
              <a:t>system uses Laravel for back-end, which uses query builder to prevent SQL injection.</a:t>
            </a:r>
          </a:p>
          <a:p>
            <a:r>
              <a:rPr lang="en-US" dirty="0"/>
              <a:t>we didn’t implement a remember me option</a:t>
            </a:r>
            <a:r>
              <a:rPr lang="en-US" dirty="0" smtClean="0"/>
              <a:t>.</a:t>
            </a:r>
            <a:endParaRPr lang="en-US" dirty="0"/>
          </a:p>
        </p:txBody>
      </p:sp>
      <p:sp>
        <p:nvSpPr>
          <p:cNvPr id="4" name="Title 1"/>
          <p:cNvSpPr>
            <a:spLocks noGrp="1"/>
          </p:cNvSpPr>
          <p:nvPr>
            <p:ph type="title"/>
          </p:nvPr>
        </p:nvSpPr>
        <p:spPr>
          <a:xfrm>
            <a:off x="1484311" y="685800"/>
            <a:ext cx="10018713" cy="1752599"/>
          </a:xfrm>
        </p:spPr>
        <p:txBody>
          <a:bodyPr/>
          <a:lstStyle/>
          <a:p>
            <a:r>
              <a:rPr lang="en-US" dirty="0" smtClean="0"/>
              <a:t>Security</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7445" y="1153884"/>
            <a:ext cx="816429" cy="816429"/>
          </a:xfrm>
          <a:prstGeom prst="rect">
            <a:avLst/>
          </a:prstGeom>
        </p:spPr>
      </p:pic>
    </p:spTree>
    <p:extLst>
      <p:ext uri="{BB962C8B-B14F-4D97-AF65-F5344CB8AC3E}">
        <p14:creationId xmlns:p14="http://schemas.microsoft.com/office/powerpoint/2010/main" val="2154110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a:t>
            </a:r>
            <a:r>
              <a:rPr lang="en-US" dirty="0" smtClean="0"/>
              <a:t>sers</a:t>
            </a:r>
            <a:endParaRPr lang="en-US" dirty="0"/>
          </a:p>
        </p:txBody>
      </p:sp>
      <p:sp>
        <p:nvSpPr>
          <p:cNvPr id="3" name="Content Placeholder 2"/>
          <p:cNvSpPr>
            <a:spLocks noGrp="1"/>
          </p:cNvSpPr>
          <p:nvPr>
            <p:ph idx="1"/>
          </p:nvPr>
        </p:nvSpPr>
        <p:spPr/>
        <p:txBody>
          <a:bodyPr>
            <a:normAutofit/>
          </a:bodyPr>
          <a:lstStyle/>
          <a:p>
            <a:r>
              <a:rPr lang="en-US" dirty="0"/>
              <a:t>Know, like, trust.</a:t>
            </a:r>
          </a:p>
          <a:p>
            <a:r>
              <a:rPr lang="en-US" dirty="0"/>
              <a:t>We provided new features to facilitate his operations.</a:t>
            </a:r>
            <a:endParaRPr lang="en-US" sz="2200" dirty="0"/>
          </a:p>
          <a:p>
            <a:r>
              <a:rPr lang="en-US" dirty="0"/>
              <a:t>It increases the trader’s monthly sales.</a:t>
            </a:r>
            <a:endParaRPr lang="en-US" sz="2200" dirty="0"/>
          </a:p>
          <a:p>
            <a:r>
              <a:rPr lang="en-US" dirty="0"/>
              <a:t>The application will help user’s saving, by reporting </a:t>
            </a:r>
            <a:r>
              <a:rPr lang="en-US" dirty="0" smtClean="0"/>
              <a:t>his </a:t>
            </a:r>
            <a:r>
              <a:rPr lang="en-US" dirty="0"/>
              <a:t>purchases</a:t>
            </a:r>
            <a:r>
              <a:rPr lang="en-US" dirty="0" smtClean="0"/>
              <a:t>.</a:t>
            </a:r>
            <a:endParaRPr lang="en-US" sz="2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8113" y="1250768"/>
            <a:ext cx="667658" cy="667658"/>
          </a:xfrm>
          <a:prstGeom prst="rect">
            <a:avLst/>
          </a:prstGeom>
        </p:spPr>
      </p:pic>
    </p:spTree>
    <p:extLst>
      <p:ext uri="{BB962C8B-B14F-4D97-AF65-F5344CB8AC3E}">
        <p14:creationId xmlns:p14="http://schemas.microsoft.com/office/powerpoint/2010/main" val="711135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Aspects</a:t>
            </a:r>
          </a:p>
        </p:txBody>
      </p:sp>
      <p:sp>
        <p:nvSpPr>
          <p:cNvPr id="3" name="Content Placeholder 2"/>
          <p:cNvSpPr>
            <a:spLocks noGrp="1"/>
          </p:cNvSpPr>
          <p:nvPr>
            <p:ph idx="1"/>
          </p:nvPr>
        </p:nvSpPr>
        <p:spPr>
          <a:xfrm>
            <a:off x="1484310" y="3174999"/>
            <a:ext cx="10018713" cy="3124201"/>
          </a:xfrm>
        </p:spPr>
        <p:txBody>
          <a:bodyPr anchor="t"/>
          <a:lstStyle/>
          <a:p>
            <a:r>
              <a:rPr lang="en-US" dirty="0"/>
              <a:t>We discussed all previous issues with an official employee from the monetary authority of Palestine and we didn’t find any law prevent our application.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5417" y="1134801"/>
            <a:ext cx="854596" cy="854596"/>
          </a:xfrm>
          <a:prstGeom prst="rect">
            <a:avLst/>
          </a:prstGeom>
        </p:spPr>
      </p:pic>
    </p:spTree>
    <p:extLst>
      <p:ext uri="{BB962C8B-B14F-4D97-AF65-F5344CB8AC3E}">
        <p14:creationId xmlns:p14="http://schemas.microsoft.com/office/powerpoint/2010/main" val="5713747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4925</TotalTime>
  <Words>616</Words>
  <Application>Microsoft Office PowerPoint</Application>
  <PresentationFormat>Widescreen</PresentationFormat>
  <Paragraphs>88</Paragraphs>
  <Slides>22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Corbel</vt:lpstr>
      <vt:lpstr>Tahoma</vt:lpstr>
      <vt:lpstr>Parallax</vt:lpstr>
      <vt:lpstr>Mobile Cash</vt:lpstr>
      <vt:lpstr>Issues</vt:lpstr>
      <vt:lpstr>Our App</vt:lpstr>
      <vt:lpstr>Main problem and solution</vt:lpstr>
      <vt:lpstr>Deployment Difficulties </vt:lpstr>
      <vt:lpstr>Security</vt:lpstr>
      <vt:lpstr>Security</vt:lpstr>
      <vt:lpstr>Users</vt:lpstr>
      <vt:lpstr>Legal Aspects</vt:lpstr>
      <vt:lpstr>Database Design</vt:lpstr>
      <vt:lpstr>PowerPoint Presentation</vt:lpstr>
      <vt:lpstr>PowerPoint Presentation</vt:lpstr>
      <vt:lpstr>Data Flow</vt:lpstr>
      <vt:lpstr>PowerPoint Presentation</vt:lpstr>
      <vt:lpstr>JWT Token</vt:lpstr>
      <vt:lpstr>PowerPoint Presentation</vt:lpstr>
      <vt:lpstr>PowerPoint Presentation</vt:lpstr>
      <vt:lpstr>PowerPoint Presentation</vt:lpstr>
      <vt:lpstr>PowerPoint Presentation</vt:lpstr>
      <vt:lpstr>PowerPoint Presentation</vt:lpstr>
      <vt:lpstr>Used Tools</vt:lpstr>
      <vt:lpstr>Future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Imad Daifallah</dc:creator>
  <cp:lastModifiedBy>Imad Daifallah</cp:lastModifiedBy>
  <cp:revision>74</cp:revision>
  <dcterms:created xsi:type="dcterms:W3CDTF">2016-12-04T17:01:53Z</dcterms:created>
  <dcterms:modified xsi:type="dcterms:W3CDTF">2016-12-12T18:08:54Z</dcterms:modified>
</cp:coreProperties>
</file>