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sldIdLst>
    <p:sldId id="256" r:id="rId2"/>
    <p:sldId id="260" r:id="rId3"/>
    <p:sldId id="261" r:id="rId4"/>
    <p:sldId id="257" r:id="rId5"/>
    <p:sldId id="259" r:id="rId6"/>
    <p:sldId id="258" r:id="rId7"/>
    <p:sldId id="314" r:id="rId8"/>
    <p:sldId id="262" r:id="rId9"/>
    <p:sldId id="263" r:id="rId10"/>
    <p:sldId id="264" r:id="rId11"/>
    <p:sldId id="265" r:id="rId12"/>
    <p:sldId id="266" r:id="rId13"/>
    <p:sldId id="310" r:id="rId14"/>
    <p:sldId id="289" r:id="rId15"/>
    <p:sldId id="311" r:id="rId16"/>
    <p:sldId id="282" r:id="rId17"/>
    <p:sldId id="283" r:id="rId18"/>
    <p:sldId id="284" r:id="rId19"/>
    <p:sldId id="285" r:id="rId20"/>
    <p:sldId id="286" r:id="rId21"/>
    <p:sldId id="290" r:id="rId22"/>
    <p:sldId id="291" r:id="rId23"/>
    <p:sldId id="292" r:id="rId24"/>
    <p:sldId id="293" r:id="rId25"/>
    <p:sldId id="294" r:id="rId26"/>
    <p:sldId id="295" r:id="rId27"/>
    <p:sldId id="296" r:id="rId28"/>
    <p:sldId id="297" r:id="rId29"/>
    <p:sldId id="299" r:id="rId30"/>
    <p:sldId id="300" r:id="rId31"/>
    <p:sldId id="301" r:id="rId32"/>
    <p:sldId id="302" r:id="rId33"/>
    <p:sldId id="304" r:id="rId34"/>
    <p:sldId id="305" r:id="rId35"/>
    <p:sldId id="306" r:id="rId36"/>
    <p:sldId id="307" r:id="rId37"/>
    <p:sldId id="308" r:id="rId38"/>
    <p:sldId id="312" r:id="rId39"/>
    <p:sldId id="309" r:id="rId40"/>
    <p:sldId id="313"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D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dirty="0" smtClean="0"/>
              <a:t>Age</a:t>
            </a:r>
          </a:p>
        </c:rich>
      </c:tx>
      <c:layout>
        <c:manualLayout>
          <c:xMode val="edge"/>
          <c:yMode val="edge"/>
          <c:x val="0.42207259348991638"/>
          <c:y val="6.7226890756302525E-3"/>
        </c:manualLayout>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a:gsLst>
                  <a:gs pos="100000">
                    <a:schemeClr val="accent3">
                      <a:tint val="58000"/>
                      <a:lumMod val="60000"/>
                      <a:lumOff val="40000"/>
                    </a:schemeClr>
                  </a:gs>
                  <a:gs pos="0">
                    <a:schemeClr val="accent3">
                      <a:tint val="58000"/>
                    </a:schemeClr>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1-1B51-43DC-A31F-CE8C8359EE62}"/>
              </c:ext>
            </c:extLst>
          </c:dPt>
          <c:dPt>
            <c:idx val="1"/>
            <c:bubble3D val="0"/>
            <c:spPr>
              <a:gradFill>
                <a:gsLst>
                  <a:gs pos="100000">
                    <a:schemeClr val="accent3">
                      <a:tint val="86000"/>
                      <a:lumMod val="60000"/>
                      <a:lumOff val="40000"/>
                    </a:schemeClr>
                  </a:gs>
                  <a:gs pos="0">
                    <a:schemeClr val="accent3">
                      <a:tint val="86000"/>
                    </a:schemeClr>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3-1B51-43DC-A31F-CE8C8359EE62}"/>
              </c:ext>
            </c:extLst>
          </c:dPt>
          <c:dPt>
            <c:idx val="2"/>
            <c:bubble3D val="0"/>
            <c:spPr>
              <a:gradFill>
                <a:gsLst>
                  <a:gs pos="100000">
                    <a:schemeClr val="accent3">
                      <a:shade val="86000"/>
                      <a:lumMod val="60000"/>
                      <a:lumOff val="40000"/>
                    </a:schemeClr>
                  </a:gs>
                  <a:gs pos="0">
                    <a:schemeClr val="accent3">
                      <a:shade val="86000"/>
                    </a:schemeClr>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5-1B51-43DC-A31F-CE8C8359EE62}"/>
              </c:ext>
            </c:extLst>
          </c:dPt>
          <c:dPt>
            <c:idx val="3"/>
            <c:bubble3D val="0"/>
            <c:spPr>
              <a:gradFill>
                <a:gsLst>
                  <a:gs pos="100000">
                    <a:schemeClr val="accent3">
                      <a:shade val="58000"/>
                      <a:lumMod val="60000"/>
                      <a:lumOff val="40000"/>
                    </a:schemeClr>
                  </a:gs>
                  <a:gs pos="0">
                    <a:schemeClr val="accent3">
                      <a:shade val="58000"/>
                    </a:schemeClr>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7-1B51-43DC-A31F-CE8C8359EE62}"/>
              </c:ext>
            </c:extLst>
          </c:dPt>
          <c:dLbls>
            <c:dLbl>
              <c:idx val="0"/>
              <c:layout/>
              <c:tx>
                <c:rich>
                  <a:bodyPr/>
                  <a:lstStyle/>
                  <a:p>
                    <a:r>
                      <a:rPr lang="en-US" smtClean="0"/>
                      <a:t>9.1%</a:t>
                    </a:r>
                  </a:p>
                </c:rich>
              </c:tx>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1B51-43DC-A31F-CE8C8359EE62}"/>
                </c:ext>
                <c:ext xmlns:c15="http://schemas.microsoft.com/office/drawing/2012/chart" uri="{CE6537A1-D6FC-4f65-9D91-7224C49458BB}">
                  <c15:layout/>
                </c:ext>
              </c:extLst>
            </c:dLbl>
            <c:dLbl>
              <c:idx val="1"/>
              <c:layout/>
              <c:tx>
                <c:rich>
                  <a:bodyPr/>
                  <a:lstStyle/>
                  <a:p>
                    <a:r>
                      <a:rPr lang="en-US" dirty="0" smtClean="0"/>
                      <a:t>38.2%</a:t>
                    </a:r>
                  </a:p>
                </c:rich>
              </c:tx>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1B51-43DC-A31F-CE8C8359EE62}"/>
                </c:ext>
                <c:ext xmlns:c15="http://schemas.microsoft.com/office/drawing/2012/chart" uri="{CE6537A1-D6FC-4f65-9D91-7224C49458BB}">
                  <c15:layout/>
                </c:ext>
              </c:extLst>
            </c:dLbl>
            <c:dLbl>
              <c:idx val="2"/>
              <c:layout/>
              <c:tx>
                <c:rich>
                  <a:bodyPr/>
                  <a:lstStyle/>
                  <a:p>
                    <a:r>
                      <a:rPr lang="en-US" smtClean="0"/>
                      <a:t>38.2%</a:t>
                    </a:r>
                    <a:endParaRPr lang="en-US" dirty="0"/>
                  </a:p>
                </c:rich>
              </c:tx>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1B51-43DC-A31F-CE8C8359EE62}"/>
                </c:ext>
                <c:ext xmlns:c15="http://schemas.microsoft.com/office/drawing/2012/chart" uri="{CE6537A1-D6FC-4f65-9D91-7224C49458BB}">
                  <c15:layout/>
                </c:ext>
              </c:extLst>
            </c:dLbl>
            <c:dLbl>
              <c:idx val="3"/>
              <c:layout/>
              <c:tx>
                <c:rich>
                  <a:bodyPr/>
                  <a:lstStyle/>
                  <a:p>
                    <a:r>
                      <a:rPr lang="en-US" smtClean="0"/>
                      <a:t>14.5%</a:t>
                    </a:r>
                    <a:endParaRPr lang="en-US" dirty="0"/>
                  </a:p>
                </c:rich>
              </c:tx>
              <c:dLblPos val="in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1B51-43DC-A31F-CE8C8359EE6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25 -</c:v>
                </c:pt>
                <c:pt idx="1">
                  <c:v>26-35</c:v>
                </c:pt>
                <c:pt idx="2">
                  <c:v>36-45</c:v>
                </c:pt>
                <c:pt idx="3">
                  <c:v>45 +</c:v>
                </c:pt>
              </c:strCache>
            </c:strRef>
          </c:cat>
          <c:val>
            <c:numRef>
              <c:f>Sheet1!$B$2:$B$5</c:f>
              <c:numCache>
                <c:formatCode>General</c:formatCode>
                <c:ptCount val="4"/>
                <c:pt idx="0">
                  <c:v>9.1</c:v>
                </c:pt>
                <c:pt idx="1">
                  <c:v>38.200000000000003</c:v>
                </c:pt>
                <c:pt idx="2">
                  <c:v>38.200000000000003</c:v>
                </c:pt>
                <c:pt idx="3">
                  <c:v>14.5</c:v>
                </c:pt>
              </c:numCache>
            </c:numRef>
          </c:val>
          <c:extLst xmlns:c16r2="http://schemas.microsoft.com/office/drawing/2015/06/chart">
            <c:ext xmlns:c16="http://schemas.microsoft.com/office/drawing/2014/chart" uri="{C3380CC4-5D6E-409C-BE32-E72D297353CC}">
              <c16:uniqueId val="{00000008-1B51-43DC-A31F-CE8C8359EE62}"/>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dirty="0" smtClean="0"/>
              <a:t>Gender</a:t>
            </a:r>
            <a:endParaRPr lang="en-US" dirty="0"/>
          </a:p>
        </c:rich>
      </c:tx>
      <c:layout>
        <c:manualLayout>
          <c:xMode val="edge"/>
          <c:yMode val="edge"/>
          <c:x val="0.40545931758530179"/>
          <c:y val="2.0168067226890758E-2"/>
        </c:manualLayout>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0.2908774704443996"/>
          <c:y val="0.1461867266591676"/>
          <c:w val="0.3498702245552639"/>
          <c:h val="0.82557612651359757"/>
        </c:manualLayout>
      </c:layout>
      <c:pieChart>
        <c:varyColors val="1"/>
        <c:ser>
          <c:idx val="0"/>
          <c:order val="0"/>
          <c:tx>
            <c:strRef>
              <c:f>Sheet1!$B$1</c:f>
              <c:strCache>
                <c:ptCount val="1"/>
                <c:pt idx="0">
                  <c:v>Sales</c:v>
                </c:pt>
              </c:strCache>
            </c:strRef>
          </c:tx>
          <c:dPt>
            <c:idx val="0"/>
            <c:bubble3D val="0"/>
            <c:spPr>
              <a:gradFill>
                <a:gsLst>
                  <a:gs pos="100000">
                    <a:schemeClr val="accent3">
                      <a:tint val="58000"/>
                      <a:lumMod val="60000"/>
                      <a:lumOff val="40000"/>
                    </a:schemeClr>
                  </a:gs>
                  <a:gs pos="0">
                    <a:schemeClr val="accent3">
                      <a:tint val="58000"/>
                    </a:schemeClr>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1-487B-4B4C-ABC7-5CA65BEC1D2F}"/>
              </c:ext>
            </c:extLst>
          </c:dPt>
          <c:dPt>
            <c:idx val="1"/>
            <c:bubble3D val="0"/>
            <c:spPr>
              <a:gradFill>
                <a:gsLst>
                  <a:gs pos="100000">
                    <a:schemeClr val="accent3">
                      <a:tint val="86000"/>
                      <a:lumMod val="60000"/>
                      <a:lumOff val="40000"/>
                    </a:schemeClr>
                  </a:gs>
                  <a:gs pos="0">
                    <a:schemeClr val="accent3">
                      <a:tint val="86000"/>
                    </a:schemeClr>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3-487B-4B4C-ABC7-5CA65BEC1D2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General</c:formatCode>
                <c:ptCount val="2"/>
                <c:pt idx="0">
                  <c:v>59.3</c:v>
                </c:pt>
                <c:pt idx="1">
                  <c:v>40.700000000000003</c:v>
                </c:pt>
              </c:numCache>
            </c:numRef>
          </c:val>
          <c:extLst xmlns:c16r2="http://schemas.microsoft.com/office/drawing/2015/06/chart">
            <c:ext xmlns:c16="http://schemas.microsoft.com/office/drawing/2014/chart" uri="{C3380CC4-5D6E-409C-BE32-E72D297353CC}">
              <c16:uniqueId val="{00000004-487B-4B4C-ABC7-5CA65BEC1D2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dk1">
          <a:lumMod val="15000"/>
          <a:lumOff val="85000"/>
        </a:schemeClr>
      </a:solidFill>
      <a:round/>
    </a:ln>
    <a:effectLst/>
  </c:spPr>
  <c:txPr>
    <a:bodyPr/>
    <a:lstStyle/>
    <a:p>
      <a:pPr algn="just">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3341162482894765"/>
          <c:y val="3.3613445378151263E-3"/>
        </c:manualLayout>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0.27424916436727459"/>
          <c:y val="0.11458823529411766"/>
          <c:w val="0.35955840455840454"/>
          <c:h val="0.84843697478991598"/>
        </c:manualLayout>
      </c:layout>
      <c:pieChart>
        <c:varyColors val="1"/>
        <c:ser>
          <c:idx val="0"/>
          <c:order val="0"/>
          <c:tx>
            <c:strRef>
              <c:f>Sheet1!$B$1</c:f>
              <c:strCache>
                <c:ptCount val="1"/>
                <c:pt idx="0">
                  <c:v>Educational level</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1-C2FC-468F-AF7A-B94FE4ACFDD1}"/>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3-C2FC-468F-AF7A-B94FE4ACFDD1}"/>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5-C2FC-468F-AF7A-B94FE4ACFDD1}"/>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7-C2FC-468F-AF7A-B94FE4ACFDD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4"/>
                <c:pt idx="0">
                  <c:v>Diploma</c:v>
                </c:pt>
                <c:pt idx="1">
                  <c:v>Bachelor</c:v>
                </c:pt>
                <c:pt idx="2">
                  <c:v>Master</c:v>
                </c:pt>
                <c:pt idx="3">
                  <c:v>PhD</c:v>
                </c:pt>
              </c:strCache>
            </c:strRef>
          </c:cat>
          <c:val>
            <c:numRef>
              <c:f>Sheet1!$B$2:$B$5</c:f>
              <c:numCache>
                <c:formatCode>General</c:formatCode>
                <c:ptCount val="4"/>
                <c:pt idx="0">
                  <c:v>10.7</c:v>
                </c:pt>
                <c:pt idx="1">
                  <c:v>71.400000000000006</c:v>
                </c:pt>
                <c:pt idx="2">
                  <c:v>12.5</c:v>
                </c:pt>
                <c:pt idx="3">
                  <c:v>5.4</c:v>
                </c:pt>
              </c:numCache>
            </c:numRef>
          </c:val>
          <c:extLst xmlns:c16r2="http://schemas.microsoft.com/office/drawing/2015/06/chart">
            <c:ext xmlns:c16="http://schemas.microsoft.com/office/drawing/2014/chart" uri="{C3380CC4-5D6E-409C-BE32-E72D297353CC}">
              <c16:uniqueId val="{00000008-C2FC-468F-AF7A-B94FE4ACFDD1}"/>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sz="2128" b="1" i="0" u="none" strike="noStrike" kern="1200" spc="0" normalizeH="0" baseline="0" dirty="0" smtClean="0">
                <a:solidFill>
                  <a:prstClr val="black">
                    <a:lumMod val="50000"/>
                    <a:lumOff val="50000"/>
                  </a:prstClr>
                </a:solidFill>
                <a:latin typeface="+mj-lt"/>
                <a:ea typeface="+mj-ea"/>
                <a:cs typeface="+mj-cs"/>
              </a:rPr>
              <a:t>Work</a:t>
            </a:r>
            <a:r>
              <a:rPr lang="en-US" sz="1862" b="0" i="0" u="none" strike="noStrike" kern="1200" spc="0" baseline="0" dirty="0" smtClean="0">
                <a:solidFill>
                  <a:prstClr val="black">
                    <a:lumMod val="65000"/>
                    <a:lumOff val="35000"/>
                  </a:prstClr>
                </a:solidFill>
                <a:latin typeface="+mn-lt"/>
                <a:ea typeface="+mn-ea"/>
                <a:cs typeface="+mn-cs"/>
              </a:rPr>
              <a:t> </a:t>
            </a:r>
            <a:r>
              <a:rPr lang="en-US" sz="2128" b="1" i="0" u="none" strike="noStrike" kern="1200" spc="0" normalizeH="0" baseline="0" dirty="0" smtClean="0">
                <a:solidFill>
                  <a:prstClr val="black">
                    <a:lumMod val="50000"/>
                    <a:lumOff val="50000"/>
                  </a:prstClr>
                </a:solidFill>
                <a:latin typeface="+mj-lt"/>
                <a:ea typeface="+mj-ea"/>
                <a:cs typeface="+mj-cs"/>
              </a:rPr>
              <a:t>level</a:t>
            </a:r>
            <a:endParaRPr lang="en-US" sz="2128" b="1" i="0" u="none" strike="noStrike" kern="1200" spc="0" normalizeH="0" baseline="0" dirty="0">
              <a:solidFill>
                <a:prstClr val="black">
                  <a:lumMod val="50000"/>
                  <a:lumOff val="50000"/>
                </a:prstClr>
              </a:solidFill>
              <a:latin typeface="+mj-lt"/>
              <a:ea typeface="+mj-ea"/>
              <a:cs typeface="+mj-cs"/>
            </a:endParaRPr>
          </a:p>
        </c:rich>
      </c:tx>
      <c:layout>
        <c:manualLayout>
          <c:xMode val="edge"/>
          <c:yMode val="edge"/>
          <c:x val="0.36339379051977477"/>
          <c:y val="1.680672268907563E-2"/>
        </c:manualLayout>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pieChart>
        <c:varyColors val="1"/>
        <c:ser>
          <c:idx val="0"/>
          <c:order val="0"/>
          <c:tx>
            <c:strRef>
              <c:f>Sheet1!$B$1</c:f>
              <c:strCache>
                <c:ptCount val="1"/>
                <c:pt idx="0">
                  <c:v>Column2</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1-6207-48A8-9E53-D6B4FDAB52A6}"/>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3-6207-48A8-9E53-D6B4FDAB52A6}"/>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5-6207-48A8-9E53-D6B4FDAB52A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Sheet1!$A$2:$A$4</c:f>
              <c:strCache>
                <c:ptCount val="3"/>
                <c:pt idx="0">
                  <c:v>ادارة عليا</c:v>
                </c:pt>
                <c:pt idx="1">
                  <c:v>دارة وسطى</c:v>
                </c:pt>
                <c:pt idx="2">
                  <c:v>مشرف</c:v>
                </c:pt>
              </c:strCache>
            </c:strRef>
          </c:cat>
          <c:val>
            <c:numRef>
              <c:f>Sheet1!$B$2:$B$4</c:f>
              <c:numCache>
                <c:formatCode>General</c:formatCode>
                <c:ptCount val="3"/>
                <c:pt idx="0">
                  <c:v>12.2</c:v>
                </c:pt>
                <c:pt idx="1">
                  <c:v>51</c:v>
                </c:pt>
                <c:pt idx="2">
                  <c:v>36.700000000000003</c:v>
                </c:pt>
              </c:numCache>
            </c:numRef>
          </c:val>
          <c:extLst xmlns:c16r2="http://schemas.microsoft.com/office/drawing/2015/06/chart">
            <c:ext xmlns:c16="http://schemas.microsoft.com/office/drawing/2014/chart" uri="{C3380CC4-5D6E-409C-BE32-E72D297353CC}">
              <c16:uniqueId val="{00000006-6207-48A8-9E53-D6B4FDAB52A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8163099804832096"/>
          <c:y val="2.3529411764705882E-2"/>
        </c:manualLayout>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pieChart>
        <c:varyColors val="1"/>
        <c:ser>
          <c:idx val="0"/>
          <c:order val="0"/>
          <c:tx>
            <c:strRef>
              <c:f>Sheet1!$B$1</c:f>
              <c:strCache>
                <c:ptCount val="1"/>
                <c:pt idx="0">
                  <c:v>Experience </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1-A81F-4649-A327-CC13C700F352}"/>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3-A81F-4649-A327-CC13C700F352}"/>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5-A81F-4649-A327-CC13C700F352}"/>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7-A81F-4649-A327-CC13C700F35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4"/>
                <c:pt idx="0">
                  <c:v>5 -</c:v>
                </c:pt>
                <c:pt idx="1">
                  <c:v>6 -10</c:v>
                </c:pt>
                <c:pt idx="2">
                  <c:v>11 - 15</c:v>
                </c:pt>
                <c:pt idx="3">
                  <c:v>16 +</c:v>
                </c:pt>
              </c:strCache>
            </c:strRef>
          </c:cat>
          <c:val>
            <c:numRef>
              <c:f>Sheet1!$B$2:$B$5</c:f>
              <c:numCache>
                <c:formatCode>0.00%</c:formatCode>
                <c:ptCount val="4"/>
                <c:pt idx="0">
                  <c:v>7.4999999999999997E-2</c:v>
                </c:pt>
                <c:pt idx="1">
                  <c:v>0.189</c:v>
                </c:pt>
                <c:pt idx="2">
                  <c:v>0.41499999999999998</c:v>
                </c:pt>
                <c:pt idx="3">
                  <c:v>0.32100000000000001</c:v>
                </c:pt>
              </c:numCache>
            </c:numRef>
          </c:val>
          <c:extLst xmlns:c16r2="http://schemas.microsoft.com/office/drawing/2015/06/chart">
            <c:ext xmlns:c16="http://schemas.microsoft.com/office/drawing/2014/chart" uri="{C3380CC4-5D6E-409C-BE32-E72D297353CC}">
              <c16:uniqueId val="{00000000-B48C-411B-8B01-144FEC89D08B}"/>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3">
  <a:schemeClr val="accent3"/>
</cs:colorStyle>
</file>

<file path=ppt/charts/colors2.xml><?xml version="1.0" encoding="utf-8"?>
<cs:colorStyle xmlns:cs="http://schemas.microsoft.com/office/drawing/2012/chartStyle" xmlns:a="http://schemas.openxmlformats.org/drawingml/2006/main" meth="withinLinearReversed" id="23">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0C4E9E-FA43-4173-9978-42A024123D7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2AD6AC-0DCA-4C00-8436-BD5B1BEF22FD}">
      <dgm:prSet phldrT="[Text]"/>
      <dgm:spPr/>
      <dgm:t>
        <a:bodyPr/>
        <a:lstStyle/>
        <a:p>
          <a:r>
            <a:rPr lang="en-US" dirty="0" smtClean="0">
              <a:latin typeface="Times New Roman" panose="02020603050405020304" pitchFamily="18" charset="0"/>
              <a:cs typeface="Times New Roman" panose="02020603050405020304" pitchFamily="18" charset="0"/>
            </a:rPr>
            <a:t>Death</a:t>
          </a:r>
          <a:endParaRPr lang="en-US" dirty="0">
            <a:latin typeface="Times New Roman" panose="02020603050405020304" pitchFamily="18" charset="0"/>
            <a:cs typeface="Times New Roman" panose="02020603050405020304" pitchFamily="18" charset="0"/>
          </a:endParaRPr>
        </a:p>
      </dgm:t>
    </dgm:pt>
    <dgm:pt modelId="{DB9CB597-40BD-4102-8187-50337AC21FFE}" type="parTrans" cxnId="{498B9164-2A3B-4AFE-8540-9BE672E740C2}">
      <dgm:prSet/>
      <dgm:spPr/>
      <dgm:t>
        <a:bodyPr/>
        <a:lstStyle/>
        <a:p>
          <a:endParaRPr lang="en-US"/>
        </a:p>
      </dgm:t>
    </dgm:pt>
    <dgm:pt modelId="{38DCE722-C5A3-4D80-8F8E-389445326D26}" type="sibTrans" cxnId="{498B9164-2A3B-4AFE-8540-9BE672E740C2}">
      <dgm:prSet/>
      <dgm:spPr/>
      <dgm:t>
        <a:bodyPr/>
        <a:lstStyle/>
        <a:p>
          <a:endParaRPr lang="en-US"/>
        </a:p>
      </dgm:t>
    </dgm:pt>
    <dgm:pt modelId="{17EDAF19-BB00-42BF-9D8D-DEF9E9B0324A}">
      <dgm:prSet phldrT="[Text]" custT="1"/>
      <dgm:spPr/>
      <dgm:t>
        <a:bodyPr/>
        <a:lstStyle/>
        <a:p>
          <a:r>
            <a:rPr lang="en-US" sz="1400" dirty="0" smtClean="0">
              <a:latin typeface="Times New Roman" panose="02020603050405020304" pitchFamily="18" charset="0"/>
              <a:cs typeface="Times New Roman" panose="02020603050405020304" pitchFamily="18" charset="0"/>
            </a:rPr>
            <a:t>Disability</a:t>
          </a:r>
          <a:endParaRPr lang="en-US" sz="1400" dirty="0">
            <a:latin typeface="Times New Roman" panose="02020603050405020304" pitchFamily="18" charset="0"/>
            <a:cs typeface="Times New Roman" panose="02020603050405020304" pitchFamily="18" charset="0"/>
          </a:endParaRPr>
        </a:p>
      </dgm:t>
    </dgm:pt>
    <dgm:pt modelId="{EB266879-286C-435A-934C-EC3A479866F3}" type="parTrans" cxnId="{8249ED9D-2A00-4CBE-8DA1-5D87E01D7CE1}">
      <dgm:prSet/>
      <dgm:spPr/>
      <dgm:t>
        <a:bodyPr/>
        <a:lstStyle/>
        <a:p>
          <a:endParaRPr lang="en-US"/>
        </a:p>
      </dgm:t>
    </dgm:pt>
    <dgm:pt modelId="{624CAD11-2039-4D42-97EC-81230759FF0B}" type="sibTrans" cxnId="{8249ED9D-2A00-4CBE-8DA1-5D87E01D7CE1}">
      <dgm:prSet/>
      <dgm:spPr/>
      <dgm:t>
        <a:bodyPr/>
        <a:lstStyle/>
        <a:p>
          <a:endParaRPr lang="en-US"/>
        </a:p>
      </dgm:t>
    </dgm:pt>
    <dgm:pt modelId="{BF772738-434F-401D-865B-3C49DE580C7F}">
      <dgm:prSet phldrT="[Text]" custT="1"/>
      <dgm:spPr/>
      <dgm:t>
        <a:bodyPr/>
        <a:lstStyle/>
        <a:p>
          <a:r>
            <a:rPr lang="en-US" sz="1400" dirty="0" smtClean="0">
              <a:latin typeface="Times New Roman" panose="02020603050405020304" pitchFamily="18" charset="0"/>
              <a:cs typeface="Times New Roman" panose="02020603050405020304" pitchFamily="18" charset="0"/>
            </a:rPr>
            <a:t>Disease</a:t>
          </a:r>
          <a:endParaRPr lang="en-US" sz="1200" dirty="0">
            <a:latin typeface="Times New Roman" panose="02020603050405020304" pitchFamily="18" charset="0"/>
            <a:cs typeface="Times New Roman" panose="02020603050405020304" pitchFamily="18" charset="0"/>
          </a:endParaRPr>
        </a:p>
      </dgm:t>
    </dgm:pt>
    <dgm:pt modelId="{7BD2B145-2E33-4888-8163-21DFEE8A66EF}" type="parTrans" cxnId="{6495249D-CB1C-44DC-971A-DB0F5A1A55D0}">
      <dgm:prSet/>
      <dgm:spPr/>
      <dgm:t>
        <a:bodyPr/>
        <a:lstStyle/>
        <a:p>
          <a:endParaRPr lang="en-US"/>
        </a:p>
      </dgm:t>
    </dgm:pt>
    <dgm:pt modelId="{688765AE-DEDD-414A-8506-EE767BA7F0D8}" type="sibTrans" cxnId="{6495249D-CB1C-44DC-971A-DB0F5A1A55D0}">
      <dgm:prSet/>
      <dgm:spPr/>
      <dgm:t>
        <a:bodyPr/>
        <a:lstStyle/>
        <a:p>
          <a:endParaRPr lang="en-US"/>
        </a:p>
      </dgm:t>
    </dgm:pt>
    <dgm:pt modelId="{5D6DD8C2-C86F-4F0F-824C-47C711312285}">
      <dgm:prSet phldrT="[Text]" custT="1"/>
      <dgm:spPr/>
      <dgm:t>
        <a:bodyPr/>
        <a:lstStyle/>
        <a:p>
          <a:r>
            <a:rPr lang="en-US" sz="1200" dirty="0" smtClean="0">
              <a:latin typeface="Times New Roman" panose="02020603050405020304" pitchFamily="18" charset="0"/>
              <a:cs typeface="Times New Roman" panose="02020603050405020304" pitchFamily="18" charset="0"/>
            </a:rPr>
            <a:t>Dissatisfaction</a:t>
          </a:r>
          <a:endParaRPr lang="en-US" sz="700" dirty="0">
            <a:latin typeface="Times New Roman" panose="02020603050405020304" pitchFamily="18" charset="0"/>
            <a:cs typeface="Times New Roman" panose="02020603050405020304" pitchFamily="18" charset="0"/>
          </a:endParaRPr>
        </a:p>
      </dgm:t>
    </dgm:pt>
    <dgm:pt modelId="{E874E845-7AA9-44D2-9A11-1D23B9A28B03}" type="parTrans" cxnId="{20996D88-1F1B-4393-943E-8D4ADF42FDEE}">
      <dgm:prSet/>
      <dgm:spPr/>
      <dgm:t>
        <a:bodyPr/>
        <a:lstStyle/>
        <a:p>
          <a:endParaRPr lang="en-US"/>
        </a:p>
      </dgm:t>
    </dgm:pt>
    <dgm:pt modelId="{3DF84B65-A205-436D-A5C2-1D7DCDB8D42A}" type="sibTrans" cxnId="{20996D88-1F1B-4393-943E-8D4ADF42FDEE}">
      <dgm:prSet/>
      <dgm:spPr/>
      <dgm:t>
        <a:bodyPr/>
        <a:lstStyle/>
        <a:p>
          <a:endParaRPr lang="en-US"/>
        </a:p>
      </dgm:t>
    </dgm:pt>
    <dgm:pt modelId="{B135E700-AF12-469A-B2CE-432288BA5FD1}">
      <dgm:prSet phldrT="[Text]" custT="1"/>
      <dgm:spPr/>
      <dgm:t>
        <a:bodyPr/>
        <a:lstStyle/>
        <a:p>
          <a:r>
            <a:rPr lang="en-US" sz="1400" dirty="0" smtClean="0">
              <a:latin typeface="Times New Roman" panose="02020603050405020304" pitchFamily="18" charset="0"/>
              <a:cs typeface="Times New Roman" panose="02020603050405020304" pitchFamily="18" charset="0"/>
            </a:rPr>
            <a:t>Discomfort</a:t>
          </a:r>
          <a:endParaRPr lang="en-US" sz="800" dirty="0">
            <a:latin typeface="Times New Roman" panose="02020603050405020304" pitchFamily="18" charset="0"/>
            <a:cs typeface="Times New Roman" panose="02020603050405020304" pitchFamily="18" charset="0"/>
          </a:endParaRPr>
        </a:p>
      </dgm:t>
    </dgm:pt>
    <dgm:pt modelId="{045984D4-9D48-4C9A-A2F3-29FF0068B422}" type="parTrans" cxnId="{EC1525F7-26DF-4B16-8010-8FEE0A310848}">
      <dgm:prSet/>
      <dgm:spPr/>
      <dgm:t>
        <a:bodyPr/>
        <a:lstStyle/>
        <a:p>
          <a:endParaRPr lang="en-US"/>
        </a:p>
      </dgm:t>
    </dgm:pt>
    <dgm:pt modelId="{7BDF3258-7FB3-4D29-9A4B-F1C5366B208E}" type="sibTrans" cxnId="{EC1525F7-26DF-4B16-8010-8FEE0A310848}">
      <dgm:prSet/>
      <dgm:spPr/>
      <dgm:t>
        <a:bodyPr/>
        <a:lstStyle/>
        <a:p>
          <a:endParaRPr lang="en-US"/>
        </a:p>
      </dgm:t>
    </dgm:pt>
    <dgm:pt modelId="{B1ED5BF8-D01B-4177-8CCC-FA0AA00D1480}" type="pres">
      <dgm:prSet presAssocID="{560C4E9E-FA43-4173-9978-42A024123D7B}" presName="composite" presStyleCnt="0">
        <dgm:presLayoutVars>
          <dgm:chMax val="1"/>
          <dgm:dir/>
          <dgm:resizeHandles val="exact"/>
        </dgm:presLayoutVars>
      </dgm:prSet>
      <dgm:spPr/>
      <dgm:t>
        <a:bodyPr/>
        <a:lstStyle/>
        <a:p>
          <a:endParaRPr lang="en-US"/>
        </a:p>
      </dgm:t>
    </dgm:pt>
    <dgm:pt modelId="{9705FECA-8114-47C6-9890-8FFB8EB8C12A}" type="pres">
      <dgm:prSet presAssocID="{560C4E9E-FA43-4173-9978-42A024123D7B}" presName="radial" presStyleCnt="0">
        <dgm:presLayoutVars>
          <dgm:animLvl val="ctr"/>
        </dgm:presLayoutVars>
      </dgm:prSet>
      <dgm:spPr/>
    </dgm:pt>
    <dgm:pt modelId="{D55ED5DD-ACBC-4DC7-8E11-EAE6DF5C71BA}" type="pres">
      <dgm:prSet presAssocID="{9B2AD6AC-0DCA-4C00-8436-BD5B1BEF22FD}" presName="centerShape" presStyleLbl="vennNode1" presStyleIdx="0" presStyleCnt="5"/>
      <dgm:spPr/>
      <dgm:t>
        <a:bodyPr/>
        <a:lstStyle/>
        <a:p>
          <a:endParaRPr lang="en-US"/>
        </a:p>
      </dgm:t>
    </dgm:pt>
    <dgm:pt modelId="{9CD03FCB-A709-470A-B1C6-E8A556E52FDE}" type="pres">
      <dgm:prSet presAssocID="{17EDAF19-BB00-42BF-9D8D-DEF9E9B0324A}" presName="node" presStyleLbl="vennNode1" presStyleIdx="1" presStyleCnt="5" custScaleX="162636" custScaleY="159137" custRadScaleRad="101068">
        <dgm:presLayoutVars>
          <dgm:bulletEnabled val="1"/>
        </dgm:presLayoutVars>
      </dgm:prSet>
      <dgm:spPr/>
      <dgm:t>
        <a:bodyPr/>
        <a:lstStyle/>
        <a:p>
          <a:endParaRPr lang="en-US"/>
        </a:p>
      </dgm:t>
    </dgm:pt>
    <dgm:pt modelId="{837011A3-22BD-4436-9EC2-6EFE36C30AA9}" type="pres">
      <dgm:prSet presAssocID="{BF772738-434F-401D-865B-3C49DE580C7F}" presName="node" presStyleLbl="vennNode1" presStyleIdx="2" presStyleCnt="5" custScaleX="147433" custScaleY="150918" custRadScaleRad="131793">
        <dgm:presLayoutVars>
          <dgm:bulletEnabled val="1"/>
        </dgm:presLayoutVars>
      </dgm:prSet>
      <dgm:spPr/>
      <dgm:t>
        <a:bodyPr/>
        <a:lstStyle/>
        <a:p>
          <a:endParaRPr lang="en-US"/>
        </a:p>
      </dgm:t>
    </dgm:pt>
    <dgm:pt modelId="{BC82888A-F59B-4F5F-9B87-34863B5DA270}" type="pres">
      <dgm:prSet presAssocID="{5D6DD8C2-C86F-4F0F-824C-47C711312285}" presName="node" presStyleLbl="vennNode1" presStyleIdx="3" presStyleCnt="5" custScaleX="167087" custScaleY="164170">
        <dgm:presLayoutVars>
          <dgm:bulletEnabled val="1"/>
        </dgm:presLayoutVars>
      </dgm:prSet>
      <dgm:spPr/>
      <dgm:t>
        <a:bodyPr/>
        <a:lstStyle/>
        <a:p>
          <a:endParaRPr lang="en-US"/>
        </a:p>
      </dgm:t>
    </dgm:pt>
    <dgm:pt modelId="{76B0FF5C-24F2-4B2F-B3A5-1F3F420DD9D3}" type="pres">
      <dgm:prSet presAssocID="{B135E700-AF12-469A-B2CE-432288BA5FD1}" presName="node" presStyleLbl="vennNode1" presStyleIdx="4" presStyleCnt="5" custScaleX="158067" custScaleY="149877" custRadScaleRad="136157">
        <dgm:presLayoutVars>
          <dgm:bulletEnabled val="1"/>
        </dgm:presLayoutVars>
      </dgm:prSet>
      <dgm:spPr/>
      <dgm:t>
        <a:bodyPr/>
        <a:lstStyle/>
        <a:p>
          <a:endParaRPr lang="en-US"/>
        </a:p>
      </dgm:t>
    </dgm:pt>
  </dgm:ptLst>
  <dgm:cxnLst>
    <dgm:cxn modelId="{6CD9AC52-7C13-4362-84AA-2D7815667083}" type="presOf" srcId="{B135E700-AF12-469A-B2CE-432288BA5FD1}" destId="{76B0FF5C-24F2-4B2F-B3A5-1F3F420DD9D3}" srcOrd="0" destOrd="0" presId="urn:microsoft.com/office/officeart/2005/8/layout/radial3"/>
    <dgm:cxn modelId="{EC1525F7-26DF-4B16-8010-8FEE0A310848}" srcId="{9B2AD6AC-0DCA-4C00-8436-BD5B1BEF22FD}" destId="{B135E700-AF12-469A-B2CE-432288BA5FD1}" srcOrd="3" destOrd="0" parTransId="{045984D4-9D48-4C9A-A2F3-29FF0068B422}" sibTransId="{7BDF3258-7FB3-4D29-9A4B-F1C5366B208E}"/>
    <dgm:cxn modelId="{CD2EE81F-CD52-475A-9A1D-AEDE8C5A02A4}" type="presOf" srcId="{17EDAF19-BB00-42BF-9D8D-DEF9E9B0324A}" destId="{9CD03FCB-A709-470A-B1C6-E8A556E52FDE}" srcOrd="0" destOrd="0" presId="urn:microsoft.com/office/officeart/2005/8/layout/radial3"/>
    <dgm:cxn modelId="{FEA04BAA-1356-4047-820C-7B351244176F}" type="presOf" srcId="{5D6DD8C2-C86F-4F0F-824C-47C711312285}" destId="{BC82888A-F59B-4F5F-9B87-34863B5DA270}" srcOrd="0" destOrd="0" presId="urn:microsoft.com/office/officeart/2005/8/layout/radial3"/>
    <dgm:cxn modelId="{6EEEE80B-18F7-4739-8C6F-D22ACC3B2E91}" type="presOf" srcId="{BF772738-434F-401D-865B-3C49DE580C7F}" destId="{837011A3-22BD-4436-9EC2-6EFE36C30AA9}" srcOrd="0" destOrd="0" presId="urn:microsoft.com/office/officeart/2005/8/layout/radial3"/>
    <dgm:cxn modelId="{8249ED9D-2A00-4CBE-8DA1-5D87E01D7CE1}" srcId="{9B2AD6AC-0DCA-4C00-8436-BD5B1BEF22FD}" destId="{17EDAF19-BB00-42BF-9D8D-DEF9E9B0324A}" srcOrd="0" destOrd="0" parTransId="{EB266879-286C-435A-934C-EC3A479866F3}" sibTransId="{624CAD11-2039-4D42-97EC-81230759FF0B}"/>
    <dgm:cxn modelId="{6495249D-CB1C-44DC-971A-DB0F5A1A55D0}" srcId="{9B2AD6AC-0DCA-4C00-8436-BD5B1BEF22FD}" destId="{BF772738-434F-401D-865B-3C49DE580C7F}" srcOrd="1" destOrd="0" parTransId="{7BD2B145-2E33-4888-8163-21DFEE8A66EF}" sibTransId="{688765AE-DEDD-414A-8506-EE767BA7F0D8}"/>
    <dgm:cxn modelId="{20996D88-1F1B-4393-943E-8D4ADF42FDEE}" srcId="{9B2AD6AC-0DCA-4C00-8436-BD5B1BEF22FD}" destId="{5D6DD8C2-C86F-4F0F-824C-47C711312285}" srcOrd="2" destOrd="0" parTransId="{E874E845-7AA9-44D2-9A11-1D23B9A28B03}" sibTransId="{3DF84B65-A205-436D-A5C2-1D7DCDB8D42A}"/>
    <dgm:cxn modelId="{71124791-E511-450E-A6E3-9C20CCB80194}" type="presOf" srcId="{560C4E9E-FA43-4173-9978-42A024123D7B}" destId="{B1ED5BF8-D01B-4177-8CCC-FA0AA00D1480}" srcOrd="0" destOrd="0" presId="urn:microsoft.com/office/officeart/2005/8/layout/radial3"/>
    <dgm:cxn modelId="{4617C885-5E0A-4177-84BA-961B828EE922}" type="presOf" srcId="{9B2AD6AC-0DCA-4C00-8436-BD5B1BEF22FD}" destId="{D55ED5DD-ACBC-4DC7-8E11-EAE6DF5C71BA}" srcOrd="0" destOrd="0" presId="urn:microsoft.com/office/officeart/2005/8/layout/radial3"/>
    <dgm:cxn modelId="{498B9164-2A3B-4AFE-8540-9BE672E740C2}" srcId="{560C4E9E-FA43-4173-9978-42A024123D7B}" destId="{9B2AD6AC-0DCA-4C00-8436-BD5B1BEF22FD}" srcOrd="0" destOrd="0" parTransId="{DB9CB597-40BD-4102-8187-50337AC21FFE}" sibTransId="{38DCE722-C5A3-4D80-8F8E-389445326D26}"/>
    <dgm:cxn modelId="{A9377AAC-F732-488C-9DD0-C783DE0A5DB2}" type="presParOf" srcId="{B1ED5BF8-D01B-4177-8CCC-FA0AA00D1480}" destId="{9705FECA-8114-47C6-9890-8FFB8EB8C12A}" srcOrd="0" destOrd="0" presId="urn:microsoft.com/office/officeart/2005/8/layout/radial3"/>
    <dgm:cxn modelId="{3CE105B5-C867-4A5E-BFF1-6A00983ACF18}" type="presParOf" srcId="{9705FECA-8114-47C6-9890-8FFB8EB8C12A}" destId="{D55ED5DD-ACBC-4DC7-8E11-EAE6DF5C71BA}" srcOrd="0" destOrd="0" presId="urn:microsoft.com/office/officeart/2005/8/layout/radial3"/>
    <dgm:cxn modelId="{DF226BD7-4B01-4F2D-9836-F0F07470A7F2}" type="presParOf" srcId="{9705FECA-8114-47C6-9890-8FFB8EB8C12A}" destId="{9CD03FCB-A709-470A-B1C6-E8A556E52FDE}" srcOrd="1" destOrd="0" presId="urn:microsoft.com/office/officeart/2005/8/layout/radial3"/>
    <dgm:cxn modelId="{89B02B47-C7F5-49B4-B461-D6E4359C9EF0}" type="presParOf" srcId="{9705FECA-8114-47C6-9890-8FFB8EB8C12A}" destId="{837011A3-22BD-4436-9EC2-6EFE36C30AA9}" srcOrd="2" destOrd="0" presId="urn:microsoft.com/office/officeart/2005/8/layout/radial3"/>
    <dgm:cxn modelId="{CFFD9977-702C-4851-AFBF-37FF9C28C731}" type="presParOf" srcId="{9705FECA-8114-47C6-9890-8FFB8EB8C12A}" destId="{BC82888A-F59B-4F5F-9B87-34863B5DA270}" srcOrd="3" destOrd="0" presId="urn:microsoft.com/office/officeart/2005/8/layout/radial3"/>
    <dgm:cxn modelId="{BAD64422-1557-434A-A9AF-78FA9D799639}" type="presParOf" srcId="{9705FECA-8114-47C6-9890-8FFB8EB8C12A}" destId="{76B0FF5C-24F2-4B2F-B3A5-1F3F420DD9D3}"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B56B1E-5C75-48EE-983A-42A6BF6D6D9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3631BC65-6848-4543-B46B-3CD1B912BCFF}">
      <dgm:prSet custT="1"/>
      <dgm:spPr>
        <a:solidFill>
          <a:schemeClr val="accent1">
            <a:hueOff val="0"/>
            <a:satOff val="0"/>
            <a:lumOff val="0"/>
            <a:alpha val="70000"/>
          </a:schemeClr>
        </a:solidFill>
      </dgm:spPr>
      <dgm:t>
        <a:bodyPr/>
        <a:lstStyle/>
        <a:p>
          <a:pPr rtl="0"/>
          <a:r>
            <a:rPr lang="en-US" sz="1400" dirty="0" smtClean="0">
              <a:latin typeface="Times New Roman" panose="02020603050405020304" pitchFamily="18" charset="0"/>
              <a:cs typeface="Times New Roman" panose="02020603050405020304" pitchFamily="18" charset="0"/>
            </a:rPr>
            <a:t>Sample size </a:t>
          </a:r>
          <a:endParaRPr lang="en-US" sz="1400" dirty="0">
            <a:latin typeface="Times New Roman" panose="02020603050405020304" pitchFamily="18" charset="0"/>
            <a:cs typeface="Times New Roman" panose="02020603050405020304" pitchFamily="18" charset="0"/>
          </a:endParaRPr>
        </a:p>
      </dgm:t>
    </dgm:pt>
    <dgm:pt modelId="{23A267B5-A6D8-44E4-8AF9-FF5FCC4527AF}" type="parTrans" cxnId="{26B77C5D-FA05-4EBA-8367-D5B54FEC70C5}">
      <dgm:prSet/>
      <dgm:spPr/>
      <dgm:t>
        <a:bodyPr/>
        <a:lstStyle/>
        <a:p>
          <a:endParaRPr lang="en-US"/>
        </a:p>
      </dgm:t>
    </dgm:pt>
    <dgm:pt modelId="{CA4EDA80-764F-4573-B0B6-C8DA5C597C69}" type="sibTrans" cxnId="{26B77C5D-FA05-4EBA-8367-D5B54FEC70C5}">
      <dgm:prSet/>
      <dgm:spPr>
        <a:solidFill>
          <a:schemeClr val="tx1">
            <a:lumMod val="50000"/>
            <a:lumOff val="50000"/>
          </a:schemeClr>
        </a:solidFill>
      </dgm:spPr>
      <dgm:t>
        <a:bodyPr/>
        <a:lstStyle/>
        <a:p>
          <a:endParaRPr lang="en-US"/>
        </a:p>
      </dgm:t>
    </dgm:pt>
    <dgm:pt modelId="{7DE94A45-A3D9-4DFD-9C55-631E5599449A}">
      <dgm:prSet custT="1"/>
      <dgm:spPr>
        <a:solidFill>
          <a:schemeClr val="accent1">
            <a:hueOff val="0"/>
            <a:satOff val="0"/>
            <a:lumOff val="0"/>
            <a:alpha val="70000"/>
          </a:schemeClr>
        </a:solidFill>
      </dgm:spPr>
      <dgm:t>
        <a:bodyPr/>
        <a:lstStyle/>
        <a:p>
          <a:pPr rtl="0"/>
          <a:r>
            <a:rPr lang="en-US" sz="1200" dirty="0" smtClean="0">
              <a:latin typeface="Times New Roman" panose="02020603050405020304" pitchFamily="18" charset="0"/>
              <a:cs typeface="Times New Roman" panose="02020603050405020304" pitchFamily="18" charset="0"/>
            </a:rPr>
            <a:t>Coordinating with hospitals</a:t>
          </a:r>
          <a:endParaRPr lang="en-US" sz="1200" dirty="0">
            <a:latin typeface="Times New Roman" panose="02020603050405020304" pitchFamily="18" charset="0"/>
            <a:cs typeface="Times New Roman" panose="02020603050405020304" pitchFamily="18" charset="0"/>
          </a:endParaRPr>
        </a:p>
      </dgm:t>
    </dgm:pt>
    <dgm:pt modelId="{1158C592-154C-40EE-8252-A9007079414C}" type="parTrans" cxnId="{C38EBB4D-680F-4E95-90F3-4D142EB52D86}">
      <dgm:prSet/>
      <dgm:spPr/>
      <dgm:t>
        <a:bodyPr/>
        <a:lstStyle/>
        <a:p>
          <a:endParaRPr lang="en-US"/>
        </a:p>
      </dgm:t>
    </dgm:pt>
    <dgm:pt modelId="{289201BE-75B6-4C6B-9A99-3855F9AE63BA}" type="sibTrans" cxnId="{C38EBB4D-680F-4E95-90F3-4D142EB52D86}">
      <dgm:prSet/>
      <dgm:spPr>
        <a:solidFill>
          <a:schemeClr val="tx1">
            <a:lumMod val="50000"/>
            <a:lumOff val="50000"/>
          </a:schemeClr>
        </a:solidFill>
      </dgm:spPr>
      <dgm:t>
        <a:bodyPr/>
        <a:lstStyle/>
        <a:p>
          <a:endParaRPr lang="en-US"/>
        </a:p>
      </dgm:t>
    </dgm:pt>
    <dgm:pt modelId="{2764F4CC-60B7-42E1-AA60-3275E71A0E6F}">
      <dgm:prSet custT="1"/>
      <dgm:spPr>
        <a:solidFill>
          <a:schemeClr val="accent1">
            <a:hueOff val="0"/>
            <a:satOff val="0"/>
            <a:lumOff val="0"/>
            <a:alpha val="70000"/>
          </a:schemeClr>
        </a:solidFill>
      </dgm:spPr>
      <dgm:t>
        <a:bodyPr/>
        <a:lstStyle/>
        <a:p>
          <a:pPr rtl="0"/>
          <a:r>
            <a:rPr lang="en-US" sz="1400" dirty="0" smtClean="0">
              <a:latin typeface="Times New Roman" panose="02020603050405020304" pitchFamily="18" charset="0"/>
              <a:cs typeface="Times New Roman" panose="02020603050405020304" pitchFamily="18" charset="0"/>
            </a:rPr>
            <a:t>Result </a:t>
          </a:r>
          <a:endParaRPr lang="en-US" sz="1400" dirty="0">
            <a:latin typeface="Times New Roman" panose="02020603050405020304" pitchFamily="18" charset="0"/>
            <a:cs typeface="Times New Roman" panose="02020603050405020304" pitchFamily="18" charset="0"/>
          </a:endParaRPr>
        </a:p>
      </dgm:t>
    </dgm:pt>
    <dgm:pt modelId="{31B15F35-C1B3-425F-AE3E-3803BC1A25C4}" type="parTrans" cxnId="{B362CDB8-6F0B-4E5F-9A33-0E9B92D18593}">
      <dgm:prSet/>
      <dgm:spPr/>
      <dgm:t>
        <a:bodyPr/>
        <a:lstStyle/>
        <a:p>
          <a:endParaRPr lang="en-US"/>
        </a:p>
      </dgm:t>
    </dgm:pt>
    <dgm:pt modelId="{075DEF53-5018-402F-823B-3432271DB373}" type="sibTrans" cxnId="{B362CDB8-6F0B-4E5F-9A33-0E9B92D18593}">
      <dgm:prSet/>
      <dgm:spPr>
        <a:solidFill>
          <a:schemeClr val="tx1">
            <a:lumMod val="50000"/>
            <a:lumOff val="50000"/>
          </a:schemeClr>
        </a:solidFill>
      </dgm:spPr>
      <dgm:t>
        <a:bodyPr/>
        <a:lstStyle/>
        <a:p>
          <a:endParaRPr lang="en-US"/>
        </a:p>
      </dgm:t>
    </dgm:pt>
    <dgm:pt modelId="{027B0A67-8BE3-49D7-B09B-38F96D281784}">
      <dgm:prSet custT="1"/>
      <dgm:spPr>
        <a:solidFill>
          <a:schemeClr val="accent1">
            <a:hueOff val="0"/>
            <a:satOff val="0"/>
            <a:lumOff val="0"/>
            <a:alpha val="70000"/>
          </a:schemeClr>
        </a:solidFill>
      </dgm:spPr>
      <dgm:t>
        <a:bodyPr/>
        <a:lstStyle/>
        <a:p>
          <a:pPr rtl="0"/>
          <a:r>
            <a:rPr lang="en-US" sz="1200" dirty="0" smtClean="0">
              <a:latin typeface="Times New Roman" panose="02020603050405020304" pitchFamily="18" charset="0"/>
              <a:cs typeface="Times New Roman" panose="02020603050405020304" pitchFamily="18" charset="0"/>
            </a:rPr>
            <a:t>Questionnaire</a:t>
          </a:r>
          <a:r>
            <a:rPr lang="en-US" sz="1400" dirty="0" smtClean="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dgm:t>
    </dgm:pt>
    <dgm:pt modelId="{9200C8DE-2DCC-48FB-BBD5-48C5FBF3BC24}" type="parTrans" cxnId="{DFE3FDFC-4D98-4022-B8A5-C54A65A96FC7}">
      <dgm:prSet/>
      <dgm:spPr/>
      <dgm:t>
        <a:bodyPr/>
        <a:lstStyle/>
        <a:p>
          <a:endParaRPr lang="en-US"/>
        </a:p>
      </dgm:t>
    </dgm:pt>
    <dgm:pt modelId="{3DA82F47-DDD9-458E-93EE-82ECB9ADE672}" type="sibTrans" cxnId="{DFE3FDFC-4D98-4022-B8A5-C54A65A96FC7}">
      <dgm:prSet/>
      <dgm:spPr>
        <a:solidFill>
          <a:schemeClr val="tx1">
            <a:lumMod val="50000"/>
            <a:lumOff val="50000"/>
          </a:schemeClr>
        </a:solidFill>
      </dgm:spPr>
      <dgm:t>
        <a:bodyPr/>
        <a:lstStyle/>
        <a:p>
          <a:endParaRPr lang="en-US"/>
        </a:p>
      </dgm:t>
    </dgm:pt>
    <dgm:pt modelId="{AECA21A7-9ED2-4C31-9150-C681992F938E}">
      <dgm:prSet custT="1"/>
      <dgm:spPr>
        <a:solidFill>
          <a:schemeClr val="accent1">
            <a:hueOff val="0"/>
            <a:satOff val="0"/>
            <a:lumOff val="0"/>
            <a:alpha val="70000"/>
          </a:schemeClr>
        </a:solidFill>
      </dgm:spPr>
      <dgm:t>
        <a:bodyPr/>
        <a:lstStyle/>
        <a:p>
          <a:pPr rtl="0"/>
          <a:r>
            <a:rPr lang="en-US" sz="1400" dirty="0" smtClean="0"/>
            <a:t>Analyzing Data</a:t>
          </a:r>
          <a:endParaRPr lang="en-US" sz="1400" dirty="0"/>
        </a:p>
      </dgm:t>
    </dgm:pt>
    <dgm:pt modelId="{4CE8A35D-D6C3-4E29-BACC-2E2A98BD18D2}" type="parTrans" cxnId="{7E8F6347-EDD3-4ECF-AC0F-0046647BC901}">
      <dgm:prSet/>
      <dgm:spPr/>
      <dgm:t>
        <a:bodyPr/>
        <a:lstStyle/>
        <a:p>
          <a:endParaRPr lang="en-US"/>
        </a:p>
      </dgm:t>
    </dgm:pt>
    <dgm:pt modelId="{0AC81DD5-D34B-477A-B5CC-9E342DE5D104}" type="sibTrans" cxnId="{7E8F6347-EDD3-4ECF-AC0F-0046647BC901}">
      <dgm:prSet/>
      <dgm:spPr>
        <a:solidFill>
          <a:schemeClr val="tx1">
            <a:lumMod val="50000"/>
            <a:lumOff val="50000"/>
          </a:schemeClr>
        </a:solidFill>
      </dgm:spPr>
      <dgm:t>
        <a:bodyPr/>
        <a:lstStyle/>
        <a:p>
          <a:endParaRPr lang="en-US"/>
        </a:p>
      </dgm:t>
    </dgm:pt>
    <dgm:pt modelId="{AC7427DB-A564-4B83-B247-B13A662A86C7}">
      <dgm:prSet custT="1"/>
      <dgm:spPr>
        <a:solidFill>
          <a:schemeClr val="accent1">
            <a:hueOff val="0"/>
            <a:satOff val="0"/>
            <a:lumOff val="0"/>
            <a:alpha val="70000"/>
          </a:schemeClr>
        </a:solidFill>
      </dgm:spPr>
      <dgm:t>
        <a:bodyPr/>
        <a:lstStyle/>
        <a:p>
          <a:pPr rtl="0"/>
          <a:r>
            <a:rPr lang="en-US" sz="1700" dirty="0" smtClean="0"/>
            <a:t>Previous studies</a:t>
          </a:r>
          <a:endParaRPr lang="en-US" sz="1700" dirty="0"/>
        </a:p>
      </dgm:t>
    </dgm:pt>
    <dgm:pt modelId="{14918376-087D-4E9C-A718-22CAB990FB87}" type="parTrans" cxnId="{02A103E0-E76C-4CB3-89AA-760626EC9671}">
      <dgm:prSet/>
      <dgm:spPr/>
      <dgm:t>
        <a:bodyPr/>
        <a:lstStyle/>
        <a:p>
          <a:endParaRPr lang="en-US"/>
        </a:p>
      </dgm:t>
    </dgm:pt>
    <dgm:pt modelId="{35889FC3-7187-4737-90AE-5A15B49BE835}" type="sibTrans" cxnId="{02A103E0-E76C-4CB3-89AA-760626EC9671}">
      <dgm:prSet/>
      <dgm:spPr/>
      <dgm:t>
        <a:bodyPr/>
        <a:lstStyle/>
        <a:p>
          <a:endParaRPr lang="en-US"/>
        </a:p>
      </dgm:t>
    </dgm:pt>
    <dgm:pt modelId="{CF478583-020D-4965-9410-DF1BA6FC6BC2}">
      <dgm:prSet custT="1"/>
      <dgm:spPr>
        <a:solidFill>
          <a:schemeClr val="accent1">
            <a:hueOff val="0"/>
            <a:satOff val="0"/>
            <a:lumOff val="0"/>
            <a:alpha val="70000"/>
          </a:schemeClr>
        </a:solidFill>
      </dgm:spPr>
      <dgm:t>
        <a:bodyPr/>
        <a:lstStyle/>
        <a:p>
          <a:pPr rtl="0"/>
          <a:r>
            <a:rPr lang="en-US" sz="1400" dirty="0" smtClean="0">
              <a:latin typeface="Times New Roman" panose="02020603050405020304" pitchFamily="18" charset="0"/>
              <a:cs typeface="Times New Roman" panose="02020603050405020304" pitchFamily="18" charset="0"/>
            </a:rPr>
            <a:t>Hypothesis</a:t>
          </a:r>
          <a:r>
            <a:rPr lang="en-US" sz="1700" dirty="0" smtClean="0"/>
            <a:t> </a:t>
          </a:r>
          <a:endParaRPr lang="en-US" sz="1700" dirty="0"/>
        </a:p>
      </dgm:t>
    </dgm:pt>
    <dgm:pt modelId="{00E7F128-7BED-4267-AB6F-8BBD80F88C91}" type="parTrans" cxnId="{8FE065F3-51CA-4311-B356-EC653F6408AC}">
      <dgm:prSet/>
      <dgm:spPr/>
      <dgm:t>
        <a:bodyPr/>
        <a:lstStyle/>
        <a:p>
          <a:endParaRPr lang="en-US"/>
        </a:p>
      </dgm:t>
    </dgm:pt>
    <dgm:pt modelId="{86873576-EB8A-4A78-A637-331BFA85A1E4}" type="sibTrans" cxnId="{8FE065F3-51CA-4311-B356-EC653F6408AC}">
      <dgm:prSet/>
      <dgm:spPr/>
      <dgm:t>
        <a:bodyPr/>
        <a:lstStyle/>
        <a:p>
          <a:endParaRPr lang="en-US"/>
        </a:p>
      </dgm:t>
    </dgm:pt>
    <dgm:pt modelId="{034E5160-E0D3-4AF6-9DC3-522720098021}">
      <dgm:prSet custT="1"/>
      <dgm:spPr>
        <a:solidFill>
          <a:schemeClr val="accent1">
            <a:hueOff val="0"/>
            <a:satOff val="0"/>
            <a:lumOff val="0"/>
            <a:alpha val="70000"/>
          </a:schemeClr>
        </a:solidFill>
      </dgm:spPr>
      <dgm:t>
        <a:bodyPr/>
        <a:lstStyle/>
        <a:p>
          <a:pPr rtl="0"/>
          <a:r>
            <a:rPr lang="en-US" sz="1200" dirty="0" smtClean="0">
              <a:latin typeface="Times New Roman" panose="02020603050405020304" pitchFamily="18" charset="0"/>
              <a:cs typeface="Times New Roman" panose="02020603050405020304" pitchFamily="18" charset="0"/>
            </a:rPr>
            <a:t>Conclusion Recommendations</a:t>
          </a:r>
          <a:endParaRPr lang="en-US" sz="1400" dirty="0">
            <a:latin typeface="Times New Roman" panose="02020603050405020304" pitchFamily="18" charset="0"/>
            <a:cs typeface="Times New Roman" panose="02020603050405020304" pitchFamily="18" charset="0"/>
          </a:endParaRPr>
        </a:p>
      </dgm:t>
    </dgm:pt>
    <dgm:pt modelId="{A3F50777-7B01-4953-BA44-418ECBB9EEF6}" type="parTrans" cxnId="{71422B45-C34B-4516-9A23-CB810937285A}">
      <dgm:prSet/>
      <dgm:spPr/>
      <dgm:t>
        <a:bodyPr/>
        <a:lstStyle/>
        <a:p>
          <a:endParaRPr lang="en-US"/>
        </a:p>
      </dgm:t>
    </dgm:pt>
    <dgm:pt modelId="{6195C91B-B2E6-4500-BE5C-E5959D827B9E}" type="sibTrans" cxnId="{71422B45-C34B-4516-9A23-CB810937285A}">
      <dgm:prSet/>
      <dgm:spPr/>
      <dgm:t>
        <a:bodyPr/>
        <a:lstStyle/>
        <a:p>
          <a:endParaRPr lang="en-US"/>
        </a:p>
      </dgm:t>
    </dgm:pt>
    <dgm:pt modelId="{8416235B-FB84-4F98-B7D9-592E3F3559FC}" type="pres">
      <dgm:prSet presAssocID="{72B56B1E-5C75-48EE-983A-42A6BF6D6D92}" presName="cycle" presStyleCnt="0">
        <dgm:presLayoutVars>
          <dgm:dir/>
          <dgm:resizeHandles val="exact"/>
        </dgm:presLayoutVars>
      </dgm:prSet>
      <dgm:spPr/>
      <dgm:t>
        <a:bodyPr/>
        <a:lstStyle/>
        <a:p>
          <a:endParaRPr lang="en-US"/>
        </a:p>
      </dgm:t>
    </dgm:pt>
    <dgm:pt modelId="{D48BBD59-5D2E-4D92-BA65-341C80A7F36E}" type="pres">
      <dgm:prSet presAssocID="{AC7427DB-A564-4B83-B247-B13A662A86C7}" presName="node" presStyleLbl="node1" presStyleIdx="0" presStyleCnt="8" custScaleX="119274">
        <dgm:presLayoutVars>
          <dgm:bulletEnabled val="1"/>
        </dgm:presLayoutVars>
      </dgm:prSet>
      <dgm:spPr/>
      <dgm:t>
        <a:bodyPr/>
        <a:lstStyle/>
        <a:p>
          <a:endParaRPr lang="en-US"/>
        </a:p>
      </dgm:t>
    </dgm:pt>
    <dgm:pt modelId="{0350B236-77E7-419D-8B1E-3D02AECF008A}" type="pres">
      <dgm:prSet presAssocID="{35889FC3-7187-4737-90AE-5A15B49BE835}" presName="sibTrans" presStyleLbl="sibTrans2D1" presStyleIdx="0" presStyleCnt="8"/>
      <dgm:spPr/>
      <dgm:t>
        <a:bodyPr/>
        <a:lstStyle/>
        <a:p>
          <a:endParaRPr lang="en-US"/>
        </a:p>
      </dgm:t>
    </dgm:pt>
    <dgm:pt modelId="{770631AA-7B95-4329-9362-54AE2BFAE2F8}" type="pres">
      <dgm:prSet presAssocID="{35889FC3-7187-4737-90AE-5A15B49BE835}" presName="connectorText" presStyleLbl="sibTrans2D1" presStyleIdx="0" presStyleCnt="8"/>
      <dgm:spPr/>
      <dgm:t>
        <a:bodyPr/>
        <a:lstStyle/>
        <a:p>
          <a:endParaRPr lang="en-US"/>
        </a:p>
      </dgm:t>
    </dgm:pt>
    <dgm:pt modelId="{439ED235-44CE-40C5-AAE5-CE8A246E202D}" type="pres">
      <dgm:prSet presAssocID="{CF478583-020D-4965-9410-DF1BA6FC6BC2}" presName="node" presStyleLbl="node1" presStyleIdx="1" presStyleCnt="8" custScaleX="157085" custScaleY="110244">
        <dgm:presLayoutVars>
          <dgm:bulletEnabled val="1"/>
        </dgm:presLayoutVars>
      </dgm:prSet>
      <dgm:spPr/>
      <dgm:t>
        <a:bodyPr/>
        <a:lstStyle/>
        <a:p>
          <a:endParaRPr lang="en-US"/>
        </a:p>
      </dgm:t>
    </dgm:pt>
    <dgm:pt modelId="{8E5206F4-0707-4A74-8E38-CDEEB87ED7B3}" type="pres">
      <dgm:prSet presAssocID="{86873576-EB8A-4A78-A637-331BFA85A1E4}" presName="sibTrans" presStyleLbl="sibTrans2D1" presStyleIdx="1" presStyleCnt="8"/>
      <dgm:spPr/>
      <dgm:t>
        <a:bodyPr/>
        <a:lstStyle/>
        <a:p>
          <a:endParaRPr lang="en-US"/>
        </a:p>
      </dgm:t>
    </dgm:pt>
    <dgm:pt modelId="{973A5B80-5AA0-4AE3-A0BD-52B34F8F5042}" type="pres">
      <dgm:prSet presAssocID="{86873576-EB8A-4A78-A637-331BFA85A1E4}" presName="connectorText" presStyleLbl="sibTrans2D1" presStyleIdx="1" presStyleCnt="8"/>
      <dgm:spPr/>
      <dgm:t>
        <a:bodyPr/>
        <a:lstStyle/>
        <a:p>
          <a:endParaRPr lang="en-US"/>
        </a:p>
      </dgm:t>
    </dgm:pt>
    <dgm:pt modelId="{8996C610-32ED-4E9B-8A07-FB31A5786477}" type="pres">
      <dgm:prSet presAssocID="{3631BC65-6848-4543-B46B-3CD1B912BCFF}" presName="node" presStyleLbl="node1" presStyleIdx="2" presStyleCnt="8" custScaleX="129578">
        <dgm:presLayoutVars>
          <dgm:bulletEnabled val="1"/>
        </dgm:presLayoutVars>
      </dgm:prSet>
      <dgm:spPr/>
      <dgm:t>
        <a:bodyPr/>
        <a:lstStyle/>
        <a:p>
          <a:endParaRPr lang="en-US"/>
        </a:p>
      </dgm:t>
    </dgm:pt>
    <dgm:pt modelId="{37382FFB-AC8D-4516-9408-42E9D96F7DF5}" type="pres">
      <dgm:prSet presAssocID="{CA4EDA80-764F-4573-B0B6-C8DA5C597C69}" presName="sibTrans" presStyleLbl="sibTrans2D1" presStyleIdx="2" presStyleCnt="8"/>
      <dgm:spPr/>
      <dgm:t>
        <a:bodyPr/>
        <a:lstStyle/>
        <a:p>
          <a:endParaRPr lang="en-US"/>
        </a:p>
      </dgm:t>
    </dgm:pt>
    <dgm:pt modelId="{6FF9FAA4-4254-487B-A5A5-26F7D69E6267}" type="pres">
      <dgm:prSet presAssocID="{CA4EDA80-764F-4573-B0B6-C8DA5C597C69}" presName="connectorText" presStyleLbl="sibTrans2D1" presStyleIdx="2" presStyleCnt="8"/>
      <dgm:spPr/>
      <dgm:t>
        <a:bodyPr/>
        <a:lstStyle/>
        <a:p>
          <a:endParaRPr lang="en-US"/>
        </a:p>
      </dgm:t>
    </dgm:pt>
    <dgm:pt modelId="{C16121A6-E411-4CCC-AE57-360A44EE5BFD}" type="pres">
      <dgm:prSet presAssocID="{7DE94A45-A3D9-4DFD-9C55-631E5599449A}" presName="node" presStyleLbl="node1" presStyleIdx="3" presStyleCnt="8" custScaleX="134443" custRadScaleRad="101775" custRadScaleInc="-10559">
        <dgm:presLayoutVars>
          <dgm:bulletEnabled val="1"/>
        </dgm:presLayoutVars>
      </dgm:prSet>
      <dgm:spPr/>
      <dgm:t>
        <a:bodyPr/>
        <a:lstStyle/>
        <a:p>
          <a:endParaRPr lang="en-US"/>
        </a:p>
      </dgm:t>
    </dgm:pt>
    <dgm:pt modelId="{316DCCDE-B22E-4A09-B73B-7638C2ACEA2D}" type="pres">
      <dgm:prSet presAssocID="{289201BE-75B6-4C6B-9A99-3855F9AE63BA}" presName="sibTrans" presStyleLbl="sibTrans2D1" presStyleIdx="3" presStyleCnt="8"/>
      <dgm:spPr/>
      <dgm:t>
        <a:bodyPr/>
        <a:lstStyle/>
        <a:p>
          <a:endParaRPr lang="en-US"/>
        </a:p>
      </dgm:t>
    </dgm:pt>
    <dgm:pt modelId="{0C18B40C-22D0-4041-B4AF-4914D78F5DBE}" type="pres">
      <dgm:prSet presAssocID="{289201BE-75B6-4C6B-9A99-3855F9AE63BA}" presName="connectorText" presStyleLbl="sibTrans2D1" presStyleIdx="3" presStyleCnt="8"/>
      <dgm:spPr/>
      <dgm:t>
        <a:bodyPr/>
        <a:lstStyle/>
        <a:p>
          <a:endParaRPr lang="en-US"/>
        </a:p>
      </dgm:t>
    </dgm:pt>
    <dgm:pt modelId="{0F38F062-036B-44B7-A204-774C31B241F7}" type="pres">
      <dgm:prSet presAssocID="{027B0A67-8BE3-49D7-B09B-38F96D281784}" presName="node" presStyleLbl="node1" presStyleIdx="4" presStyleCnt="8" custScaleX="114596">
        <dgm:presLayoutVars>
          <dgm:bulletEnabled val="1"/>
        </dgm:presLayoutVars>
      </dgm:prSet>
      <dgm:spPr/>
      <dgm:t>
        <a:bodyPr/>
        <a:lstStyle/>
        <a:p>
          <a:endParaRPr lang="en-US"/>
        </a:p>
      </dgm:t>
    </dgm:pt>
    <dgm:pt modelId="{7F57C141-CC80-48A9-885A-DDCCF68A7843}" type="pres">
      <dgm:prSet presAssocID="{3DA82F47-DDD9-458E-93EE-82ECB9ADE672}" presName="sibTrans" presStyleLbl="sibTrans2D1" presStyleIdx="4" presStyleCnt="8"/>
      <dgm:spPr/>
      <dgm:t>
        <a:bodyPr/>
        <a:lstStyle/>
        <a:p>
          <a:endParaRPr lang="en-US"/>
        </a:p>
      </dgm:t>
    </dgm:pt>
    <dgm:pt modelId="{4105AA03-DED4-4A56-81DE-987E219D82A4}" type="pres">
      <dgm:prSet presAssocID="{3DA82F47-DDD9-458E-93EE-82ECB9ADE672}" presName="connectorText" presStyleLbl="sibTrans2D1" presStyleIdx="4" presStyleCnt="8"/>
      <dgm:spPr/>
      <dgm:t>
        <a:bodyPr/>
        <a:lstStyle/>
        <a:p>
          <a:endParaRPr lang="en-US"/>
        </a:p>
      </dgm:t>
    </dgm:pt>
    <dgm:pt modelId="{D0FFDFB5-FDDF-4CE1-8C50-E0308B9C2F2D}" type="pres">
      <dgm:prSet presAssocID="{AECA21A7-9ED2-4C31-9150-C681992F938E}" presName="node" presStyleLbl="node1" presStyleIdx="5" presStyleCnt="8" custScaleX="146882" custScaleY="100825" custRadScaleRad="103866" custRadScaleInc="9311">
        <dgm:presLayoutVars>
          <dgm:bulletEnabled val="1"/>
        </dgm:presLayoutVars>
      </dgm:prSet>
      <dgm:spPr/>
      <dgm:t>
        <a:bodyPr/>
        <a:lstStyle/>
        <a:p>
          <a:endParaRPr lang="en-US"/>
        </a:p>
      </dgm:t>
    </dgm:pt>
    <dgm:pt modelId="{0E1DF02D-F12A-430F-A706-E3996B9F13CF}" type="pres">
      <dgm:prSet presAssocID="{0AC81DD5-D34B-477A-B5CC-9E342DE5D104}" presName="sibTrans" presStyleLbl="sibTrans2D1" presStyleIdx="5" presStyleCnt="8"/>
      <dgm:spPr/>
      <dgm:t>
        <a:bodyPr/>
        <a:lstStyle/>
        <a:p>
          <a:endParaRPr lang="en-US"/>
        </a:p>
      </dgm:t>
    </dgm:pt>
    <dgm:pt modelId="{33856DFC-8786-4F69-920A-8F00730F2D74}" type="pres">
      <dgm:prSet presAssocID="{0AC81DD5-D34B-477A-B5CC-9E342DE5D104}" presName="connectorText" presStyleLbl="sibTrans2D1" presStyleIdx="5" presStyleCnt="8"/>
      <dgm:spPr/>
      <dgm:t>
        <a:bodyPr/>
        <a:lstStyle/>
        <a:p>
          <a:endParaRPr lang="en-US"/>
        </a:p>
      </dgm:t>
    </dgm:pt>
    <dgm:pt modelId="{51146BAD-B7DB-4437-A615-664570A0C5BF}" type="pres">
      <dgm:prSet presAssocID="{2764F4CC-60B7-42E1-AA60-3275E71A0E6F}" presName="node" presStyleLbl="node1" presStyleIdx="6" presStyleCnt="8" custScaleX="129554">
        <dgm:presLayoutVars>
          <dgm:bulletEnabled val="1"/>
        </dgm:presLayoutVars>
      </dgm:prSet>
      <dgm:spPr/>
      <dgm:t>
        <a:bodyPr/>
        <a:lstStyle/>
        <a:p>
          <a:endParaRPr lang="en-US"/>
        </a:p>
      </dgm:t>
    </dgm:pt>
    <dgm:pt modelId="{F81D6ABA-EEE0-4822-BBF6-850F5A2E1538}" type="pres">
      <dgm:prSet presAssocID="{075DEF53-5018-402F-823B-3432271DB373}" presName="sibTrans" presStyleLbl="sibTrans2D1" presStyleIdx="6" presStyleCnt="8"/>
      <dgm:spPr/>
      <dgm:t>
        <a:bodyPr/>
        <a:lstStyle/>
        <a:p>
          <a:endParaRPr lang="en-US"/>
        </a:p>
      </dgm:t>
    </dgm:pt>
    <dgm:pt modelId="{C91FCAF9-B422-493C-9B18-DBAC9EEB964C}" type="pres">
      <dgm:prSet presAssocID="{075DEF53-5018-402F-823B-3432271DB373}" presName="connectorText" presStyleLbl="sibTrans2D1" presStyleIdx="6" presStyleCnt="8"/>
      <dgm:spPr/>
      <dgm:t>
        <a:bodyPr/>
        <a:lstStyle/>
        <a:p>
          <a:endParaRPr lang="en-US"/>
        </a:p>
      </dgm:t>
    </dgm:pt>
    <dgm:pt modelId="{3E4183CA-303F-4F4D-9166-608BAF4BFE5D}" type="pres">
      <dgm:prSet presAssocID="{034E5160-E0D3-4AF6-9DC3-522720098021}" presName="node" presStyleLbl="node1" presStyleIdx="7" presStyleCnt="8" custScaleX="151558" custScaleY="104916">
        <dgm:presLayoutVars>
          <dgm:bulletEnabled val="1"/>
        </dgm:presLayoutVars>
      </dgm:prSet>
      <dgm:spPr/>
      <dgm:t>
        <a:bodyPr/>
        <a:lstStyle/>
        <a:p>
          <a:endParaRPr lang="en-US"/>
        </a:p>
      </dgm:t>
    </dgm:pt>
    <dgm:pt modelId="{9D0D0980-7290-47E2-96C2-371E8F4AEC42}" type="pres">
      <dgm:prSet presAssocID="{6195C91B-B2E6-4500-BE5C-E5959D827B9E}" presName="sibTrans" presStyleLbl="sibTrans2D1" presStyleIdx="7" presStyleCnt="8"/>
      <dgm:spPr/>
      <dgm:t>
        <a:bodyPr/>
        <a:lstStyle/>
        <a:p>
          <a:endParaRPr lang="en-US"/>
        </a:p>
      </dgm:t>
    </dgm:pt>
    <dgm:pt modelId="{02096BE7-E748-4374-A126-61F619288CA4}" type="pres">
      <dgm:prSet presAssocID="{6195C91B-B2E6-4500-BE5C-E5959D827B9E}" presName="connectorText" presStyleLbl="sibTrans2D1" presStyleIdx="7" presStyleCnt="8"/>
      <dgm:spPr/>
      <dgm:t>
        <a:bodyPr/>
        <a:lstStyle/>
        <a:p>
          <a:endParaRPr lang="en-US"/>
        </a:p>
      </dgm:t>
    </dgm:pt>
  </dgm:ptLst>
  <dgm:cxnLst>
    <dgm:cxn modelId="{22E8EF30-15E9-42B9-AF34-FE27A0641A0F}" type="presOf" srcId="{35889FC3-7187-4737-90AE-5A15B49BE835}" destId="{0350B236-77E7-419D-8B1E-3D02AECF008A}" srcOrd="0" destOrd="0" presId="urn:microsoft.com/office/officeart/2005/8/layout/cycle2"/>
    <dgm:cxn modelId="{1A145C56-B862-4BCD-B9F9-546E78186187}" type="presOf" srcId="{075DEF53-5018-402F-823B-3432271DB373}" destId="{C91FCAF9-B422-493C-9B18-DBAC9EEB964C}" srcOrd="1" destOrd="0" presId="urn:microsoft.com/office/officeart/2005/8/layout/cycle2"/>
    <dgm:cxn modelId="{22666155-546F-4078-8A30-5FCFF74AC76A}" type="presOf" srcId="{AECA21A7-9ED2-4C31-9150-C681992F938E}" destId="{D0FFDFB5-FDDF-4CE1-8C50-E0308B9C2F2D}" srcOrd="0" destOrd="0" presId="urn:microsoft.com/office/officeart/2005/8/layout/cycle2"/>
    <dgm:cxn modelId="{B362CDB8-6F0B-4E5F-9A33-0E9B92D18593}" srcId="{72B56B1E-5C75-48EE-983A-42A6BF6D6D92}" destId="{2764F4CC-60B7-42E1-AA60-3275E71A0E6F}" srcOrd="6" destOrd="0" parTransId="{31B15F35-C1B3-425F-AE3E-3803BC1A25C4}" sibTransId="{075DEF53-5018-402F-823B-3432271DB373}"/>
    <dgm:cxn modelId="{71422B45-C34B-4516-9A23-CB810937285A}" srcId="{72B56B1E-5C75-48EE-983A-42A6BF6D6D92}" destId="{034E5160-E0D3-4AF6-9DC3-522720098021}" srcOrd="7" destOrd="0" parTransId="{A3F50777-7B01-4953-BA44-418ECBB9EEF6}" sibTransId="{6195C91B-B2E6-4500-BE5C-E5959D827B9E}"/>
    <dgm:cxn modelId="{FD702D6A-7D4F-4E57-872A-EA6D3302D900}" type="presOf" srcId="{72B56B1E-5C75-48EE-983A-42A6BF6D6D92}" destId="{8416235B-FB84-4F98-B7D9-592E3F3559FC}" srcOrd="0" destOrd="0" presId="urn:microsoft.com/office/officeart/2005/8/layout/cycle2"/>
    <dgm:cxn modelId="{26B77C5D-FA05-4EBA-8367-D5B54FEC70C5}" srcId="{72B56B1E-5C75-48EE-983A-42A6BF6D6D92}" destId="{3631BC65-6848-4543-B46B-3CD1B912BCFF}" srcOrd="2" destOrd="0" parTransId="{23A267B5-A6D8-44E4-8AF9-FF5FCC4527AF}" sibTransId="{CA4EDA80-764F-4573-B0B6-C8DA5C597C69}"/>
    <dgm:cxn modelId="{C9E73DEA-7364-464F-B822-F7884D44F9E8}" type="presOf" srcId="{6195C91B-B2E6-4500-BE5C-E5959D827B9E}" destId="{02096BE7-E748-4374-A126-61F619288CA4}" srcOrd="1" destOrd="0" presId="urn:microsoft.com/office/officeart/2005/8/layout/cycle2"/>
    <dgm:cxn modelId="{0F80F863-546C-43A9-A0C9-36FF3F667CAB}" type="presOf" srcId="{3631BC65-6848-4543-B46B-3CD1B912BCFF}" destId="{8996C610-32ED-4E9B-8A07-FB31A5786477}" srcOrd="0" destOrd="0" presId="urn:microsoft.com/office/officeart/2005/8/layout/cycle2"/>
    <dgm:cxn modelId="{025BFCE1-8877-4C44-B64D-DF8F19D18C4C}" type="presOf" srcId="{0AC81DD5-D34B-477A-B5CC-9E342DE5D104}" destId="{33856DFC-8786-4F69-920A-8F00730F2D74}" srcOrd="1" destOrd="0" presId="urn:microsoft.com/office/officeart/2005/8/layout/cycle2"/>
    <dgm:cxn modelId="{1EAC3212-B747-483C-AE40-92E5BA9C5269}" type="presOf" srcId="{034E5160-E0D3-4AF6-9DC3-522720098021}" destId="{3E4183CA-303F-4F4D-9166-608BAF4BFE5D}" srcOrd="0" destOrd="0" presId="urn:microsoft.com/office/officeart/2005/8/layout/cycle2"/>
    <dgm:cxn modelId="{037243B2-F021-4A33-929E-9EA5805FAEF0}" type="presOf" srcId="{0AC81DD5-D34B-477A-B5CC-9E342DE5D104}" destId="{0E1DF02D-F12A-430F-A706-E3996B9F13CF}" srcOrd="0" destOrd="0" presId="urn:microsoft.com/office/officeart/2005/8/layout/cycle2"/>
    <dgm:cxn modelId="{962243C9-BCF4-4B1B-B176-F054D72D30A0}" type="presOf" srcId="{289201BE-75B6-4C6B-9A99-3855F9AE63BA}" destId="{0C18B40C-22D0-4041-B4AF-4914D78F5DBE}" srcOrd="1" destOrd="0" presId="urn:microsoft.com/office/officeart/2005/8/layout/cycle2"/>
    <dgm:cxn modelId="{C4CC9872-153F-44D1-BDEC-B2E7429C41ED}" type="presOf" srcId="{7DE94A45-A3D9-4DFD-9C55-631E5599449A}" destId="{C16121A6-E411-4CCC-AE57-360A44EE5BFD}" srcOrd="0" destOrd="0" presId="urn:microsoft.com/office/officeart/2005/8/layout/cycle2"/>
    <dgm:cxn modelId="{6E235263-47DA-4839-B062-1BE90C965D74}" type="presOf" srcId="{3DA82F47-DDD9-458E-93EE-82ECB9ADE672}" destId="{4105AA03-DED4-4A56-81DE-987E219D82A4}" srcOrd="1" destOrd="0" presId="urn:microsoft.com/office/officeart/2005/8/layout/cycle2"/>
    <dgm:cxn modelId="{02A103E0-E76C-4CB3-89AA-760626EC9671}" srcId="{72B56B1E-5C75-48EE-983A-42A6BF6D6D92}" destId="{AC7427DB-A564-4B83-B247-B13A662A86C7}" srcOrd="0" destOrd="0" parTransId="{14918376-087D-4E9C-A718-22CAB990FB87}" sibTransId="{35889FC3-7187-4737-90AE-5A15B49BE835}"/>
    <dgm:cxn modelId="{BC70073F-0ED9-4C64-8B42-7712AB872C64}" type="presOf" srcId="{027B0A67-8BE3-49D7-B09B-38F96D281784}" destId="{0F38F062-036B-44B7-A204-774C31B241F7}" srcOrd="0" destOrd="0" presId="urn:microsoft.com/office/officeart/2005/8/layout/cycle2"/>
    <dgm:cxn modelId="{9706F069-08AF-4261-99D2-46E0163E6611}" type="presOf" srcId="{6195C91B-B2E6-4500-BE5C-E5959D827B9E}" destId="{9D0D0980-7290-47E2-96C2-371E8F4AEC42}" srcOrd="0" destOrd="0" presId="urn:microsoft.com/office/officeart/2005/8/layout/cycle2"/>
    <dgm:cxn modelId="{8E2EA339-0A62-4DCC-AE31-24060C5C852C}" type="presOf" srcId="{86873576-EB8A-4A78-A637-331BFA85A1E4}" destId="{8E5206F4-0707-4A74-8E38-CDEEB87ED7B3}" srcOrd="0" destOrd="0" presId="urn:microsoft.com/office/officeart/2005/8/layout/cycle2"/>
    <dgm:cxn modelId="{2622D928-4916-4D05-ACC5-9BD1BD1613B4}" type="presOf" srcId="{2764F4CC-60B7-42E1-AA60-3275E71A0E6F}" destId="{51146BAD-B7DB-4437-A615-664570A0C5BF}" srcOrd="0" destOrd="0" presId="urn:microsoft.com/office/officeart/2005/8/layout/cycle2"/>
    <dgm:cxn modelId="{11B00436-3D13-4E68-A7A8-D9C418DA8101}" type="presOf" srcId="{075DEF53-5018-402F-823B-3432271DB373}" destId="{F81D6ABA-EEE0-4822-BBF6-850F5A2E1538}" srcOrd="0" destOrd="0" presId="urn:microsoft.com/office/officeart/2005/8/layout/cycle2"/>
    <dgm:cxn modelId="{DFE3FDFC-4D98-4022-B8A5-C54A65A96FC7}" srcId="{72B56B1E-5C75-48EE-983A-42A6BF6D6D92}" destId="{027B0A67-8BE3-49D7-B09B-38F96D281784}" srcOrd="4" destOrd="0" parTransId="{9200C8DE-2DCC-48FB-BBD5-48C5FBF3BC24}" sibTransId="{3DA82F47-DDD9-458E-93EE-82ECB9ADE672}"/>
    <dgm:cxn modelId="{591CCC96-E182-4CCE-AB19-53539F4AF706}" type="presOf" srcId="{3DA82F47-DDD9-458E-93EE-82ECB9ADE672}" destId="{7F57C141-CC80-48A9-885A-DDCCF68A7843}" srcOrd="0" destOrd="0" presId="urn:microsoft.com/office/officeart/2005/8/layout/cycle2"/>
    <dgm:cxn modelId="{C38EBB4D-680F-4E95-90F3-4D142EB52D86}" srcId="{72B56B1E-5C75-48EE-983A-42A6BF6D6D92}" destId="{7DE94A45-A3D9-4DFD-9C55-631E5599449A}" srcOrd="3" destOrd="0" parTransId="{1158C592-154C-40EE-8252-A9007079414C}" sibTransId="{289201BE-75B6-4C6B-9A99-3855F9AE63BA}"/>
    <dgm:cxn modelId="{82AA7684-D2E3-4BDF-8DD2-FA5388B533AE}" type="presOf" srcId="{289201BE-75B6-4C6B-9A99-3855F9AE63BA}" destId="{316DCCDE-B22E-4A09-B73B-7638C2ACEA2D}" srcOrd="0" destOrd="0" presId="urn:microsoft.com/office/officeart/2005/8/layout/cycle2"/>
    <dgm:cxn modelId="{C3CA94A4-6B36-4E9D-96B8-5CCF8A64712E}" type="presOf" srcId="{86873576-EB8A-4A78-A637-331BFA85A1E4}" destId="{973A5B80-5AA0-4AE3-A0BD-52B34F8F5042}" srcOrd="1" destOrd="0" presId="urn:microsoft.com/office/officeart/2005/8/layout/cycle2"/>
    <dgm:cxn modelId="{4C126C6E-4A98-469C-A07E-264B741B018D}" type="presOf" srcId="{35889FC3-7187-4737-90AE-5A15B49BE835}" destId="{770631AA-7B95-4329-9362-54AE2BFAE2F8}" srcOrd="1" destOrd="0" presId="urn:microsoft.com/office/officeart/2005/8/layout/cycle2"/>
    <dgm:cxn modelId="{FED3CADA-4362-4C65-990F-1A28BCBF0EC0}" type="presOf" srcId="{AC7427DB-A564-4B83-B247-B13A662A86C7}" destId="{D48BBD59-5D2E-4D92-BA65-341C80A7F36E}" srcOrd="0" destOrd="0" presId="urn:microsoft.com/office/officeart/2005/8/layout/cycle2"/>
    <dgm:cxn modelId="{5DA61289-F9C7-4CA5-B10C-2C0222599681}" type="presOf" srcId="{CF478583-020D-4965-9410-DF1BA6FC6BC2}" destId="{439ED235-44CE-40C5-AAE5-CE8A246E202D}" srcOrd="0" destOrd="0" presId="urn:microsoft.com/office/officeart/2005/8/layout/cycle2"/>
    <dgm:cxn modelId="{5FDB9B4F-1FB6-4CE7-9155-EBC5E326F75F}" type="presOf" srcId="{CA4EDA80-764F-4573-B0B6-C8DA5C597C69}" destId="{6FF9FAA4-4254-487B-A5A5-26F7D69E6267}" srcOrd="1" destOrd="0" presId="urn:microsoft.com/office/officeart/2005/8/layout/cycle2"/>
    <dgm:cxn modelId="{8FE065F3-51CA-4311-B356-EC653F6408AC}" srcId="{72B56B1E-5C75-48EE-983A-42A6BF6D6D92}" destId="{CF478583-020D-4965-9410-DF1BA6FC6BC2}" srcOrd="1" destOrd="0" parTransId="{00E7F128-7BED-4267-AB6F-8BBD80F88C91}" sibTransId="{86873576-EB8A-4A78-A637-331BFA85A1E4}"/>
    <dgm:cxn modelId="{7E8F6347-EDD3-4ECF-AC0F-0046647BC901}" srcId="{72B56B1E-5C75-48EE-983A-42A6BF6D6D92}" destId="{AECA21A7-9ED2-4C31-9150-C681992F938E}" srcOrd="5" destOrd="0" parTransId="{4CE8A35D-D6C3-4E29-BACC-2E2A98BD18D2}" sibTransId="{0AC81DD5-D34B-477A-B5CC-9E342DE5D104}"/>
    <dgm:cxn modelId="{D73CE242-DDA9-4670-8D82-CE7DB8A72F86}" type="presOf" srcId="{CA4EDA80-764F-4573-B0B6-C8DA5C597C69}" destId="{37382FFB-AC8D-4516-9408-42E9D96F7DF5}" srcOrd="0" destOrd="0" presId="urn:microsoft.com/office/officeart/2005/8/layout/cycle2"/>
    <dgm:cxn modelId="{0CAFF3A2-35BD-4D55-8D52-89B829E47EF4}" type="presParOf" srcId="{8416235B-FB84-4F98-B7D9-592E3F3559FC}" destId="{D48BBD59-5D2E-4D92-BA65-341C80A7F36E}" srcOrd="0" destOrd="0" presId="urn:microsoft.com/office/officeart/2005/8/layout/cycle2"/>
    <dgm:cxn modelId="{6B31A8B4-15F4-43F7-B901-F5D30150BCAD}" type="presParOf" srcId="{8416235B-FB84-4F98-B7D9-592E3F3559FC}" destId="{0350B236-77E7-419D-8B1E-3D02AECF008A}" srcOrd="1" destOrd="0" presId="urn:microsoft.com/office/officeart/2005/8/layout/cycle2"/>
    <dgm:cxn modelId="{8C36E2DE-A2D6-45BA-BE99-EC0E84496A0F}" type="presParOf" srcId="{0350B236-77E7-419D-8B1E-3D02AECF008A}" destId="{770631AA-7B95-4329-9362-54AE2BFAE2F8}" srcOrd="0" destOrd="0" presId="urn:microsoft.com/office/officeart/2005/8/layout/cycle2"/>
    <dgm:cxn modelId="{557A9342-4614-40CD-A7DA-247F5172DBB9}" type="presParOf" srcId="{8416235B-FB84-4F98-B7D9-592E3F3559FC}" destId="{439ED235-44CE-40C5-AAE5-CE8A246E202D}" srcOrd="2" destOrd="0" presId="urn:microsoft.com/office/officeart/2005/8/layout/cycle2"/>
    <dgm:cxn modelId="{307E10F4-F42F-4BC4-A9DA-6C89E3605E69}" type="presParOf" srcId="{8416235B-FB84-4F98-B7D9-592E3F3559FC}" destId="{8E5206F4-0707-4A74-8E38-CDEEB87ED7B3}" srcOrd="3" destOrd="0" presId="urn:microsoft.com/office/officeart/2005/8/layout/cycle2"/>
    <dgm:cxn modelId="{9E59D71B-0A00-4E27-96CA-67418211037B}" type="presParOf" srcId="{8E5206F4-0707-4A74-8E38-CDEEB87ED7B3}" destId="{973A5B80-5AA0-4AE3-A0BD-52B34F8F5042}" srcOrd="0" destOrd="0" presId="urn:microsoft.com/office/officeart/2005/8/layout/cycle2"/>
    <dgm:cxn modelId="{1D49F753-2164-4067-9C02-0683E89C57F2}" type="presParOf" srcId="{8416235B-FB84-4F98-B7D9-592E3F3559FC}" destId="{8996C610-32ED-4E9B-8A07-FB31A5786477}" srcOrd="4" destOrd="0" presId="urn:microsoft.com/office/officeart/2005/8/layout/cycle2"/>
    <dgm:cxn modelId="{8E4630AE-AF96-4C25-9028-1690598EF1BB}" type="presParOf" srcId="{8416235B-FB84-4F98-B7D9-592E3F3559FC}" destId="{37382FFB-AC8D-4516-9408-42E9D96F7DF5}" srcOrd="5" destOrd="0" presId="urn:microsoft.com/office/officeart/2005/8/layout/cycle2"/>
    <dgm:cxn modelId="{86753644-3EDF-4AC5-A192-EFBB4555896A}" type="presParOf" srcId="{37382FFB-AC8D-4516-9408-42E9D96F7DF5}" destId="{6FF9FAA4-4254-487B-A5A5-26F7D69E6267}" srcOrd="0" destOrd="0" presId="urn:microsoft.com/office/officeart/2005/8/layout/cycle2"/>
    <dgm:cxn modelId="{B3C572C6-F905-4B22-926B-143DA43A9CC7}" type="presParOf" srcId="{8416235B-FB84-4F98-B7D9-592E3F3559FC}" destId="{C16121A6-E411-4CCC-AE57-360A44EE5BFD}" srcOrd="6" destOrd="0" presId="urn:microsoft.com/office/officeart/2005/8/layout/cycle2"/>
    <dgm:cxn modelId="{65140A5C-FEE9-48A1-BB93-06B9FB8FFA43}" type="presParOf" srcId="{8416235B-FB84-4F98-B7D9-592E3F3559FC}" destId="{316DCCDE-B22E-4A09-B73B-7638C2ACEA2D}" srcOrd="7" destOrd="0" presId="urn:microsoft.com/office/officeart/2005/8/layout/cycle2"/>
    <dgm:cxn modelId="{BD8C00C4-7F50-482A-8B85-FDA7919B5509}" type="presParOf" srcId="{316DCCDE-B22E-4A09-B73B-7638C2ACEA2D}" destId="{0C18B40C-22D0-4041-B4AF-4914D78F5DBE}" srcOrd="0" destOrd="0" presId="urn:microsoft.com/office/officeart/2005/8/layout/cycle2"/>
    <dgm:cxn modelId="{F8C01D9A-CC4A-493E-BF42-710C816C431D}" type="presParOf" srcId="{8416235B-FB84-4F98-B7D9-592E3F3559FC}" destId="{0F38F062-036B-44B7-A204-774C31B241F7}" srcOrd="8" destOrd="0" presId="urn:microsoft.com/office/officeart/2005/8/layout/cycle2"/>
    <dgm:cxn modelId="{23426817-C98D-4FC3-8137-D06DF2FB0213}" type="presParOf" srcId="{8416235B-FB84-4F98-B7D9-592E3F3559FC}" destId="{7F57C141-CC80-48A9-885A-DDCCF68A7843}" srcOrd="9" destOrd="0" presId="urn:microsoft.com/office/officeart/2005/8/layout/cycle2"/>
    <dgm:cxn modelId="{A214F81C-4491-48E3-9680-FE948608D256}" type="presParOf" srcId="{7F57C141-CC80-48A9-885A-DDCCF68A7843}" destId="{4105AA03-DED4-4A56-81DE-987E219D82A4}" srcOrd="0" destOrd="0" presId="urn:microsoft.com/office/officeart/2005/8/layout/cycle2"/>
    <dgm:cxn modelId="{1D1E244B-1460-4EE6-B0ED-27656B04E4EB}" type="presParOf" srcId="{8416235B-FB84-4F98-B7D9-592E3F3559FC}" destId="{D0FFDFB5-FDDF-4CE1-8C50-E0308B9C2F2D}" srcOrd="10" destOrd="0" presId="urn:microsoft.com/office/officeart/2005/8/layout/cycle2"/>
    <dgm:cxn modelId="{FB7DA4AD-6FB7-4F16-B6A8-B08505EE150B}" type="presParOf" srcId="{8416235B-FB84-4F98-B7D9-592E3F3559FC}" destId="{0E1DF02D-F12A-430F-A706-E3996B9F13CF}" srcOrd="11" destOrd="0" presId="urn:microsoft.com/office/officeart/2005/8/layout/cycle2"/>
    <dgm:cxn modelId="{81283AF8-0428-479C-B270-D5A6812C76CA}" type="presParOf" srcId="{0E1DF02D-F12A-430F-A706-E3996B9F13CF}" destId="{33856DFC-8786-4F69-920A-8F00730F2D74}" srcOrd="0" destOrd="0" presId="urn:microsoft.com/office/officeart/2005/8/layout/cycle2"/>
    <dgm:cxn modelId="{16DC1A94-35D5-421A-B9A4-7C5477DF7349}" type="presParOf" srcId="{8416235B-FB84-4F98-B7D9-592E3F3559FC}" destId="{51146BAD-B7DB-4437-A615-664570A0C5BF}" srcOrd="12" destOrd="0" presId="urn:microsoft.com/office/officeart/2005/8/layout/cycle2"/>
    <dgm:cxn modelId="{69B4CDD3-7D6C-4203-B2CA-76AE01F428DD}" type="presParOf" srcId="{8416235B-FB84-4F98-B7D9-592E3F3559FC}" destId="{F81D6ABA-EEE0-4822-BBF6-850F5A2E1538}" srcOrd="13" destOrd="0" presId="urn:microsoft.com/office/officeart/2005/8/layout/cycle2"/>
    <dgm:cxn modelId="{6D9654DC-293C-4BCA-ABC9-5A8E29A7894C}" type="presParOf" srcId="{F81D6ABA-EEE0-4822-BBF6-850F5A2E1538}" destId="{C91FCAF9-B422-493C-9B18-DBAC9EEB964C}" srcOrd="0" destOrd="0" presId="urn:microsoft.com/office/officeart/2005/8/layout/cycle2"/>
    <dgm:cxn modelId="{7AE368ED-AF9C-40D9-9F96-726A508179AD}" type="presParOf" srcId="{8416235B-FB84-4F98-B7D9-592E3F3559FC}" destId="{3E4183CA-303F-4F4D-9166-608BAF4BFE5D}" srcOrd="14" destOrd="0" presId="urn:microsoft.com/office/officeart/2005/8/layout/cycle2"/>
    <dgm:cxn modelId="{ACB65E39-E230-488A-83F1-67B6A1A1E953}" type="presParOf" srcId="{8416235B-FB84-4F98-B7D9-592E3F3559FC}" destId="{9D0D0980-7290-47E2-96C2-371E8F4AEC42}" srcOrd="15" destOrd="0" presId="urn:microsoft.com/office/officeart/2005/8/layout/cycle2"/>
    <dgm:cxn modelId="{6AF25355-0E88-4486-AF8B-C623871125D0}" type="presParOf" srcId="{9D0D0980-7290-47E2-96C2-371E8F4AEC42}" destId="{02096BE7-E748-4374-A126-61F619288CA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5BE5E8-1B40-4CE2-A379-D3B56F415D74}" type="doc">
      <dgm:prSet loTypeId="urn:microsoft.com/office/officeart/2005/8/layout/vList3" loCatId="list" qsTypeId="urn:microsoft.com/office/officeart/2005/8/quickstyle/simple1" qsCatId="simple" csTypeId="urn:microsoft.com/office/officeart/2005/8/colors/accent1_2" csCatId="accent1" phldr="1"/>
      <dgm:spPr/>
    </dgm:pt>
    <dgm:pt modelId="{DEE67D9A-8B21-410B-BD38-D3F13E807667}">
      <dgm:prSet phldrT="[Text]"/>
      <dgm:spPr/>
      <dgm:t>
        <a:bodyPr/>
        <a:lstStyle/>
        <a:p>
          <a:r>
            <a:rPr lang="en-US" dirty="0" smtClean="0">
              <a:latin typeface="Times New Roman" panose="02020603050405020304" pitchFamily="18" charset="0"/>
              <a:cs typeface="Times New Roman" panose="02020603050405020304" pitchFamily="18" charset="0"/>
            </a:rPr>
            <a:t>Age &amp; Dimensions</a:t>
          </a:r>
          <a:endParaRPr lang="en-US" dirty="0">
            <a:latin typeface="Times New Roman" panose="02020603050405020304" pitchFamily="18" charset="0"/>
            <a:cs typeface="Times New Roman" panose="02020603050405020304" pitchFamily="18" charset="0"/>
          </a:endParaRPr>
        </a:p>
      </dgm:t>
    </dgm:pt>
    <dgm:pt modelId="{F5B6DC66-4AE7-4463-8C1E-82C9F57E0E3C}" type="parTrans" cxnId="{731C308E-E591-4230-9E4E-137304240030}">
      <dgm:prSet/>
      <dgm:spPr/>
      <dgm:t>
        <a:bodyPr/>
        <a:lstStyle/>
        <a:p>
          <a:endParaRPr lang="en-US"/>
        </a:p>
      </dgm:t>
    </dgm:pt>
    <dgm:pt modelId="{528A76B5-268E-47EB-81C3-7FEAB528ED14}" type="sibTrans" cxnId="{731C308E-E591-4230-9E4E-137304240030}">
      <dgm:prSet/>
      <dgm:spPr/>
      <dgm:t>
        <a:bodyPr/>
        <a:lstStyle/>
        <a:p>
          <a:endParaRPr lang="en-US"/>
        </a:p>
      </dgm:t>
    </dgm:pt>
    <dgm:pt modelId="{A8C1360E-9A3C-4817-9DE3-E9304D817156}">
      <dgm:prSet phldrT="[Text]"/>
      <dgm:spPr/>
      <dgm:t>
        <a:bodyPr/>
        <a:lstStyle/>
        <a:p>
          <a:r>
            <a:rPr lang="en-US" dirty="0" smtClean="0">
              <a:latin typeface="Times New Roman" panose="02020603050405020304" pitchFamily="18" charset="0"/>
              <a:cs typeface="Times New Roman" panose="02020603050405020304" pitchFamily="18" charset="0"/>
            </a:rPr>
            <a:t>Gender &amp; Dimensions</a:t>
          </a:r>
          <a:endParaRPr lang="en-US" dirty="0">
            <a:latin typeface="Times New Roman" panose="02020603050405020304" pitchFamily="18" charset="0"/>
            <a:cs typeface="Times New Roman" panose="02020603050405020304" pitchFamily="18" charset="0"/>
          </a:endParaRPr>
        </a:p>
      </dgm:t>
    </dgm:pt>
    <dgm:pt modelId="{316C9A86-3194-4FCB-8BD9-8177A1618514}" type="parTrans" cxnId="{BA5D0197-52EC-4D69-9C95-79DD0D8757C8}">
      <dgm:prSet/>
      <dgm:spPr/>
      <dgm:t>
        <a:bodyPr/>
        <a:lstStyle/>
        <a:p>
          <a:endParaRPr lang="en-US"/>
        </a:p>
      </dgm:t>
    </dgm:pt>
    <dgm:pt modelId="{24A7958E-F1B2-4A12-83C8-49C6D9DA5ADF}" type="sibTrans" cxnId="{BA5D0197-52EC-4D69-9C95-79DD0D8757C8}">
      <dgm:prSet/>
      <dgm:spPr/>
      <dgm:t>
        <a:bodyPr/>
        <a:lstStyle/>
        <a:p>
          <a:endParaRPr lang="en-US"/>
        </a:p>
      </dgm:t>
    </dgm:pt>
    <dgm:pt modelId="{D7DEB9A0-838E-4999-86E7-86C221EADF5A}">
      <dgm:prSet phldrT="[Text]"/>
      <dgm:spPr/>
      <dgm:t>
        <a:bodyPr/>
        <a:lstStyle/>
        <a:p>
          <a:r>
            <a:rPr lang="en-US" dirty="0" smtClean="0">
              <a:latin typeface="Times New Roman" panose="02020603050405020304" pitchFamily="18" charset="0"/>
              <a:cs typeface="Times New Roman" panose="02020603050405020304" pitchFamily="18" charset="0"/>
            </a:rPr>
            <a:t>Education &amp; Dimensions</a:t>
          </a:r>
        </a:p>
      </dgm:t>
    </dgm:pt>
    <dgm:pt modelId="{A3282A20-59AF-419A-9002-BCAAA0EB1963}" type="parTrans" cxnId="{87AA5365-3D3C-4967-AFD6-0DA70D35BA0D}">
      <dgm:prSet/>
      <dgm:spPr/>
      <dgm:t>
        <a:bodyPr/>
        <a:lstStyle/>
        <a:p>
          <a:endParaRPr lang="en-US"/>
        </a:p>
      </dgm:t>
    </dgm:pt>
    <dgm:pt modelId="{E152ADE2-6E0F-4C93-B872-A2414CEB7993}" type="sibTrans" cxnId="{87AA5365-3D3C-4967-AFD6-0DA70D35BA0D}">
      <dgm:prSet/>
      <dgm:spPr/>
      <dgm:t>
        <a:bodyPr/>
        <a:lstStyle/>
        <a:p>
          <a:endParaRPr lang="en-US"/>
        </a:p>
      </dgm:t>
    </dgm:pt>
    <dgm:pt modelId="{30BCF553-C6CF-4658-ACAA-D3ED694B14F8}">
      <dgm:prSet phldrT="[Text]"/>
      <dgm:spPr/>
      <dgm:t>
        <a:bodyPr/>
        <a:lstStyle/>
        <a:p>
          <a:r>
            <a:rPr lang="en-US" dirty="0" smtClean="0">
              <a:latin typeface="Times New Roman" panose="02020603050405020304" pitchFamily="18" charset="0"/>
              <a:cs typeface="Times New Roman" panose="02020603050405020304" pitchFamily="18" charset="0"/>
            </a:rPr>
            <a:t>Work Level &amp; Dimensions</a:t>
          </a:r>
        </a:p>
      </dgm:t>
    </dgm:pt>
    <dgm:pt modelId="{A5937447-7393-46B0-A2C2-11D88DD6AFE1}" type="parTrans" cxnId="{51E056E6-07F5-4A54-A87B-67BEBBDAA1BF}">
      <dgm:prSet/>
      <dgm:spPr/>
      <dgm:t>
        <a:bodyPr/>
        <a:lstStyle/>
        <a:p>
          <a:endParaRPr lang="en-US"/>
        </a:p>
      </dgm:t>
    </dgm:pt>
    <dgm:pt modelId="{A88B46DC-83FD-4D01-A62C-33BA2438F7B6}" type="sibTrans" cxnId="{51E056E6-07F5-4A54-A87B-67BEBBDAA1BF}">
      <dgm:prSet/>
      <dgm:spPr/>
      <dgm:t>
        <a:bodyPr/>
        <a:lstStyle/>
        <a:p>
          <a:endParaRPr lang="en-US"/>
        </a:p>
      </dgm:t>
    </dgm:pt>
    <dgm:pt modelId="{781CAE8C-12A0-479F-A400-74C8E34F1E01}">
      <dgm:prSet phldrT="[Text]"/>
      <dgm:spPr/>
      <dgm:t>
        <a:bodyPr/>
        <a:lstStyle/>
        <a:p>
          <a:r>
            <a:rPr lang="en-US" dirty="0" smtClean="0">
              <a:latin typeface="Times New Roman" panose="02020603050405020304" pitchFamily="18" charset="0"/>
              <a:cs typeface="Times New Roman" panose="02020603050405020304" pitchFamily="18" charset="0"/>
            </a:rPr>
            <a:t>Experience &amp; Dimensions</a:t>
          </a:r>
        </a:p>
      </dgm:t>
    </dgm:pt>
    <dgm:pt modelId="{224E1FC9-0EA9-4543-BC1A-5D05018F5635}" type="parTrans" cxnId="{C2AA4AC8-CA2E-41F8-92A7-468DB20F0B12}">
      <dgm:prSet/>
      <dgm:spPr/>
      <dgm:t>
        <a:bodyPr/>
        <a:lstStyle/>
        <a:p>
          <a:endParaRPr lang="en-US"/>
        </a:p>
      </dgm:t>
    </dgm:pt>
    <dgm:pt modelId="{ACADFC14-2414-429F-8FF2-BF68D9A61A64}" type="sibTrans" cxnId="{C2AA4AC8-CA2E-41F8-92A7-468DB20F0B12}">
      <dgm:prSet/>
      <dgm:spPr/>
      <dgm:t>
        <a:bodyPr/>
        <a:lstStyle/>
        <a:p>
          <a:endParaRPr lang="en-US"/>
        </a:p>
      </dgm:t>
    </dgm:pt>
    <dgm:pt modelId="{E52BCF57-6B9C-406B-B567-CBFF8E727376}" type="pres">
      <dgm:prSet presAssocID="{E35BE5E8-1B40-4CE2-A379-D3B56F415D74}" presName="linearFlow" presStyleCnt="0">
        <dgm:presLayoutVars>
          <dgm:dir/>
          <dgm:resizeHandles val="exact"/>
        </dgm:presLayoutVars>
      </dgm:prSet>
      <dgm:spPr/>
    </dgm:pt>
    <dgm:pt modelId="{EE726CAF-7FF4-486B-A4E1-4B7FA053C37D}" type="pres">
      <dgm:prSet presAssocID="{DEE67D9A-8B21-410B-BD38-D3F13E807667}" presName="composite" presStyleCnt="0"/>
      <dgm:spPr/>
    </dgm:pt>
    <dgm:pt modelId="{9AE388E6-1305-43C5-959C-569AED2C4A4F}" type="pres">
      <dgm:prSet presAssocID="{DEE67D9A-8B21-410B-BD38-D3F13E807667}" presName="imgShp" presStyleLbl="fgImgPlace1" presStyleIdx="0" presStyleCnt="5"/>
      <dgm:spPr/>
    </dgm:pt>
    <dgm:pt modelId="{DE2E24D6-524A-47C3-82BA-98A3333EB709}" type="pres">
      <dgm:prSet presAssocID="{DEE67D9A-8B21-410B-BD38-D3F13E807667}" presName="txShp" presStyleLbl="node1" presStyleIdx="0" presStyleCnt="5">
        <dgm:presLayoutVars>
          <dgm:bulletEnabled val="1"/>
        </dgm:presLayoutVars>
      </dgm:prSet>
      <dgm:spPr/>
      <dgm:t>
        <a:bodyPr/>
        <a:lstStyle/>
        <a:p>
          <a:endParaRPr lang="en-US"/>
        </a:p>
      </dgm:t>
    </dgm:pt>
    <dgm:pt modelId="{8839E6E4-69E1-4CA7-8A29-991B49A2D303}" type="pres">
      <dgm:prSet presAssocID="{528A76B5-268E-47EB-81C3-7FEAB528ED14}" presName="spacing" presStyleCnt="0"/>
      <dgm:spPr/>
    </dgm:pt>
    <dgm:pt modelId="{F7013D70-D333-4B51-A0D4-4B3CA7AF42CC}" type="pres">
      <dgm:prSet presAssocID="{A8C1360E-9A3C-4817-9DE3-E9304D817156}" presName="composite" presStyleCnt="0"/>
      <dgm:spPr/>
    </dgm:pt>
    <dgm:pt modelId="{00C690F5-7805-4A53-BE7D-28219C1ACFEB}" type="pres">
      <dgm:prSet presAssocID="{A8C1360E-9A3C-4817-9DE3-E9304D817156}" presName="imgShp" presStyleLbl="fgImgPlace1" presStyleIdx="1" presStyleCnt="5"/>
      <dgm:spPr/>
    </dgm:pt>
    <dgm:pt modelId="{9C63D15D-0C40-4248-A269-A804232C26C3}" type="pres">
      <dgm:prSet presAssocID="{A8C1360E-9A3C-4817-9DE3-E9304D817156}" presName="txShp" presStyleLbl="node1" presStyleIdx="1" presStyleCnt="5">
        <dgm:presLayoutVars>
          <dgm:bulletEnabled val="1"/>
        </dgm:presLayoutVars>
      </dgm:prSet>
      <dgm:spPr/>
      <dgm:t>
        <a:bodyPr/>
        <a:lstStyle/>
        <a:p>
          <a:endParaRPr lang="en-US"/>
        </a:p>
      </dgm:t>
    </dgm:pt>
    <dgm:pt modelId="{2F5F75E1-AF9C-4000-9508-FF53393C1E15}" type="pres">
      <dgm:prSet presAssocID="{24A7958E-F1B2-4A12-83C8-49C6D9DA5ADF}" presName="spacing" presStyleCnt="0"/>
      <dgm:spPr/>
    </dgm:pt>
    <dgm:pt modelId="{E01697D2-972D-444B-AB15-D43142F9A44A}" type="pres">
      <dgm:prSet presAssocID="{D7DEB9A0-838E-4999-86E7-86C221EADF5A}" presName="composite" presStyleCnt="0"/>
      <dgm:spPr/>
    </dgm:pt>
    <dgm:pt modelId="{1AFE2350-4BB8-4EC5-9F96-55D8DA23DD1A}" type="pres">
      <dgm:prSet presAssocID="{D7DEB9A0-838E-4999-86E7-86C221EADF5A}" presName="imgShp" presStyleLbl="fgImgPlace1" presStyleIdx="2" presStyleCnt="5"/>
      <dgm:spPr/>
    </dgm:pt>
    <dgm:pt modelId="{EABFD51B-EBF9-4EC9-83BB-0F2040BFDAE9}" type="pres">
      <dgm:prSet presAssocID="{D7DEB9A0-838E-4999-86E7-86C221EADF5A}" presName="txShp" presStyleLbl="node1" presStyleIdx="2" presStyleCnt="5">
        <dgm:presLayoutVars>
          <dgm:bulletEnabled val="1"/>
        </dgm:presLayoutVars>
      </dgm:prSet>
      <dgm:spPr/>
      <dgm:t>
        <a:bodyPr/>
        <a:lstStyle/>
        <a:p>
          <a:endParaRPr lang="en-US"/>
        </a:p>
      </dgm:t>
    </dgm:pt>
    <dgm:pt modelId="{4E38CD8A-55F3-4ACE-99A8-F92C01F0F804}" type="pres">
      <dgm:prSet presAssocID="{E152ADE2-6E0F-4C93-B872-A2414CEB7993}" presName="spacing" presStyleCnt="0"/>
      <dgm:spPr/>
    </dgm:pt>
    <dgm:pt modelId="{FFE41C0F-24F8-4C9C-A72C-80677775E436}" type="pres">
      <dgm:prSet presAssocID="{30BCF553-C6CF-4658-ACAA-D3ED694B14F8}" presName="composite" presStyleCnt="0"/>
      <dgm:spPr/>
    </dgm:pt>
    <dgm:pt modelId="{4478FD6B-987B-4B3C-BD57-11DEEAAF69FF}" type="pres">
      <dgm:prSet presAssocID="{30BCF553-C6CF-4658-ACAA-D3ED694B14F8}" presName="imgShp" presStyleLbl="fgImgPlace1" presStyleIdx="3" presStyleCnt="5"/>
      <dgm:spPr/>
    </dgm:pt>
    <dgm:pt modelId="{9EE6C452-8894-44AF-9CB5-EDEA20D72DD1}" type="pres">
      <dgm:prSet presAssocID="{30BCF553-C6CF-4658-ACAA-D3ED694B14F8}" presName="txShp" presStyleLbl="node1" presStyleIdx="3" presStyleCnt="5">
        <dgm:presLayoutVars>
          <dgm:bulletEnabled val="1"/>
        </dgm:presLayoutVars>
      </dgm:prSet>
      <dgm:spPr/>
      <dgm:t>
        <a:bodyPr/>
        <a:lstStyle/>
        <a:p>
          <a:endParaRPr lang="en-US"/>
        </a:p>
      </dgm:t>
    </dgm:pt>
    <dgm:pt modelId="{6CC9CA0A-2FCF-4420-BBF3-0387842DED9B}" type="pres">
      <dgm:prSet presAssocID="{A88B46DC-83FD-4D01-A62C-33BA2438F7B6}" presName="spacing" presStyleCnt="0"/>
      <dgm:spPr/>
    </dgm:pt>
    <dgm:pt modelId="{5374C7FE-0173-4B93-BADA-01B7A59C0F85}" type="pres">
      <dgm:prSet presAssocID="{781CAE8C-12A0-479F-A400-74C8E34F1E01}" presName="composite" presStyleCnt="0"/>
      <dgm:spPr/>
    </dgm:pt>
    <dgm:pt modelId="{2B524C08-7C6F-4EDD-84D0-6D7B2A95FD5A}" type="pres">
      <dgm:prSet presAssocID="{781CAE8C-12A0-479F-A400-74C8E34F1E01}" presName="imgShp" presStyleLbl="fgImgPlace1" presStyleIdx="4" presStyleCnt="5"/>
      <dgm:spPr/>
    </dgm:pt>
    <dgm:pt modelId="{CBDADFE3-3726-451B-BD29-9C2FC006B82C}" type="pres">
      <dgm:prSet presAssocID="{781CAE8C-12A0-479F-A400-74C8E34F1E01}" presName="txShp" presStyleLbl="node1" presStyleIdx="4" presStyleCnt="5" custLinFactNeighborX="0">
        <dgm:presLayoutVars>
          <dgm:bulletEnabled val="1"/>
        </dgm:presLayoutVars>
      </dgm:prSet>
      <dgm:spPr/>
      <dgm:t>
        <a:bodyPr/>
        <a:lstStyle/>
        <a:p>
          <a:endParaRPr lang="en-US"/>
        </a:p>
      </dgm:t>
    </dgm:pt>
  </dgm:ptLst>
  <dgm:cxnLst>
    <dgm:cxn modelId="{2DB61EA1-842A-447F-9EFF-306B0E86AB19}" type="presOf" srcId="{781CAE8C-12A0-479F-A400-74C8E34F1E01}" destId="{CBDADFE3-3726-451B-BD29-9C2FC006B82C}" srcOrd="0" destOrd="0" presId="urn:microsoft.com/office/officeart/2005/8/layout/vList3"/>
    <dgm:cxn modelId="{3F6A95A5-2C71-45B4-B9DC-FF53D8F12F2B}" type="presOf" srcId="{D7DEB9A0-838E-4999-86E7-86C221EADF5A}" destId="{EABFD51B-EBF9-4EC9-83BB-0F2040BFDAE9}" srcOrd="0" destOrd="0" presId="urn:microsoft.com/office/officeart/2005/8/layout/vList3"/>
    <dgm:cxn modelId="{BA5D0197-52EC-4D69-9C95-79DD0D8757C8}" srcId="{E35BE5E8-1B40-4CE2-A379-D3B56F415D74}" destId="{A8C1360E-9A3C-4817-9DE3-E9304D817156}" srcOrd="1" destOrd="0" parTransId="{316C9A86-3194-4FCB-8BD9-8177A1618514}" sibTransId="{24A7958E-F1B2-4A12-83C8-49C6D9DA5ADF}"/>
    <dgm:cxn modelId="{731C308E-E591-4230-9E4E-137304240030}" srcId="{E35BE5E8-1B40-4CE2-A379-D3B56F415D74}" destId="{DEE67D9A-8B21-410B-BD38-D3F13E807667}" srcOrd="0" destOrd="0" parTransId="{F5B6DC66-4AE7-4463-8C1E-82C9F57E0E3C}" sibTransId="{528A76B5-268E-47EB-81C3-7FEAB528ED14}"/>
    <dgm:cxn modelId="{C2AA4AC8-CA2E-41F8-92A7-468DB20F0B12}" srcId="{E35BE5E8-1B40-4CE2-A379-D3B56F415D74}" destId="{781CAE8C-12A0-479F-A400-74C8E34F1E01}" srcOrd="4" destOrd="0" parTransId="{224E1FC9-0EA9-4543-BC1A-5D05018F5635}" sibTransId="{ACADFC14-2414-429F-8FF2-BF68D9A61A64}"/>
    <dgm:cxn modelId="{83406BCE-074B-411E-8B73-D4BD7CA2BB8D}" type="presOf" srcId="{E35BE5E8-1B40-4CE2-A379-D3B56F415D74}" destId="{E52BCF57-6B9C-406B-B567-CBFF8E727376}" srcOrd="0" destOrd="0" presId="urn:microsoft.com/office/officeart/2005/8/layout/vList3"/>
    <dgm:cxn modelId="{32131605-2FE4-4CB4-BC85-8F07C867C24C}" type="presOf" srcId="{DEE67D9A-8B21-410B-BD38-D3F13E807667}" destId="{DE2E24D6-524A-47C3-82BA-98A3333EB709}" srcOrd="0" destOrd="0" presId="urn:microsoft.com/office/officeart/2005/8/layout/vList3"/>
    <dgm:cxn modelId="{A559A71E-C953-4B35-A7BF-C7AE5B11F27A}" type="presOf" srcId="{30BCF553-C6CF-4658-ACAA-D3ED694B14F8}" destId="{9EE6C452-8894-44AF-9CB5-EDEA20D72DD1}" srcOrd="0" destOrd="0" presId="urn:microsoft.com/office/officeart/2005/8/layout/vList3"/>
    <dgm:cxn modelId="{77AFA56F-354C-4052-A941-F17C250D715F}" type="presOf" srcId="{A8C1360E-9A3C-4817-9DE3-E9304D817156}" destId="{9C63D15D-0C40-4248-A269-A804232C26C3}" srcOrd="0" destOrd="0" presId="urn:microsoft.com/office/officeart/2005/8/layout/vList3"/>
    <dgm:cxn modelId="{87AA5365-3D3C-4967-AFD6-0DA70D35BA0D}" srcId="{E35BE5E8-1B40-4CE2-A379-D3B56F415D74}" destId="{D7DEB9A0-838E-4999-86E7-86C221EADF5A}" srcOrd="2" destOrd="0" parTransId="{A3282A20-59AF-419A-9002-BCAAA0EB1963}" sibTransId="{E152ADE2-6E0F-4C93-B872-A2414CEB7993}"/>
    <dgm:cxn modelId="{51E056E6-07F5-4A54-A87B-67BEBBDAA1BF}" srcId="{E35BE5E8-1B40-4CE2-A379-D3B56F415D74}" destId="{30BCF553-C6CF-4658-ACAA-D3ED694B14F8}" srcOrd="3" destOrd="0" parTransId="{A5937447-7393-46B0-A2C2-11D88DD6AFE1}" sibTransId="{A88B46DC-83FD-4D01-A62C-33BA2438F7B6}"/>
    <dgm:cxn modelId="{3BD809DF-B8B5-4D91-9F7B-031488D2D0F7}" type="presParOf" srcId="{E52BCF57-6B9C-406B-B567-CBFF8E727376}" destId="{EE726CAF-7FF4-486B-A4E1-4B7FA053C37D}" srcOrd="0" destOrd="0" presId="urn:microsoft.com/office/officeart/2005/8/layout/vList3"/>
    <dgm:cxn modelId="{BFD294A7-5AD3-4808-944D-DB335697C9A7}" type="presParOf" srcId="{EE726CAF-7FF4-486B-A4E1-4B7FA053C37D}" destId="{9AE388E6-1305-43C5-959C-569AED2C4A4F}" srcOrd="0" destOrd="0" presId="urn:microsoft.com/office/officeart/2005/8/layout/vList3"/>
    <dgm:cxn modelId="{5AC3FB9D-617E-43A5-9168-09301BDC3082}" type="presParOf" srcId="{EE726CAF-7FF4-486B-A4E1-4B7FA053C37D}" destId="{DE2E24D6-524A-47C3-82BA-98A3333EB709}" srcOrd="1" destOrd="0" presId="urn:microsoft.com/office/officeart/2005/8/layout/vList3"/>
    <dgm:cxn modelId="{7D6D8520-AE3E-451F-AED5-B399DB953719}" type="presParOf" srcId="{E52BCF57-6B9C-406B-B567-CBFF8E727376}" destId="{8839E6E4-69E1-4CA7-8A29-991B49A2D303}" srcOrd="1" destOrd="0" presId="urn:microsoft.com/office/officeart/2005/8/layout/vList3"/>
    <dgm:cxn modelId="{A211BC34-B6D1-43BE-BB18-A388650446C1}" type="presParOf" srcId="{E52BCF57-6B9C-406B-B567-CBFF8E727376}" destId="{F7013D70-D333-4B51-A0D4-4B3CA7AF42CC}" srcOrd="2" destOrd="0" presId="urn:microsoft.com/office/officeart/2005/8/layout/vList3"/>
    <dgm:cxn modelId="{6856B8D1-FB7A-4F25-8074-9E96857E12BB}" type="presParOf" srcId="{F7013D70-D333-4B51-A0D4-4B3CA7AF42CC}" destId="{00C690F5-7805-4A53-BE7D-28219C1ACFEB}" srcOrd="0" destOrd="0" presId="urn:microsoft.com/office/officeart/2005/8/layout/vList3"/>
    <dgm:cxn modelId="{5653BF3E-CC00-457D-B1F4-E43A92A02A6C}" type="presParOf" srcId="{F7013D70-D333-4B51-A0D4-4B3CA7AF42CC}" destId="{9C63D15D-0C40-4248-A269-A804232C26C3}" srcOrd="1" destOrd="0" presId="urn:microsoft.com/office/officeart/2005/8/layout/vList3"/>
    <dgm:cxn modelId="{D374509B-9B82-4A7B-8E34-A5EB258C3E90}" type="presParOf" srcId="{E52BCF57-6B9C-406B-B567-CBFF8E727376}" destId="{2F5F75E1-AF9C-4000-9508-FF53393C1E15}" srcOrd="3" destOrd="0" presId="urn:microsoft.com/office/officeart/2005/8/layout/vList3"/>
    <dgm:cxn modelId="{435EBA03-E9A0-48E4-B7BD-684B0701EE2E}" type="presParOf" srcId="{E52BCF57-6B9C-406B-B567-CBFF8E727376}" destId="{E01697D2-972D-444B-AB15-D43142F9A44A}" srcOrd="4" destOrd="0" presId="urn:microsoft.com/office/officeart/2005/8/layout/vList3"/>
    <dgm:cxn modelId="{492B988E-25B5-4734-AEE9-B1F2344F8BB9}" type="presParOf" srcId="{E01697D2-972D-444B-AB15-D43142F9A44A}" destId="{1AFE2350-4BB8-4EC5-9F96-55D8DA23DD1A}" srcOrd="0" destOrd="0" presId="urn:microsoft.com/office/officeart/2005/8/layout/vList3"/>
    <dgm:cxn modelId="{85814607-62E0-4DCA-81A7-5F234A73E398}" type="presParOf" srcId="{E01697D2-972D-444B-AB15-D43142F9A44A}" destId="{EABFD51B-EBF9-4EC9-83BB-0F2040BFDAE9}" srcOrd="1" destOrd="0" presId="urn:microsoft.com/office/officeart/2005/8/layout/vList3"/>
    <dgm:cxn modelId="{768AE0CF-4600-4776-B6D3-46D2EA1F0060}" type="presParOf" srcId="{E52BCF57-6B9C-406B-B567-CBFF8E727376}" destId="{4E38CD8A-55F3-4ACE-99A8-F92C01F0F804}" srcOrd="5" destOrd="0" presId="urn:microsoft.com/office/officeart/2005/8/layout/vList3"/>
    <dgm:cxn modelId="{29B8A4D2-99A8-4287-AD18-E1B61A092737}" type="presParOf" srcId="{E52BCF57-6B9C-406B-B567-CBFF8E727376}" destId="{FFE41C0F-24F8-4C9C-A72C-80677775E436}" srcOrd="6" destOrd="0" presId="urn:microsoft.com/office/officeart/2005/8/layout/vList3"/>
    <dgm:cxn modelId="{6C717A44-036C-48C6-B53C-ED98F1CC11E6}" type="presParOf" srcId="{FFE41C0F-24F8-4C9C-A72C-80677775E436}" destId="{4478FD6B-987B-4B3C-BD57-11DEEAAF69FF}" srcOrd="0" destOrd="0" presId="urn:microsoft.com/office/officeart/2005/8/layout/vList3"/>
    <dgm:cxn modelId="{74FF3C3A-D6FF-428B-8CD5-8277BF916FFC}" type="presParOf" srcId="{FFE41C0F-24F8-4C9C-A72C-80677775E436}" destId="{9EE6C452-8894-44AF-9CB5-EDEA20D72DD1}" srcOrd="1" destOrd="0" presId="urn:microsoft.com/office/officeart/2005/8/layout/vList3"/>
    <dgm:cxn modelId="{DEA4F20C-F4A2-41AD-B940-2F2F846736C5}" type="presParOf" srcId="{E52BCF57-6B9C-406B-B567-CBFF8E727376}" destId="{6CC9CA0A-2FCF-4420-BBF3-0387842DED9B}" srcOrd="7" destOrd="0" presId="urn:microsoft.com/office/officeart/2005/8/layout/vList3"/>
    <dgm:cxn modelId="{1E879E31-BDD0-4FF8-BB2A-2A65F2EEFB90}" type="presParOf" srcId="{E52BCF57-6B9C-406B-B567-CBFF8E727376}" destId="{5374C7FE-0173-4B93-BADA-01B7A59C0F85}" srcOrd="8" destOrd="0" presId="urn:microsoft.com/office/officeart/2005/8/layout/vList3"/>
    <dgm:cxn modelId="{818EAC52-DC29-4942-B715-048274790848}" type="presParOf" srcId="{5374C7FE-0173-4B93-BADA-01B7A59C0F85}" destId="{2B524C08-7C6F-4EDD-84D0-6D7B2A95FD5A}" srcOrd="0" destOrd="0" presId="urn:microsoft.com/office/officeart/2005/8/layout/vList3"/>
    <dgm:cxn modelId="{F313ADAE-5570-467F-BF94-22C5FC616E1D}" type="presParOf" srcId="{5374C7FE-0173-4B93-BADA-01B7A59C0F85}" destId="{CBDADFE3-3726-451B-BD29-9C2FC006B82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ED5DD-ACBC-4DC7-8E11-EAE6DF5C71BA}">
      <dsp:nvSpPr>
        <dsp:cNvPr id="0" name=""/>
        <dsp:cNvSpPr/>
      </dsp:nvSpPr>
      <dsp:spPr>
        <a:xfrm>
          <a:off x="2141134" y="731766"/>
          <a:ext cx="1852025" cy="185202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latin typeface="Times New Roman" panose="02020603050405020304" pitchFamily="18" charset="0"/>
              <a:cs typeface="Times New Roman" panose="02020603050405020304" pitchFamily="18" charset="0"/>
            </a:rPr>
            <a:t>Death</a:t>
          </a:r>
          <a:endParaRPr lang="en-US" sz="3900" kern="1200" dirty="0">
            <a:latin typeface="Times New Roman" panose="02020603050405020304" pitchFamily="18" charset="0"/>
            <a:cs typeface="Times New Roman" panose="02020603050405020304" pitchFamily="18" charset="0"/>
          </a:endParaRPr>
        </a:p>
      </dsp:txBody>
      <dsp:txXfrm>
        <a:off x="2412357" y="1002989"/>
        <a:ext cx="1309579" cy="1309579"/>
      </dsp:txXfrm>
    </dsp:sp>
    <dsp:sp modelId="{9CD03FCB-A709-470A-B1C6-E8A556E52FDE}">
      <dsp:nvSpPr>
        <dsp:cNvPr id="0" name=""/>
        <dsp:cNvSpPr/>
      </dsp:nvSpPr>
      <dsp:spPr>
        <a:xfrm>
          <a:off x="2314132" y="-285128"/>
          <a:ext cx="1506029" cy="1473628"/>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Disability</a:t>
          </a:r>
          <a:endParaRPr lang="en-US" sz="1400" kern="1200" dirty="0">
            <a:latin typeface="Times New Roman" panose="02020603050405020304" pitchFamily="18" charset="0"/>
            <a:cs typeface="Times New Roman" panose="02020603050405020304" pitchFamily="18" charset="0"/>
          </a:endParaRPr>
        </a:p>
      </dsp:txBody>
      <dsp:txXfrm>
        <a:off x="2534685" y="-69320"/>
        <a:ext cx="1064923" cy="1042012"/>
      </dsp:txXfrm>
    </dsp:sp>
    <dsp:sp modelId="{837011A3-22BD-4436-9EC2-6EFE36C30AA9}">
      <dsp:nvSpPr>
        <dsp:cNvPr id="0" name=""/>
        <dsp:cNvSpPr/>
      </dsp:nvSpPr>
      <dsp:spPr>
        <a:xfrm>
          <a:off x="3974070" y="959019"/>
          <a:ext cx="1365248" cy="1397519"/>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Disease</a:t>
          </a:r>
          <a:endParaRPr lang="en-US" sz="1200" kern="1200" dirty="0">
            <a:latin typeface="Times New Roman" panose="02020603050405020304" pitchFamily="18" charset="0"/>
            <a:cs typeface="Times New Roman" panose="02020603050405020304" pitchFamily="18" charset="0"/>
          </a:endParaRPr>
        </a:p>
      </dsp:txBody>
      <dsp:txXfrm>
        <a:off x="4174006" y="1163681"/>
        <a:ext cx="965376" cy="988195"/>
      </dsp:txXfrm>
    </dsp:sp>
    <dsp:sp modelId="{BC82888A-F59B-4F5F-9B87-34863B5DA270}">
      <dsp:nvSpPr>
        <dsp:cNvPr id="0" name=""/>
        <dsp:cNvSpPr/>
      </dsp:nvSpPr>
      <dsp:spPr>
        <a:xfrm>
          <a:off x="2293523" y="2103756"/>
          <a:ext cx="1547246" cy="152023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Dissatisfaction</a:t>
          </a:r>
          <a:endParaRPr lang="en-US" sz="700" kern="1200" dirty="0">
            <a:latin typeface="Times New Roman" panose="02020603050405020304" pitchFamily="18" charset="0"/>
            <a:cs typeface="Times New Roman" panose="02020603050405020304" pitchFamily="18" charset="0"/>
          </a:endParaRPr>
        </a:p>
      </dsp:txBody>
      <dsp:txXfrm>
        <a:off x="2520112" y="2326389"/>
        <a:ext cx="1094068" cy="1074968"/>
      </dsp:txXfrm>
    </dsp:sp>
    <dsp:sp modelId="{76B0FF5C-24F2-4B2F-B3A5-1F3F420DD9D3}">
      <dsp:nvSpPr>
        <dsp:cNvPr id="0" name=""/>
        <dsp:cNvSpPr/>
      </dsp:nvSpPr>
      <dsp:spPr>
        <a:xfrm>
          <a:off x="693105" y="963839"/>
          <a:ext cx="1463720" cy="1387879"/>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Discomfort</a:t>
          </a:r>
          <a:endParaRPr lang="en-US" sz="800" kern="1200" dirty="0">
            <a:latin typeface="Times New Roman" panose="02020603050405020304" pitchFamily="18" charset="0"/>
            <a:cs typeface="Times New Roman" panose="02020603050405020304" pitchFamily="18" charset="0"/>
          </a:endParaRPr>
        </a:p>
      </dsp:txBody>
      <dsp:txXfrm>
        <a:off x="907462" y="1167089"/>
        <a:ext cx="1035006" cy="9813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BBD59-5D2E-4D92-BA65-341C80A7F36E}">
      <dsp:nvSpPr>
        <dsp:cNvPr id="0" name=""/>
        <dsp:cNvSpPr/>
      </dsp:nvSpPr>
      <dsp:spPr>
        <a:xfrm>
          <a:off x="3831695" y="176"/>
          <a:ext cx="1480460" cy="1241226"/>
        </a:xfrm>
        <a:prstGeom prst="ellipse">
          <a:avLst/>
        </a:prstGeom>
        <a:solidFill>
          <a:schemeClr val="accent1">
            <a:hueOff val="0"/>
            <a:satOff val="0"/>
            <a:lumOff val="0"/>
            <a:alpha val="7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US" sz="1700" kern="1200" dirty="0" smtClean="0"/>
            <a:t>Previous studies</a:t>
          </a:r>
          <a:endParaRPr lang="en-US" sz="1700" kern="1200" dirty="0"/>
        </a:p>
      </dsp:txBody>
      <dsp:txXfrm>
        <a:off x="4048503" y="181949"/>
        <a:ext cx="1046844" cy="877680"/>
      </dsp:txXfrm>
    </dsp:sp>
    <dsp:sp modelId="{0350B236-77E7-419D-8B1E-3D02AECF008A}">
      <dsp:nvSpPr>
        <dsp:cNvPr id="0" name=""/>
        <dsp:cNvSpPr/>
      </dsp:nvSpPr>
      <dsp:spPr>
        <a:xfrm rot="1350000">
          <a:off x="5278566" y="729805"/>
          <a:ext cx="124442" cy="4189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5279987" y="806445"/>
        <a:ext cx="87109" cy="251347"/>
      </dsp:txXfrm>
    </dsp:sp>
    <dsp:sp modelId="{439ED235-44CE-40C5-AAE5-CE8A246E202D}">
      <dsp:nvSpPr>
        <dsp:cNvPr id="0" name=""/>
        <dsp:cNvSpPr/>
      </dsp:nvSpPr>
      <dsp:spPr>
        <a:xfrm>
          <a:off x="5317181" y="649108"/>
          <a:ext cx="1949780" cy="1368377"/>
        </a:xfrm>
        <a:prstGeom prst="ellipse">
          <a:avLst/>
        </a:prstGeom>
        <a:solidFill>
          <a:schemeClr val="accent1">
            <a:hueOff val="0"/>
            <a:satOff val="0"/>
            <a:lumOff val="0"/>
            <a:alpha val="7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Hypothesis</a:t>
          </a:r>
          <a:r>
            <a:rPr lang="en-US" sz="1700" kern="1200" dirty="0" smtClean="0"/>
            <a:t> </a:t>
          </a:r>
          <a:endParaRPr lang="en-US" sz="1700" kern="1200" dirty="0"/>
        </a:p>
      </dsp:txBody>
      <dsp:txXfrm>
        <a:off x="5602720" y="849502"/>
        <a:ext cx="1378702" cy="967589"/>
      </dsp:txXfrm>
    </dsp:sp>
    <dsp:sp modelId="{8E5206F4-0707-4A74-8E38-CDEEB87ED7B3}">
      <dsp:nvSpPr>
        <dsp:cNvPr id="0" name=""/>
        <dsp:cNvSpPr/>
      </dsp:nvSpPr>
      <dsp:spPr>
        <a:xfrm rot="4050000">
          <a:off x="6523642" y="2009756"/>
          <a:ext cx="270776" cy="4189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548715" y="2056014"/>
        <a:ext cx="189543" cy="251347"/>
      </dsp:txXfrm>
    </dsp:sp>
    <dsp:sp modelId="{8996C610-32ED-4E9B-8A07-FB31A5786477}">
      <dsp:nvSpPr>
        <dsp:cNvPr id="0" name=""/>
        <dsp:cNvSpPr/>
      </dsp:nvSpPr>
      <dsp:spPr>
        <a:xfrm>
          <a:off x="6200401" y="2432830"/>
          <a:ext cx="1608356" cy="1241226"/>
        </a:xfrm>
        <a:prstGeom prst="ellipse">
          <a:avLst/>
        </a:prstGeom>
        <a:solidFill>
          <a:schemeClr val="accent1">
            <a:hueOff val="0"/>
            <a:satOff val="0"/>
            <a:lumOff val="0"/>
            <a:alpha val="7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Sample size </a:t>
          </a:r>
          <a:endParaRPr lang="en-US" sz="1400" kern="1200" dirty="0">
            <a:latin typeface="Times New Roman" panose="02020603050405020304" pitchFamily="18" charset="0"/>
            <a:cs typeface="Times New Roman" panose="02020603050405020304" pitchFamily="18" charset="0"/>
          </a:endParaRPr>
        </a:p>
      </dsp:txBody>
      <dsp:txXfrm>
        <a:off x="6435939" y="2614603"/>
        <a:ext cx="1137280" cy="877680"/>
      </dsp:txXfrm>
    </dsp:sp>
    <dsp:sp modelId="{37382FFB-AC8D-4516-9408-42E9D96F7DF5}">
      <dsp:nvSpPr>
        <dsp:cNvPr id="0" name=""/>
        <dsp:cNvSpPr/>
      </dsp:nvSpPr>
      <dsp:spPr>
        <a:xfrm rot="6601223">
          <a:off x="6566608" y="3674304"/>
          <a:ext cx="270850" cy="418913"/>
        </a:xfrm>
        <a:prstGeom prst="rightArrow">
          <a:avLst>
            <a:gd name="adj1" fmla="val 60000"/>
            <a:gd name="adj2" fmla="val 50000"/>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6621145" y="3719915"/>
        <a:ext cx="189595" cy="251347"/>
      </dsp:txXfrm>
    </dsp:sp>
    <dsp:sp modelId="{C16121A6-E411-4CCC-AE57-360A44EE5BFD}">
      <dsp:nvSpPr>
        <dsp:cNvPr id="0" name=""/>
        <dsp:cNvSpPr/>
      </dsp:nvSpPr>
      <dsp:spPr>
        <a:xfrm>
          <a:off x="5559299" y="4109432"/>
          <a:ext cx="1668742" cy="1241226"/>
        </a:xfrm>
        <a:prstGeom prst="ellipse">
          <a:avLst/>
        </a:prstGeom>
        <a:solidFill>
          <a:schemeClr val="accent1">
            <a:hueOff val="0"/>
            <a:satOff val="0"/>
            <a:lumOff val="0"/>
            <a:alpha val="7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Coordinating with hospitals</a:t>
          </a:r>
          <a:endParaRPr lang="en-US" sz="1200" kern="1200" dirty="0">
            <a:latin typeface="Times New Roman" panose="02020603050405020304" pitchFamily="18" charset="0"/>
            <a:cs typeface="Times New Roman" panose="02020603050405020304" pitchFamily="18" charset="0"/>
          </a:endParaRPr>
        </a:p>
      </dsp:txBody>
      <dsp:txXfrm>
        <a:off x="5803681" y="4291205"/>
        <a:ext cx="1179978" cy="877680"/>
      </dsp:txXfrm>
    </dsp:sp>
    <dsp:sp modelId="{316DCCDE-B22E-4A09-B73B-7638C2ACEA2D}">
      <dsp:nvSpPr>
        <dsp:cNvPr id="0" name=""/>
        <dsp:cNvSpPr/>
      </dsp:nvSpPr>
      <dsp:spPr>
        <a:xfrm rot="9447649">
          <a:off x="5317021" y="4913729"/>
          <a:ext cx="258714" cy="418913"/>
        </a:xfrm>
        <a:prstGeom prst="rightArrow">
          <a:avLst>
            <a:gd name="adj1" fmla="val 60000"/>
            <a:gd name="adj2" fmla="val 50000"/>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5391671" y="4982637"/>
        <a:ext cx="181100" cy="251347"/>
      </dsp:txXfrm>
    </dsp:sp>
    <dsp:sp modelId="{0F38F062-036B-44B7-A204-774C31B241F7}">
      <dsp:nvSpPr>
        <dsp:cNvPr id="0" name=""/>
        <dsp:cNvSpPr/>
      </dsp:nvSpPr>
      <dsp:spPr>
        <a:xfrm>
          <a:off x="3860727" y="4865484"/>
          <a:ext cx="1422395" cy="1241226"/>
        </a:xfrm>
        <a:prstGeom prst="ellipse">
          <a:avLst/>
        </a:prstGeom>
        <a:solidFill>
          <a:schemeClr val="accent1">
            <a:hueOff val="0"/>
            <a:satOff val="0"/>
            <a:lumOff val="0"/>
            <a:alpha val="7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Questionnaire</a:t>
          </a:r>
          <a:r>
            <a:rPr lang="en-US" sz="1400" kern="1200" dirty="0" smtClean="0">
              <a:latin typeface="Times New Roman" panose="02020603050405020304" pitchFamily="18" charset="0"/>
              <a:cs typeface="Times New Roman" panose="02020603050405020304" pitchFamily="18" charset="0"/>
            </a:rPr>
            <a:t> </a:t>
          </a:r>
          <a:endParaRPr lang="en-US" sz="1400" kern="1200" dirty="0">
            <a:latin typeface="Times New Roman" panose="02020603050405020304" pitchFamily="18" charset="0"/>
            <a:cs typeface="Times New Roman" panose="02020603050405020304" pitchFamily="18" charset="0"/>
          </a:endParaRPr>
        </a:p>
      </dsp:txBody>
      <dsp:txXfrm>
        <a:off x="4069032" y="5047257"/>
        <a:ext cx="1005785" cy="877680"/>
      </dsp:txXfrm>
    </dsp:sp>
    <dsp:sp modelId="{7F57C141-CC80-48A9-885A-DDCCF68A7843}">
      <dsp:nvSpPr>
        <dsp:cNvPr id="0" name=""/>
        <dsp:cNvSpPr/>
      </dsp:nvSpPr>
      <dsp:spPr>
        <a:xfrm rot="12063353">
          <a:off x="3609797" y="4950513"/>
          <a:ext cx="230015" cy="418913"/>
        </a:xfrm>
        <a:prstGeom prst="rightArrow">
          <a:avLst>
            <a:gd name="adj1" fmla="val 60000"/>
            <a:gd name="adj2" fmla="val 50000"/>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676497" y="5046692"/>
        <a:ext cx="161011" cy="251347"/>
      </dsp:txXfrm>
    </dsp:sp>
    <dsp:sp modelId="{D0FFDFB5-FDDF-4CE1-8C50-E0308B9C2F2D}">
      <dsp:nvSpPr>
        <dsp:cNvPr id="0" name=""/>
        <dsp:cNvSpPr/>
      </dsp:nvSpPr>
      <dsp:spPr>
        <a:xfrm>
          <a:off x="1809590" y="4147850"/>
          <a:ext cx="1823138" cy="1251466"/>
        </a:xfrm>
        <a:prstGeom prst="ellipse">
          <a:avLst/>
        </a:prstGeom>
        <a:solidFill>
          <a:schemeClr val="accent1">
            <a:hueOff val="0"/>
            <a:satOff val="0"/>
            <a:lumOff val="0"/>
            <a:alpha val="7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kern="1200" dirty="0" smtClean="0"/>
            <a:t>Analyzing Data</a:t>
          </a:r>
          <a:endParaRPr lang="en-US" sz="1400" kern="1200" dirty="0"/>
        </a:p>
      </dsp:txBody>
      <dsp:txXfrm>
        <a:off x="2076582" y="4331123"/>
        <a:ext cx="1289154" cy="884920"/>
      </dsp:txXfrm>
    </dsp:sp>
    <dsp:sp modelId="{0E1DF02D-F12A-430F-A706-E3996B9F13CF}">
      <dsp:nvSpPr>
        <dsp:cNvPr id="0" name=""/>
        <dsp:cNvSpPr/>
      </dsp:nvSpPr>
      <dsp:spPr>
        <a:xfrm rot="15078622">
          <a:off x="2288562" y="3707190"/>
          <a:ext cx="285426" cy="418913"/>
        </a:xfrm>
        <a:prstGeom prst="rightArrow">
          <a:avLst>
            <a:gd name="adj1" fmla="val 60000"/>
            <a:gd name="adj2" fmla="val 50000"/>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2345095" y="3831529"/>
        <a:ext cx="199798" cy="251347"/>
      </dsp:txXfrm>
    </dsp:sp>
    <dsp:sp modelId="{51146BAD-B7DB-4437-A615-664570A0C5BF}">
      <dsp:nvSpPr>
        <dsp:cNvPr id="0" name=""/>
        <dsp:cNvSpPr/>
      </dsp:nvSpPr>
      <dsp:spPr>
        <a:xfrm>
          <a:off x="1335242" y="2432830"/>
          <a:ext cx="1608058" cy="1241226"/>
        </a:xfrm>
        <a:prstGeom prst="ellipse">
          <a:avLst/>
        </a:prstGeom>
        <a:solidFill>
          <a:schemeClr val="accent1">
            <a:hueOff val="0"/>
            <a:satOff val="0"/>
            <a:lumOff val="0"/>
            <a:alpha val="7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Result </a:t>
          </a:r>
          <a:endParaRPr lang="en-US" sz="1400" kern="1200" dirty="0">
            <a:latin typeface="Times New Roman" panose="02020603050405020304" pitchFamily="18" charset="0"/>
            <a:cs typeface="Times New Roman" panose="02020603050405020304" pitchFamily="18" charset="0"/>
          </a:endParaRPr>
        </a:p>
      </dsp:txBody>
      <dsp:txXfrm>
        <a:off x="1570737" y="2614603"/>
        <a:ext cx="1137068" cy="877680"/>
      </dsp:txXfrm>
    </dsp:sp>
    <dsp:sp modelId="{F81D6ABA-EEE0-4822-BBF6-850F5A2E1538}">
      <dsp:nvSpPr>
        <dsp:cNvPr id="0" name=""/>
        <dsp:cNvSpPr/>
      </dsp:nvSpPr>
      <dsp:spPr>
        <a:xfrm rot="17550000">
          <a:off x="2340889" y="2008842"/>
          <a:ext cx="288618" cy="418913"/>
        </a:xfrm>
        <a:prstGeom prst="rightArrow">
          <a:avLst>
            <a:gd name="adj1" fmla="val 60000"/>
            <a:gd name="adj2" fmla="val 50000"/>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367614" y="2132622"/>
        <a:ext cx="202033" cy="251347"/>
      </dsp:txXfrm>
    </dsp:sp>
    <dsp:sp modelId="{3E4183CA-303F-4F4D-9166-608BAF4BFE5D}">
      <dsp:nvSpPr>
        <dsp:cNvPr id="0" name=""/>
        <dsp:cNvSpPr/>
      </dsp:nvSpPr>
      <dsp:spPr>
        <a:xfrm>
          <a:off x="1911190" y="682174"/>
          <a:ext cx="1881178" cy="1302245"/>
        </a:xfrm>
        <a:prstGeom prst="ellipse">
          <a:avLst/>
        </a:prstGeom>
        <a:solidFill>
          <a:schemeClr val="accent1">
            <a:hueOff val="0"/>
            <a:satOff val="0"/>
            <a:lumOff val="0"/>
            <a:alpha val="7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Conclusion Recommendations</a:t>
          </a:r>
          <a:endParaRPr lang="en-US" sz="1400" kern="1200" dirty="0">
            <a:latin typeface="Times New Roman" panose="02020603050405020304" pitchFamily="18" charset="0"/>
            <a:cs typeface="Times New Roman" panose="02020603050405020304" pitchFamily="18" charset="0"/>
          </a:endParaRPr>
        </a:p>
      </dsp:txBody>
      <dsp:txXfrm>
        <a:off x="2186682" y="872883"/>
        <a:ext cx="1330194" cy="920827"/>
      </dsp:txXfrm>
    </dsp:sp>
    <dsp:sp modelId="{9D0D0980-7290-47E2-96C2-371E8F4AEC42}">
      <dsp:nvSpPr>
        <dsp:cNvPr id="0" name=""/>
        <dsp:cNvSpPr/>
      </dsp:nvSpPr>
      <dsp:spPr>
        <a:xfrm rot="20250000">
          <a:off x="3708326" y="739420"/>
          <a:ext cx="143049" cy="4189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3709959" y="831414"/>
        <a:ext cx="100134" cy="2513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E24D6-524A-47C3-82BA-98A3333EB709}">
      <dsp:nvSpPr>
        <dsp:cNvPr id="0" name=""/>
        <dsp:cNvSpPr/>
      </dsp:nvSpPr>
      <dsp:spPr>
        <a:xfrm rot="10800000">
          <a:off x="1468527" y="1544"/>
          <a:ext cx="5225559" cy="609262"/>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668"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anose="02020603050405020304" pitchFamily="18" charset="0"/>
              <a:cs typeface="Times New Roman" panose="02020603050405020304" pitchFamily="18" charset="0"/>
            </a:rPr>
            <a:t>Age &amp; Dimensions</a:t>
          </a:r>
          <a:endParaRPr lang="en-US" sz="2900" kern="1200" dirty="0">
            <a:latin typeface="Times New Roman" panose="02020603050405020304" pitchFamily="18" charset="0"/>
            <a:cs typeface="Times New Roman" panose="02020603050405020304" pitchFamily="18" charset="0"/>
          </a:endParaRPr>
        </a:p>
      </dsp:txBody>
      <dsp:txXfrm rot="10800000">
        <a:off x="1620842" y="1544"/>
        <a:ext cx="5073244" cy="609262"/>
      </dsp:txXfrm>
    </dsp:sp>
    <dsp:sp modelId="{9AE388E6-1305-43C5-959C-569AED2C4A4F}">
      <dsp:nvSpPr>
        <dsp:cNvPr id="0" name=""/>
        <dsp:cNvSpPr/>
      </dsp:nvSpPr>
      <dsp:spPr>
        <a:xfrm>
          <a:off x="1163896" y="1544"/>
          <a:ext cx="609262" cy="609262"/>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63D15D-0C40-4248-A269-A804232C26C3}">
      <dsp:nvSpPr>
        <dsp:cNvPr id="0" name=""/>
        <dsp:cNvSpPr/>
      </dsp:nvSpPr>
      <dsp:spPr>
        <a:xfrm rot="10800000">
          <a:off x="1468527" y="792676"/>
          <a:ext cx="5225559" cy="609262"/>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668"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anose="02020603050405020304" pitchFamily="18" charset="0"/>
              <a:cs typeface="Times New Roman" panose="02020603050405020304" pitchFamily="18" charset="0"/>
            </a:rPr>
            <a:t>Gender &amp; Dimensions</a:t>
          </a:r>
          <a:endParaRPr lang="en-US" sz="2900" kern="1200" dirty="0">
            <a:latin typeface="Times New Roman" panose="02020603050405020304" pitchFamily="18" charset="0"/>
            <a:cs typeface="Times New Roman" panose="02020603050405020304" pitchFamily="18" charset="0"/>
          </a:endParaRPr>
        </a:p>
      </dsp:txBody>
      <dsp:txXfrm rot="10800000">
        <a:off x="1620842" y="792676"/>
        <a:ext cx="5073244" cy="609262"/>
      </dsp:txXfrm>
    </dsp:sp>
    <dsp:sp modelId="{00C690F5-7805-4A53-BE7D-28219C1ACFEB}">
      <dsp:nvSpPr>
        <dsp:cNvPr id="0" name=""/>
        <dsp:cNvSpPr/>
      </dsp:nvSpPr>
      <dsp:spPr>
        <a:xfrm>
          <a:off x="1163896" y="792676"/>
          <a:ext cx="609262" cy="609262"/>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BFD51B-EBF9-4EC9-83BB-0F2040BFDAE9}">
      <dsp:nvSpPr>
        <dsp:cNvPr id="0" name=""/>
        <dsp:cNvSpPr/>
      </dsp:nvSpPr>
      <dsp:spPr>
        <a:xfrm rot="10800000">
          <a:off x="1468527" y="1583808"/>
          <a:ext cx="5225559" cy="609262"/>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668"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anose="02020603050405020304" pitchFamily="18" charset="0"/>
              <a:cs typeface="Times New Roman" panose="02020603050405020304" pitchFamily="18" charset="0"/>
            </a:rPr>
            <a:t>Education &amp; Dimensions</a:t>
          </a:r>
        </a:p>
      </dsp:txBody>
      <dsp:txXfrm rot="10800000">
        <a:off x="1620842" y="1583808"/>
        <a:ext cx="5073244" cy="609262"/>
      </dsp:txXfrm>
    </dsp:sp>
    <dsp:sp modelId="{1AFE2350-4BB8-4EC5-9F96-55D8DA23DD1A}">
      <dsp:nvSpPr>
        <dsp:cNvPr id="0" name=""/>
        <dsp:cNvSpPr/>
      </dsp:nvSpPr>
      <dsp:spPr>
        <a:xfrm>
          <a:off x="1163896" y="1583808"/>
          <a:ext cx="609262" cy="609262"/>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E6C452-8894-44AF-9CB5-EDEA20D72DD1}">
      <dsp:nvSpPr>
        <dsp:cNvPr id="0" name=""/>
        <dsp:cNvSpPr/>
      </dsp:nvSpPr>
      <dsp:spPr>
        <a:xfrm rot="10800000">
          <a:off x="1468527" y="2374940"/>
          <a:ext cx="5225559" cy="609262"/>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668"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anose="02020603050405020304" pitchFamily="18" charset="0"/>
              <a:cs typeface="Times New Roman" panose="02020603050405020304" pitchFamily="18" charset="0"/>
            </a:rPr>
            <a:t>Work Level &amp; Dimensions</a:t>
          </a:r>
        </a:p>
      </dsp:txBody>
      <dsp:txXfrm rot="10800000">
        <a:off x="1620842" y="2374940"/>
        <a:ext cx="5073244" cy="609262"/>
      </dsp:txXfrm>
    </dsp:sp>
    <dsp:sp modelId="{4478FD6B-987B-4B3C-BD57-11DEEAAF69FF}">
      <dsp:nvSpPr>
        <dsp:cNvPr id="0" name=""/>
        <dsp:cNvSpPr/>
      </dsp:nvSpPr>
      <dsp:spPr>
        <a:xfrm>
          <a:off x="1163896" y="2374940"/>
          <a:ext cx="609262" cy="609262"/>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DADFE3-3726-451B-BD29-9C2FC006B82C}">
      <dsp:nvSpPr>
        <dsp:cNvPr id="0" name=""/>
        <dsp:cNvSpPr/>
      </dsp:nvSpPr>
      <dsp:spPr>
        <a:xfrm rot="10800000">
          <a:off x="1468527" y="3166071"/>
          <a:ext cx="5225559" cy="609262"/>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668" tIns="110490" rIns="206248" bIns="110490" numCol="1" spcCol="1270" anchor="ctr" anchorCtr="0">
          <a:noAutofit/>
        </a:bodyPr>
        <a:lstStyle/>
        <a:p>
          <a:pPr lvl="0" algn="ctr" defTabSz="1289050">
            <a:lnSpc>
              <a:spcPct val="90000"/>
            </a:lnSpc>
            <a:spcBef>
              <a:spcPct val="0"/>
            </a:spcBef>
            <a:spcAft>
              <a:spcPct val="35000"/>
            </a:spcAft>
          </a:pPr>
          <a:r>
            <a:rPr lang="en-US" sz="2900" kern="1200" dirty="0" smtClean="0">
              <a:latin typeface="Times New Roman" panose="02020603050405020304" pitchFamily="18" charset="0"/>
              <a:cs typeface="Times New Roman" panose="02020603050405020304" pitchFamily="18" charset="0"/>
            </a:rPr>
            <a:t>Experience &amp; Dimensions</a:t>
          </a:r>
        </a:p>
      </dsp:txBody>
      <dsp:txXfrm rot="10800000">
        <a:off x="1620842" y="3166071"/>
        <a:ext cx="5073244" cy="609262"/>
      </dsp:txXfrm>
    </dsp:sp>
    <dsp:sp modelId="{2B524C08-7C6F-4EDD-84D0-6D7B2A95FD5A}">
      <dsp:nvSpPr>
        <dsp:cNvPr id="0" name=""/>
        <dsp:cNvSpPr/>
      </dsp:nvSpPr>
      <dsp:spPr>
        <a:xfrm>
          <a:off x="1163896" y="3166071"/>
          <a:ext cx="609262" cy="609262"/>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B95380-EBC0-46C3-84F6-1E717F285DDF}"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58971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95380-EBC0-46C3-84F6-1E717F285DDF}"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24233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95380-EBC0-46C3-84F6-1E717F285DDF}"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1B8C20-7E0B-4503-B31F-55F483FDBC7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6151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7B95380-EBC0-46C3-84F6-1E717F285DDF}"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110605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7B95380-EBC0-46C3-84F6-1E717F285DDF}"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1B8C20-7E0B-4503-B31F-55F483FDBC7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7774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7B95380-EBC0-46C3-84F6-1E717F285DDF}"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3030636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B95380-EBC0-46C3-84F6-1E717F285DDF}"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584333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B95380-EBC0-46C3-84F6-1E717F285DDF}"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299895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B95380-EBC0-46C3-84F6-1E717F285DDF}"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4025514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95380-EBC0-46C3-84F6-1E717F285DDF}"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359229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B95380-EBC0-46C3-84F6-1E717F285DDF}"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92947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B95380-EBC0-46C3-84F6-1E717F285DDF}"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367062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B95380-EBC0-46C3-84F6-1E717F285DDF}"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360290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95380-EBC0-46C3-84F6-1E717F285DDF}"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189454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95380-EBC0-46C3-84F6-1E717F285DDF}"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268732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95380-EBC0-46C3-84F6-1E717F285DDF}"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1B8C20-7E0B-4503-B31F-55F483FDBC77}" type="slidenum">
              <a:rPr lang="en-US" smtClean="0"/>
              <a:t>‹#›</a:t>
            </a:fld>
            <a:endParaRPr lang="en-US"/>
          </a:p>
        </p:txBody>
      </p:sp>
    </p:spTree>
    <p:extLst>
      <p:ext uri="{BB962C8B-B14F-4D97-AF65-F5344CB8AC3E}">
        <p14:creationId xmlns:p14="http://schemas.microsoft.com/office/powerpoint/2010/main" val="4217377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B95380-EBC0-46C3-84F6-1E717F285DDF}" type="datetimeFigureOut">
              <a:rPr lang="en-US" smtClean="0"/>
              <a:t>5/24/2016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11B8C20-7E0B-4503-B31F-55F483FDBC77}" type="slidenum">
              <a:rPr lang="en-US" smtClean="0"/>
              <a:t>‹#›</a:t>
            </a:fld>
            <a:endParaRPr lang="en-US"/>
          </a:p>
        </p:txBody>
      </p:sp>
    </p:spTree>
    <p:extLst>
      <p:ext uri="{BB962C8B-B14F-4D97-AF65-F5344CB8AC3E}">
        <p14:creationId xmlns:p14="http://schemas.microsoft.com/office/powerpoint/2010/main" val="417321239"/>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Word_Document7.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Word_Document8.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2527" y="1164772"/>
            <a:ext cx="8915399" cy="2262781"/>
          </a:xfrm>
        </p:spPr>
        <p:txBody>
          <a:bodyPr>
            <a:normAutofit/>
          </a:bodyPr>
          <a:lstStyle/>
          <a:p>
            <a:pPr algn="ctr"/>
            <a:r>
              <a:rPr lang="en-US" sz="4400" dirty="0" smtClean="0">
                <a:latin typeface="Times New Roman" panose="02020603050405020304" pitchFamily="18" charset="0"/>
                <a:cs typeface="Times New Roman" panose="02020603050405020304" pitchFamily="18" charset="0"/>
              </a:rPr>
              <a:t>Measuring the Implementation of TQM Concepts in</a:t>
            </a:r>
            <a:r>
              <a:rPr lang="ar-SA" sz="4400" dirty="0" smtClean="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Northern West Bank Governmental Hospitals</a:t>
            </a:r>
            <a:endParaRPr lang="en-US" sz="4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892528" y="4217044"/>
            <a:ext cx="8915399" cy="1126283"/>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By: Muhammad Nasser</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Ibrahim Khraim</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Al-Bara’ </a:t>
            </a:r>
            <a:r>
              <a:rPr lang="en-US" dirty="0" err="1" smtClean="0">
                <a:latin typeface="Times New Roman" panose="02020603050405020304" pitchFamily="18" charset="0"/>
                <a:cs typeface="Times New Roman" panose="02020603050405020304" pitchFamily="18" charset="0"/>
              </a:rPr>
              <a:t>Mousa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88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Evaluate the application of total quality management in the service-non-governmental institutions in the West Bank </a:t>
            </a:r>
            <a:r>
              <a:rPr lang="en-US" dirty="0" smtClean="0">
                <a:latin typeface="Times New Roman" panose="02020603050405020304" pitchFamily="18" charset="0"/>
                <a:cs typeface="Times New Roman" panose="02020603050405020304" pitchFamily="18" charset="0"/>
              </a:rPr>
              <a:t>management. </a:t>
            </a:r>
          </a:p>
          <a:p>
            <a:pPr marL="0" indent="0">
              <a:buNone/>
            </a:pPr>
            <a:r>
              <a:rPr lang="en-US" dirty="0" smtClean="0">
                <a:latin typeface="Times New Roman" panose="02020603050405020304" pitchFamily="18" charset="0"/>
                <a:cs typeface="Times New Roman" panose="02020603050405020304" pitchFamily="18" charset="0"/>
              </a:rPr>
              <a:t>(A. </a:t>
            </a:r>
            <a:r>
              <a:rPr lang="en-US" dirty="0" err="1" smtClean="0">
                <a:latin typeface="Times New Roman" panose="02020603050405020304" pitchFamily="18" charset="0"/>
                <a:cs typeface="Times New Roman" panose="02020603050405020304" pitchFamily="18" charset="0"/>
              </a:rPr>
              <a:t>Abdellateef</a:t>
            </a:r>
            <a:r>
              <a:rPr lang="en-US" dirty="0" smtClean="0">
                <a:latin typeface="Times New Roman" panose="02020603050405020304" pitchFamily="18" charset="0"/>
                <a:cs typeface="Times New Roman" panose="02020603050405020304" pitchFamily="18" charset="0"/>
              </a:rPr>
              <a:t> 2002)</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results showed that 82% of the studied foundations have no quality management plan, also that 60% of the studied foundations haven’t ever participated in any either training or just defining courses of the </a:t>
            </a:r>
            <a:r>
              <a:rPr lang="en-US" dirty="0" smtClean="0">
                <a:latin typeface="Times New Roman" panose="02020603050405020304" pitchFamily="18" charset="0"/>
                <a:cs typeface="Times New Roman" panose="02020603050405020304" pitchFamily="18" charset="0"/>
              </a:rPr>
              <a:t>TQM.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357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Quality Management in Acute Hospitals of Selected </a:t>
            </a:r>
            <a:r>
              <a:rPr lang="en-US" dirty="0" smtClean="0">
                <a:latin typeface="Times New Roman" panose="02020603050405020304" pitchFamily="18" charset="0"/>
                <a:cs typeface="Times New Roman" panose="02020603050405020304" pitchFamily="18" charset="0"/>
              </a:rPr>
              <a:t>European Countries. </a:t>
            </a:r>
            <a:endParaRPr lang="ar-SA"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 </a:t>
            </a:r>
            <a:r>
              <a:rPr lang="en-US" dirty="0" err="1" smtClean="0">
                <a:latin typeface="Times New Roman" panose="02020603050405020304" pitchFamily="18" charset="0"/>
                <a:cs typeface="Times New Roman" panose="02020603050405020304" pitchFamily="18" charset="0"/>
              </a:rPr>
              <a:t>Pira</a:t>
            </a:r>
            <a:r>
              <a:rPr lang="en-US" dirty="0" smtClean="0">
                <a:latin typeface="Times New Roman" panose="02020603050405020304" pitchFamily="18" charset="0"/>
                <a:cs typeface="Times New Roman" panose="02020603050405020304" pitchFamily="18" charset="0"/>
              </a:rPr>
              <a:t>, A. </a:t>
            </a:r>
            <a:r>
              <a:rPr lang="en-US" dirty="0" err="1" smtClean="0">
                <a:latin typeface="Times New Roman" panose="02020603050405020304" pitchFamily="18" charset="0"/>
                <a:cs typeface="Times New Roman" panose="02020603050405020304" pitchFamily="18" charset="0"/>
              </a:rPr>
              <a:t>Rutz</a:t>
            </a:r>
            <a:r>
              <a:rPr lang="en-US" dirty="0" smtClean="0">
                <a:latin typeface="Times New Roman" panose="02020603050405020304" pitchFamily="18" charset="0"/>
                <a:cs typeface="Times New Roman" panose="02020603050405020304" pitchFamily="18" charset="0"/>
              </a:rPr>
              <a:t> 2001)</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study concluded that all hospitals included in the study apply quality standards, but at different </a:t>
            </a:r>
            <a:r>
              <a:rPr lang="en-US" dirty="0" smtClean="0">
                <a:latin typeface="Times New Roman" panose="02020603050405020304" pitchFamily="18" charset="0"/>
                <a:cs typeface="Times New Roman" panose="02020603050405020304" pitchFamily="18" charset="0"/>
              </a:rPr>
              <a:t>levels.</a:t>
            </a:r>
          </a:p>
          <a:p>
            <a:endParaRPr lang="en-US" dirty="0"/>
          </a:p>
        </p:txBody>
      </p:sp>
    </p:spTree>
    <p:extLst>
      <p:ext uri="{BB962C8B-B14F-4D97-AF65-F5344CB8AC3E}">
        <p14:creationId xmlns:p14="http://schemas.microsoft.com/office/powerpoint/2010/main" val="3927330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488277519"/>
              </p:ext>
            </p:extLst>
          </p:nvPr>
        </p:nvGraphicFramePr>
        <p:xfrm>
          <a:off x="1291771" y="522514"/>
          <a:ext cx="9144000" cy="6106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760685" y="3193143"/>
            <a:ext cx="2206172" cy="523220"/>
          </a:xfrm>
          <a:prstGeom prst="rect">
            <a:avLst/>
          </a:prstGeom>
          <a:noFill/>
        </p:spPr>
        <p:txBody>
          <a:bodyPr wrap="square" rtlCol="0">
            <a:spAutoFit/>
          </a:bodyPr>
          <a:lstStyle/>
          <a:p>
            <a:r>
              <a:rPr lang="en-US" sz="2800" dirty="0" smtClean="0">
                <a:solidFill>
                  <a:schemeClr val="bg2">
                    <a:lumMod val="75000"/>
                  </a:schemeClr>
                </a:solidFill>
                <a:latin typeface="Times New Roman" panose="02020603050405020304" pitchFamily="18" charset="0"/>
                <a:cs typeface="Times New Roman" panose="02020603050405020304" pitchFamily="18" charset="0"/>
              </a:rPr>
              <a:t>Methodology</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4276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694" y="609823"/>
            <a:ext cx="10384809" cy="1325563"/>
          </a:xfrm>
        </p:spPr>
        <p:txBody>
          <a:bodyPr/>
          <a:lstStyle/>
          <a:p>
            <a:r>
              <a:rPr lang="en-US" dirty="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ypothesis</a:t>
            </a:r>
            <a:endParaRPr lang="en-US"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nvPr>
        </p:nvGraphicFramePr>
        <p:xfrm>
          <a:off x="1891323" y="2511379"/>
          <a:ext cx="7857984" cy="3776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6936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Results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Cronbach’s Alfa</a:t>
            </a:r>
          </a:p>
          <a:p>
            <a:r>
              <a:rPr lang="en-US" dirty="0">
                <a:latin typeface="Times New Roman" panose="02020603050405020304" pitchFamily="18" charset="0"/>
                <a:cs typeface="Times New Roman" panose="02020603050405020304" pitchFamily="18" charset="0"/>
              </a:rPr>
              <a:t>Primary Analysis</a:t>
            </a:r>
          </a:p>
          <a:p>
            <a:r>
              <a:rPr lang="en-US" dirty="0">
                <a:latin typeface="Times New Roman" panose="02020603050405020304" pitchFamily="18" charset="0"/>
                <a:cs typeface="Times New Roman" panose="02020603050405020304" pitchFamily="18" charset="0"/>
              </a:rPr>
              <a:t>Associative Analysis</a:t>
            </a:r>
          </a:p>
          <a:p>
            <a:r>
              <a:rPr lang="en-US" dirty="0">
                <a:latin typeface="Times New Roman" panose="02020603050405020304" pitchFamily="18" charset="0"/>
                <a:cs typeface="Times New Roman" panose="02020603050405020304" pitchFamily="18" charset="0"/>
              </a:rPr>
              <a:t>Profound Analysis</a:t>
            </a:r>
          </a:p>
          <a:p>
            <a:endParaRPr lang="en-US" dirty="0"/>
          </a:p>
        </p:txBody>
      </p:sp>
    </p:spTree>
    <p:extLst>
      <p:ext uri="{BB962C8B-B14F-4D97-AF65-F5344CB8AC3E}">
        <p14:creationId xmlns:p14="http://schemas.microsoft.com/office/powerpoint/2010/main" val="3385203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4087896" y="2946395"/>
            <a:ext cx="6551075" cy="646331"/>
          </a:xfrm>
          <a:prstGeom prst="rect">
            <a:avLst/>
          </a:prstGeom>
          <a:noFill/>
        </p:spPr>
        <p:txBody>
          <a:bodyPr wrap="square" rtlCol="0">
            <a:spAutoFit/>
          </a:bodyPr>
          <a:lstStyle/>
          <a:p>
            <a:r>
              <a:rPr lang="ar-SA" sz="3600" dirty="0" smtClean="0">
                <a:solidFill>
                  <a:schemeClr val="bg2">
                    <a:lumMod val="75000"/>
                  </a:schemeClr>
                </a:solidFill>
                <a:latin typeface="Times New Roman" panose="02020603050405020304" pitchFamily="18" charset="0"/>
                <a:cs typeface="Times New Roman" panose="02020603050405020304" pitchFamily="18" charset="0"/>
              </a:rPr>
              <a:t> </a:t>
            </a:r>
            <a:r>
              <a:rPr lang="en-US" sz="3600" dirty="0" smtClean="0">
                <a:solidFill>
                  <a:schemeClr val="bg2">
                    <a:lumMod val="75000"/>
                  </a:schemeClr>
                </a:solidFill>
                <a:latin typeface="Times New Roman" panose="02020603050405020304" pitchFamily="18" charset="0"/>
                <a:cs typeface="Times New Roman" panose="02020603050405020304" pitchFamily="18" charset="0"/>
              </a:rPr>
              <a:t>Primary Analysis</a:t>
            </a:r>
            <a:endParaRPr lang="en-US" sz="3600" dirty="0">
              <a:solidFill>
                <a:schemeClr val="bg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468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extLst>
              <p:ext uri="{D42A27DB-BD31-4B8C-83A1-F6EECF244321}">
                <p14:modId xmlns:p14="http://schemas.microsoft.com/office/powerpoint/2010/main" val="3311414546"/>
              </p:ext>
            </p:extLst>
          </p:nvPr>
        </p:nvGraphicFramePr>
        <p:xfrm>
          <a:off x="1732871" y="20320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3752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extLst>
              <p:ext uri="{D42A27DB-BD31-4B8C-83A1-F6EECF244321}">
                <p14:modId xmlns:p14="http://schemas.microsoft.com/office/powerpoint/2010/main" val="1041663724"/>
              </p:ext>
            </p:extLst>
          </p:nvPr>
        </p:nvGraphicFramePr>
        <p:xfrm>
          <a:off x="2066699" y="17272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0895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089605119"/>
              </p:ext>
            </p:extLst>
          </p:nvPr>
        </p:nvGraphicFramePr>
        <p:xfrm>
          <a:off x="2168298" y="18288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5611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780080625"/>
              </p:ext>
            </p:extLst>
          </p:nvPr>
        </p:nvGraphicFramePr>
        <p:xfrm>
          <a:off x="2313441" y="18288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1270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Table of Contents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94125" y="1905000"/>
            <a:ext cx="8915400" cy="4191000"/>
          </a:xfrm>
        </p:spPr>
        <p:txBody>
          <a:bodyPr>
            <a:normAutofit fontScale="85000" lnSpcReduction="20000"/>
          </a:bodyPr>
          <a:lstStyle/>
          <a:p>
            <a:r>
              <a:rPr lang="en-US" sz="2400" dirty="0" smtClean="0">
                <a:latin typeface="Times New Roman" panose="02020603050405020304" pitchFamily="18" charset="0"/>
                <a:cs typeface="Times New Roman" panose="02020603050405020304" pitchFamily="18" charset="0"/>
              </a:rPr>
              <a:t>Quality in Health Sector in the West Bank</a:t>
            </a:r>
          </a:p>
          <a:p>
            <a:r>
              <a:rPr lang="en-US" sz="2400" dirty="0" smtClean="0">
                <a:latin typeface="Times New Roman" panose="02020603050405020304" pitchFamily="18" charset="0"/>
                <a:cs typeface="Times New Roman" panose="02020603050405020304" pitchFamily="18" charset="0"/>
              </a:rPr>
              <a:t>Quality Definition</a:t>
            </a:r>
          </a:p>
          <a:p>
            <a:r>
              <a:rPr lang="en-US" sz="2400" dirty="0" smtClean="0">
                <a:latin typeface="Times New Roman" panose="02020603050405020304" pitchFamily="18" charset="0"/>
                <a:cs typeface="Times New Roman" panose="02020603050405020304" pitchFamily="18" charset="0"/>
              </a:rPr>
              <a:t>TQM Definition</a:t>
            </a:r>
          </a:p>
          <a:p>
            <a:r>
              <a:rPr lang="en-US" sz="2400" dirty="0" smtClean="0">
                <a:latin typeface="Times New Roman" panose="02020603050405020304" pitchFamily="18" charset="0"/>
                <a:cs typeface="Times New Roman" panose="02020603050405020304" pitchFamily="18" charset="0"/>
              </a:rPr>
              <a:t>Problem Statement</a:t>
            </a:r>
          </a:p>
          <a:p>
            <a:r>
              <a:rPr lang="en-US" sz="2400" dirty="0" smtClean="0">
                <a:latin typeface="Times New Roman" panose="02020603050405020304" pitchFamily="18" charset="0"/>
                <a:cs typeface="Times New Roman" panose="02020603050405020304" pitchFamily="18" charset="0"/>
              </a:rPr>
              <a:t>Objective</a:t>
            </a:r>
          </a:p>
          <a:p>
            <a:r>
              <a:rPr lang="en-US" sz="2400" dirty="0" smtClean="0">
                <a:latin typeface="Times New Roman" panose="02020603050405020304" pitchFamily="18" charset="0"/>
                <a:cs typeface="Times New Roman" panose="02020603050405020304" pitchFamily="18" charset="0"/>
              </a:rPr>
              <a:t>Literature Review</a:t>
            </a:r>
          </a:p>
          <a:p>
            <a:r>
              <a:rPr lang="en-US" sz="2400" dirty="0" smtClean="0">
                <a:latin typeface="Times New Roman" panose="02020603050405020304" pitchFamily="18" charset="0"/>
                <a:cs typeface="Times New Roman" panose="02020603050405020304" pitchFamily="18" charset="0"/>
              </a:rPr>
              <a:t>Methodology</a:t>
            </a:r>
          </a:p>
          <a:p>
            <a:r>
              <a:rPr lang="en-US" sz="2400" dirty="0" smtClean="0">
                <a:latin typeface="Times New Roman" panose="02020603050405020304" pitchFamily="18" charset="0"/>
                <a:cs typeface="Times New Roman" panose="02020603050405020304" pitchFamily="18" charset="0"/>
              </a:rPr>
              <a:t>Hypothesis</a:t>
            </a:r>
          </a:p>
          <a:p>
            <a:r>
              <a:rPr lang="en-US" sz="2400" dirty="0" smtClean="0">
                <a:latin typeface="Times New Roman" panose="02020603050405020304" pitchFamily="18" charset="0"/>
                <a:cs typeface="Times New Roman" panose="02020603050405020304" pitchFamily="18" charset="0"/>
              </a:rPr>
              <a:t>Results</a:t>
            </a:r>
          </a:p>
          <a:p>
            <a:r>
              <a:rPr lang="en-US" sz="2400" dirty="0" smtClean="0">
                <a:latin typeface="Times New Roman" panose="02020603050405020304" pitchFamily="18" charset="0"/>
                <a:cs typeface="Times New Roman" panose="02020603050405020304" pitchFamily="18" charset="0"/>
              </a:rPr>
              <a:t>Conclusion</a:t>
            </a:r>
          </a:p>
          <a:p>
            <a:r>
              <a:rPr lang="en-US" sz="2400" dirty="0" smtClean="0">
                <a:latin typeface="Times New Roman" panose="02020603050405020304" pitchFamily="18" charset="0"/>
                <a:cs typeface="Times New Roman" panose="02020603050405020304" pitchFamily="18" charset="0"/>
              </a:rPr>
              <a:t>Recommendations </a:t>
            </a:r>
          </a:p>
          <a:p>
            <a:endParaRPr lang="en-US" sz="2400" dirty="0" smtClean="0">
              <a:cs typeface="Times New Roman" panose="02020603050405020304" pitchFamily="18" charset="0"/>
            </a:endParaRPr>
          </a:p>
          <a:p>
            <a:endParaRPr lang="en-US" sz="2400" dirty="0" smtClean="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0" indent="0">
              <a:buNone/>
            </a:pPr>
            <a:endParaRPr lang="en-US" dirty="0" smtClean="0"/>
          </a:p>
          <a:p>
            <a:endParaRPr lang="en-US" dirty="0"/>
          </a:p>
        </p:txBody>
      </p:sp>
    </p:spTree>
    <p:extLst>
      <p:ext uri="{BB962C8B-B14F-4D97-AF65-F5344CB8AC3E}">
        <p14:creationId xmlns:p14="http://schemas.microsoft.com/office/powerpoint/2010/main" val="1678219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3632271897"/>
              </p:ext>
            </p:extLst>
          </p:nvPr>
        </p:nvGraphicFramePr>
        <p:xfrm>
          <a:off x="2327956" y="1886857"/>
          <a:ext cx="89154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95621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13594600"/>
              </p:ext>
            </p:extLst>
          </p:nvPr>
        </p:nvGraphicFramePr>
        <p:xfrm>
          <a:off x="2566737" y="2133597"/>
          <a:ext cx="7536113" cy="3531520"/>
        </p:xfrm>
        <a:graphic>
          <a:graphicData uri="http://schemas.openxmlformats.org/drawingml/2006/table">
            <a:tbl>
              <a:tblPr firstRow="1" firstCol="1" bandRow="1">
                <a:tableStyleId>{5C22544A-7EE6-4342-B048-85BDC9FD1C3A}</a:tableStyleId>
              </a:tblPr>
              <a:tblGrid>
                <a:gridCol w="2815570"/>
                <a:gridCol w="2324646"/>
                <a:gridCol w="2395897"/>
              </a:tblGrid>
              <a:tr h="485600">
                <a:tc>
                  <a:txBody>
                    <a:bodyPr/>
                    <a:lstStyle/>
                    <a:p>
                      <a:pPr marL="38100" marR="38100" algn="ctr">
                        <a:lnSpc>
                          <a:spcPts val="1600"/>
                        </a:lnSpc>
                        <a:spcBef>
                          <a:spcPts val="600"/>
                        </a:spcBef>
                        <a:spcAft>
                          <a:spcPts val="600"/>
                        </a:spcAft>
                      </a:pPr>
                      <a:r>
                        <a:rPr lang="en-US" sz="1200">
                          <a:effectLst/>
                        </a:rPr>
                        <a:t>Dimension</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Agree (Positive Response)</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Disagree (Negative Response)</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485600">
                <a:tc>
                  <a:txBody>
                    <a:bodyPr/>
                    <a:lstStyle/>
                    <a:p>
                      <a:pPr marL="0" marR="38100">
                        <a:lnSpc>
                          <a:spcPts val="1600"/>
                        </a:lnSpc>
                        <a:spcBef>
                          <a:spcPts val="0"/>
                        </a:spcBef>
                        <a:spcAft>
                          <a:spcPts val="0"/>
                        </a:spcAft>
                      </a:pPr>
                      <a:r>
                        <a:rPr lang="en-US" sz="1200">
                          <a:effectLst/>
                        </a:rPr>
                        <a:t>Commitment of upper management</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85.7%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7.1%</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Customer focused</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53.6%</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12.5%</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Employee Involvement</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35.7%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30.4%</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Training</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53.6%</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19.6%</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Continual Improvement</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44.6%</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12.5%</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Fact Based Decision Making</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67.9%</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10.7%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Leadership</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83.9%</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8.9%</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System approach</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67.9%</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dirty="0">
                          <a:effectLst/>
                        </a:rPr>
                        <a:t>17.9%</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044426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107678" y="2736246"/>
            <a:ext cx="4018892" cy="950383"/>
          </a:xfrm>
        </p:spPr>
        <p:txBody>
          <a:bodyPr/>
          <a:lstStyle/>
          <a:p>
            <a:r>
              <a:rPr lang="en-US" dirty="0" smtClean="0">
                <a:solidFill>
                  <a:schemeClr val="bg2">
                    <a:lumMod val="75000"/>
                  </a:schemeClr>
                </a:solidFill>
                <a:latin typeface="Times New Roman" panose="02020603050405020304" pitchFamily="18" charset="0"/>
                <a:cs typeface="Times New Roman" panose="02020603050405020304" pitchFamily="18" charset="0"/>
              </a:rPr>
              <a:t>Associative Analysis</a:t>
            </a:r>
            <a:endParaRPr lang="en-US" dirty="0">
              <a:solidFill>
                <a:schemeClr val="bg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557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80238300"/>
              </p:ext>
            </p:extLst>
          </p:nvPr>
        </p:nvGraphicFramePr>
        <p:xfrm>
          <a:off x="1989223" y="3144252"/>
          <a:ext cx="9515391" cy="1338848"/>
        </p:xfrm>
        <a:graphic>
          <a:graphicData uri="http://schemas.openxmlformats.org/drawingml/2006/table">
            <a:tbl>
              <a:tblPr>
                <a:tableStyleId>{5C22544A-7EE6-4342-B048-85BDC9FD1C3A}</a:tableStyleId>
              </a:tblPr>
              <a:tblGrid>
                <a:gridCol w="1773669"/>
                <a:gridCol w="1773669"/>
                <a:gridCol w="1773669"/>
                <a:gridCol w="1773669"/>
                <a:gridCol w="1773669"/>
                <a:gridCol w="647046"/>
              </a:tblGrid>
              <a:tr h="334712">
                <a:tc rowSpan="2" gridSpan="2">
                  <a:txBody>
                    <a:bodyPr/>
                    <a:lstStyle/>
                    <a:p>
                      <a:pPr marL="0" marR="0" algn="ctr">
                        <a:lnSpc>
                          <a:spcPct val="200000"/>
                        </a:lnSpc>
                        <a:spcBef>
                          <a:spcPts val="60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rowSpan="2" hMerge="1">
                  <a:txBody>
                    <a:bodyPr/>
                    <a:lstStyle/>
                    <a:p>
                      <a:endParaRPr lang="en-US"/>
                    </a:p>
                  </a:txBody>
                  <a:tcPr/>
                </a:tc>
                <a:tc gridSpan="4">
                  <a:txBody>
                    <a:bodyPr/>
                    <a:lstStyle/>
                    <a:p>
                      <a:pPr marL="38100" marR="38100" algn="ctr">
                        <a:lnSpc>
                          <a:spcPts val="1600"/>
                        </a:lnSpc>
                        <a:spcBef>
                          <a:spcPts val="600"/>
                        </a:spcBef>
                        <a:spcAft>
                          <a:spcPts val="600"/>
                        </a:spcAft>
                      </a:pPr>
                      <a:r>
                        <a:rPr lang="en-US" sz="1200">
                          <a:effectLst/>
                        </a:rPr>
                        <a:t>Educational level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34712">
                <a:tc gridSpan="2" vMerge="1">
                  <a:txBody>
                    <a:bodyPr/>
                    <a:lstStyle/>
                    <a:p>
                      <a:endParaRPr lang="en-US"/>
                    </a:p>
                  </a:txBody>
                  <a:tcPr/>
                </a:tc>
                <a:tc hMerge="1" vMerge="1">
                  <a:txBody>
                    <a:bodyPr/>
                    <a:lstStyle/>
                    <a:p>
                      <a:endParaRPr lang="en-US"/>
                    </a:p>
                  </a:txBody>
                  <a:tcPr/>
                </a:tc>
                <a:tc>
                  <a:txBody>
                    <a:bodyPr/>
                    <a:lstStyle/>
                    <a:p>
                      <a:pPr marL="38100" marR="38100" algn="ctr">
                        <a:lnSpc>
                          <a:spcPts val="1600"/>
                        </a:lnSpc>
                        <a:spcBef>
                          <a:spcPts val="600"/>
                        </a:spcBef>
                        <a:spcAft>
                          <a:spcPts val="600"/>
                        </a:spcAft>
                      </a:pPr>
                      <a:r>
                        <a:rPr lang="en-US" sz="1200">
                          <a:effectLst/>
                        </a:rPr>
                        <a:t>Diploma</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Bachelor</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Master</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PhD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34712">
                <a:tc rowSpan="2">
                  <a:txBody>
                    <a:bodyPr/>
                    <a:lstStyle/>
                    <a:p>
                      <a:pPr marL="38100" marR="38100">
                        <a:lnSpc>
                          <a:spcPts val="1600"/>
                        </a:lnSpc>
                        <a:spcBef>
                          <a:spcPts val="600"/>
                        </a:spcBef>
                        <a:spcAft>
                          <a:spcPts val="600"/>
                        </a:spcAft>
                      </a:pPr>
                      <a:r>
                        <a:rPr lang="en-US" sz="1200">
                          <a:effectLst/>
                        </a:rPr>
                        <a:t>Gender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nSpc>
                          <a:spcPts val="1600"/>
                        </a:lnSpc>
                        <a:spcBef>
                          <a:spcPts val="600"/>
                        </a:spcBef>
                        <a:spcAft>
                          <a:spcPts val="600"/>
                        </a:spcAft>
                      </a:pPr>
                      <a:r>
                        <a:rPr lang="en-US" sz="1200">
                          <a:effectLst/>
                        </a:rPr>
                        <a:t>Male</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rtl="0">
                        <a:lnSpc>
                          <a:spcPts val="1600"/>
                        </a:lnSpc>
                        <a:spcBef>
                          <a:spcPts val="600"/>
                        </a:spcBef>
                        <a:spcAft>
                          <a:spcPts val="600"/>
                        </a:spcAft>
                      </a:pPr>
                      <a:r>
                        <a:rPr lang="en-US" sz="1200">
                          <a:effectLst/>
                        </a:rPr>
                        <a:t>6.3%</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75.0%</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9.4%</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9.4%</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34712">
                <a:tc vMerge="1">
                  <a:txBody>
                    <a:bodyPr/>
                    <a:lstStyle/>
                    <a:p>
                      <a:endParaRPr lang="en-US"/>
                    </a:p>
                  </a:txBody>
                  <a:tcPr/>
                </a:tc>
                <a:tc>
                  <a:txBody>
                    <a:bodyPr/>
                    <a:lstStyle/>
                    <a:p>
                      <a:pPr marL="38100" marR="38100">
                        <a:lnSpc>
                          <a:spcPts val="1600"/>
                        </a:lnSpc>
                        <a:spcBef>
                          <a:spcPts val="600"/>
                        </a:spcBef>
                        <a:spcAft>
                          <a:spcPts val="600"/>
                        </a:spcAft>
                      </a:pPr>
                      <a:r>
                        <a:rPr lang="en-US" sz="1200" dirty="0">
                          <a:effectLst/>
                        </a:rPr>
                        <a:t>Female</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rtl="0">
                        <a:lnSpc>
                          <a:spcPts val="1600"/>
                        </a:lnSpc>
                        <a:spcBef>
                          <a:spcPts val="600"/>
                        </a:spcBef>
                        <a:spcAft>
                          <a:spcPts val="600"/>
                        </a:spcAft>
                      </a:pPr>
                      <a:r>
                        <a:rPr lang="en-US" sz="1200">
                          <a:effectLst/>
                        </a:rPr>
                        <a:t>9.1%</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72.7%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18.2%</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dirty="0">
                          <a:effectLst/>
                        </a:rPr>
                        <a:t>.0%</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5409678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96180280"/>
              </p:ext>
            </p:extLst>
          </p:nvPr>
        </p:nvGraphicFramePr>
        <p:xfrm>
          <a:off x="1941096" y="3144255"/>
          <a:ext cx="9563517" cy="1333765"/>
        </p:xfrm>
        <a:graphic>
          <a:graphicData uri="http://schemas.openxmlformats.org/drawingml/2006/table">
            <a:tbl>
              <a:tblPr>
                <a:tableStyleId>{5C22544A-7EE6-4342-B048-85BDC9FD1C3A}</a:tableStyleId>
              </a:tblPr>
              <a:tblGrid>
                <a:gridCol w="1491909"/>
                <a:gridCol w="1491909"/>
                <a:gridCol w="1755861"/>
                <a:gridCol w="1834283"/>
                <a:gridCol w="1834283"/>
                <a:gridCol w="1155272"/>
              </a:tblGrid>
              <a:tr h="266753">
                <a:tc rowSpan="2" gridSpan="2">
                  <a:txBody>
                    <a:bodyPr/>
                    <a:lstStyle/>
                    <a:p>
                      <a:pPr marL="0" marR="0" algn="ctr">
                        <a:lnSpc>
                          <a:spcPct val="200000"/>
                        </a:lnSpc>
                        <a:spcBef>
                          <a:spcPts val="600"/>
                        </a:spcBef>
                        <a:spcAft>
                          <a:spcPts val="0"/>
                        </a:spcAft>
                      </a:pPr>
                      <a:r>
                        <a:rPr lang="en-US" sz="1200">
                          <a:effectLst/>
                        </a:rPr>
                        <a:t>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rowSpan="2" hMerge="1">
                  <a:txBody>
                    <a:bodyPr/>
                    <a:lstStyle/>
                    <a:p>
                      <a:endParaRPr lang="en-US"/>
                    </a:p>
                  </a:txBody>
                  <a:tcPr/>
                </a:tc>
                <a:tc gridSpan="3">
                  <a:txBody>
                    <a:bodyPr/>
                    <a:lstStyle/>
                    <a:p>
                      <a:pPr marL="38100" marR="38100" algn="ctr">
                        <a:lnSpc>
                          <a:spcPts val="1600"/>
                        </a:lnSpc>
                        <a:spcBef>
                          <a:spcPts val="600"/>
                        </a:spcBef>
                        <a:spcAft>
                          <a:spcPts val="600"/>
                        </a:spcAft>
                        <a:tabLst>
                          <a:tab pos="1695450" algn="l"/>
                          <a:tab pos="2036445" algn="ctr"/>
                        </a:tabLst>
                      </a:pPr>
                      <a:r>
                        <a:rPr lang="en-US" sz="1200">
                          <a:effectLst/>
                        </a:rPr>
                        <a:t>Education Qualification</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38100" marR="38100" algn="ctr">
                        <a:lnSpc>
                          <a:spcPts val="1600"/>
                        </a:lnSpc>
                        <a:spcBef>
                          <a:spcPts val="600"/>
                        </a:spcBef>
                        <a:spcAft>
                          <a:spcPts val="600"/>
                        </a:spcAft>
                        <a:tabLst>
                          <a:tab pos="1695450" algn="l"/>
                          <a:tab pos="2036445" algn="ctr"/>
                        </a:tabLst>
                      </a:pPr>
                      <a:r>
                        <a:rPr lang="en-US" sz="1200">
                          <a:effectLst/>
                        </a:rPr>
                        <a:t>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266753">
                <a:tc gridSpan="2" vMerge="1">
                  <a:txBody>
                    <a:bodyPr/>
                    <a:lstStyle/>
                    <a:p>
                      <a:endParaRPr lang="en-US"/>
                    </a:p>
                  </a:txBody>
                  <a:tcPr/>
                </a:tc>
                <a:tc hMerge="1" vMerge="1">
                  <a:txBody>
                    <a:bodyPr/>
                    <a:lstStyle/>
                    <a:p>
                      <a:endParaRPr lang="en-US"/>
                    </a:p>
                  </a:txBody>
                  <a:tcPr/>
                </a:tc>
                <a:tc>
                  <a:txBody>
                    <a:bodyPr/>
                    <a:lstStyle/>
                    <a:p>
                      <a:pPr marL="38100" marR="38100" algn="ctr">
                        <a:lnSpc>
                          <a:spcPts val="1600"/>
                        </a:lnSpc>
                        <a:spcBef>
                          <a:spcPts val="600"/>
                        </a:spcBef>
                        <a:spcAft>
                          <a:spcPts val="600"/>
                        </a:spcAft>
                      </a:pPr>
                      <a:r>
                        <a:rPr lang="en-US" sz="1200">
                          <a:effectLst/>
                        </a:rPr>
                        <a:t>Diploma</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Bachelor</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Master</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PhD</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266753">
                <a:tc rowSpan="3">
                  <a:txBody>
                    <a:bodyPr/>
                    <a:lstStyle/>
                    <a:p>
                      <a:pPr marL="38100" marR="38100">
                        <a:lnSpc>
                          <a:spcPts val="1600"/>
                        </a:lnSpc>
                        <a:spcBef>
                          <a:spcPts val="600"/>
                        </a:spcBef>
                        <a:spcAft>
                          <a:spcPts val="600"/>
                        </a:spcAft>
                      </a:pPr>
                      <a:r>
                        <a:rPr lang="en-US" sz="1200" dirty="0">
                          <a:effectLst/>
                        </a:rPr>
                        <a:t>Work</a:t>
                      </a:r>
                      <a:endParaRPr lang="en-US" sz="1800" dirty="0">
                        <a:effectLst/>
                      </a:endParaRPr>
                    </a:p>
                    <a:p>
                      <a:pPr marL="38100" marR="38100">
                        <a:lnSpc>
                          <a:spcPts val="1600"/>
                        </a:lnSpc>
                        <a:spcBef>
                          <a:spcPts val="600"/>
                        </a:spcBef>
                        <a:spcAft>
                          <a:spcPts val="600"/>
                        </a:spcAft>
                      </a:pPr>
                      <a:r>
                        <a:rPr lang="en-US" sz="1200" dirty="0">
                          <a:effectLst/>
                        </a:rPr>
                        <a:t>Level</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nSpc>
                          <a:spcPts val="1600"/>
                        </a:lnSpc>
                        <a:spcBef>
                          <a:spcPts val="600"/>
                        </a:spcBef>
                        <a:spcAft>
                          <a:spcPts val="600"/>
                        </a:spcAft>
                      </a:pPr>
                      <a:r>
                        <a:rPr lang="en-US" sz="1200">
                          <a:effectLst/>
                        </a:rPr>
                        <a:t>Upper manager</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rtl="0">
                        <a:lnSpc>
                          <a:spcPts val="1600"/>
                        </a:lnSpc>
                        <a:spcBef>
                          <a:spcPts val="600"/>
                        </a:spcBef>
                        <a:spcAft>
                          <a:spcPts val="600"/>
                        </a:spcAft>
                      </a:pPr>
                      <a:r>
                        <a:rPr lang="en-US" sz="1200">
                          <a:effectLst/>
                        </a:rPr>
                        <a:t>0%</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83.3%</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0%</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16.7%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266753">
                <a:tc vMerge="1">
                  <a:txBody>
                    <a:bodyPr/>
                    <a:lstStyle/>
                    <a:p>
                      <a:endParaRPr lang="en-US"/>
                    </a:p>
                  </a:txBody>
                  <a:tcPr/>
                </a:tc>
                <a:tc>
                  <a:txBody>
                    <a:bodyPr/>
                    <a:lstStyle/>
                    <a:p>
                      <a:pPr marL="38100" marR="38100" algn="ctr">
                        <a:lnSpc>
                          <a:spcPts val="1600"/>
                        </a:lnSpc>
                        <a:spcBef>
                          <a:spcPts val="600"/>
                        </a:spcBef>
                        <a:spcAft>
                          <a:spcPts val="600"/>
                        </a:spcAft>
                      </a:pPr>
                      <a:r>
                        <a:rPr lang="en-US" sz="1200" dirty="0">
                          <a:effectLst/>
                        </a:rPr>
                        <a:t>Middle manager</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rtl="0">
                        <a:lnSpc>
                          <a:spcPts val="1600"/>
                        </a:lnSpc>
                        <a:spcBef>
                          <a:spcPts val="600"/>
                        </a:spcBef>
                        <a:spcAft>
                          <a:spcPts val="600"/>
                        </a:spcAft>
                      </a:pPr>
                      <a:r>
                        <a:rPr lang="en-US" sz="1200" dirty="0">
                          <a:effectLst/>
                        </a:rPr>
                        <a:t>16%</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dirty="0">
                          <a:effectLst/>
                        </a:rPr>
                        <a:t>64%</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dirty="0">
                          <a:effectLst/>
                        </a:rPr>
                        <a:t>12%</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dirty="0">
                          <a:effectLst/>
                        </a:rPr>
                        <a:t>4%</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266753">
                <a:tc vMerge="1">
                  <a:txBody>
                    <a:bodyPr/>
                    <a:lstStyle/>
                    <a:p>
                      <a:endParaRPr lang="en-US"/>
                    </a:p>
                  </a:txBody>
                  <a:tcPr/>
                </a:tc>
                <a:tc>
                  <a:txBody>
                    <a:bodyPr/>
                    <a:lstStyle/>
                    <a:p>
                      <a:pPr marL="38100" marR="38100">
                        <a:lnSpc>
                          <a:spcPts val="1600"/>
                        </a:lnSpc>
                        <a:spcBef>
                          <a:spcPts val="600"/>
                        </a:spcBef>
                        <a:spcAft>
                          <a:spcPts val="600"/>
                        </a:spcAft>
                      </a:pPr>
                      <a:r>
                        <a:rPr lang="en-US" sz="1200">
                          <a:effectLst/>
                        </a:rPr>
                        <a:t>Supervisor</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rtl="0">
                        <a:lnSpc>
                          <a:spcPts val="1600"/>
                        </a:lnSpc>
                        <a:spcBef>
                          <a:spcPts val="600"/>
                        </a:spcBef>
                        <a:spcAft>
                          <a:spcPts val="600"/>
                        </a:spcAft>
                      </a:pPr>
                      <a:r>
                        <a:rPr lang="en-US" sz="1200">
                          <a:effectLst/>
                        </a:rPr>
                        <a:t>5.6%</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72.2%</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16.7%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dirty="0">
                          <a:effectLst/>
                        </a:rPr>
                        <a:t>5.6%</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72321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54374870"/>
              </p:ext>
            </p:extLst>
          </p:nvPr>
        </p:nvGraphicFramePr>
        <p:xfrm>
          <a:off x="1748588" y="2903622"/>
          <a:ext cx="9756024" cy="1654662"/>
        </p:xfrm>
        <a:graphic>
          <a:graphicData uri="http://schemas.openxmlformats.org/drawingml/2006/table">
            <a:tbl>
              <a:tblPr>
                <a:tableStyleId>{5C22544A-7EE6-4342-B048-85BDC9FD1C3A}</a:tableStyleId>
              </a:tblPr>
              <a:tblGrid>
                <a:gridCol w="1962912"/>
                <a:gridCol w="1962912"/>
                <a:gridCol w="1962912"/>
                <a:gridCol w="1596085"/>
                <a:gridCol w="1598037"/>
                <a:gridCol w="673166"/>
              </a:tblGrid>
              <a:tr h="275777">
                <a:tc rowSpan="2" gridSpan="2">
                  <a:txBody>
                    <a:bodyPr/>
                    <a:lstStyle/>
                    <a:p>
                      <a:pPr marL="0" marR="0" algn="ctr">
                        <a:lnSpc>
                          <a:spcPct val="200000"/>
                        </a:lnSpc>
                        <a:spcBef>
                          <a:spcPts val="600"/>
                        </a:spcBef>
                        <a:spcAft>
                          <a:spcPts val="0"/>
                        </a:spcAft>
                      </a:pPr>
                      <a:r>
                        <a:rPr lang="en-US" sz="1200">
                          <a:effectLst/>
                        </a:rPr>
                        <a:t>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rowSpan="2" hMerge="1">
                  <a:txBody>
                    <a:bodyPr/>
                    <a:lstStyle/>
                    <a:p>
                      <a:endParaRPr lang="en-US"/>
                    </a:p>
                  </a:txBody>
                  <a:tcPr/>
                </a:tc>
                <a:tc gridSpan="4">
                  <a:txBody>
                    <a:bodyPr/>
                    <a:lstStyle/>
                    <a:p>
                      <a:pPr marL="38100" marR="38100" algn="ctr">
                        <a:lnSpc>
                          <a:spcPts val="1600"/>
                        </a:lnSpc>
                        <a:spcBef>
                          <a:spcPts val="600"/>
                        </a:spcBef>
                        <a:spcAft>
                          <a:spcPts val="600"/>
                        </a:spcAft>
                      </a:pPr>
                      <a:r>
                        <a:rPr lang="en-US" sz="1200">
                          <a:effectLst/>
                        </a:rPr>
                        <a:t>Experience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275777">
                <a:tc gridSpan="2" vMerge="1">
                  <a:txBody>
                    <a:bodyPr/>
                    <a:lstStyle/>
                    <a:p>
                      <a:endParaRPr lang="en-US"/>
                    </a:p>
                  </a:txBody>
                  <a:tcPr/>
                </a:tc>
                <a:tc hMerge="1" vMerge="1">
                  <a:txBody>
                    <a:bodyPr/>
                    <a:lstStyle/>
                    <a:p>
                      <a:endParaRPr lang="en-US"/>
                    </a:p>
                  </a:txBody>
                  <a:tcPr/>
                </a:tc>
                <a:tc>
                  <a:txBody>
                    <a:bodyPr/>
                    <a:lstStyle/>
                    <a:p>
                      <a:pPr marL="38100" marR="38100" algn="ctr" rtl="0">
                        <a:lnSpc>
                          <a:spcPts val="1600"/>
                        </a:lnSpc>
                        <a:spcBef>
                          <a:spcPts val="600"/>
                        </a:spcBef>
                        <a:spcAft>
                          <a:spcPts val="600"/>
                        </a:spcAft>
                      </a:pPr>
                      <a:r>
                        <a:rPr lang="en-US" sz="1200">
                          <a:effectLst/>
                        </a:rPr>
                        <a:t>5 -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rtl="0">
                        <a:lnSpc>
                          <a:spcPts val="1600"/>
                        </a:lnSpc>
                        <a:spcBef>
                          <a:spcPts val="600"/>
                        </a:spcBef>
                        <a:spcAft>
                          <a:spcPts val="600"/>
                        </a:spcAft>
                      </a:pPr>
                      <a:r>
                        <a:rPr lang="en-US" sz="1200">
                          <a:effectLst/>
                        </a:rPr>
                        <a:t>6-10</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11-15</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16 +</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275777">
                <a:tc rowSpan="4">
                  <a:txBody>
                    <a:bodyPr/>
                    <a:lstStyle/>
                    <a:p>
                      <a:pPr marL="38100" marR="38100">
                        <a:lnSpc>
                          <a:spcPts val="1600"/>
                        </a:lnSpc>
                        <a:spcBef>
                          <a:spcPts val="600"/>
                        </a:spcBef>
                        <a:spcAft>
                          <a:spcPts val="600"/>
                        </a:spcAft>
                      </a:pPr>
                      <a:r>
                        <a:rPr lang="en-US" sz="1200">
                          <a:effectLst/>
                        </a:rPr>
                        <a:t>Educational level</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nSpc>
                          <a:spcPts val="1600"/>
                        </a:lnSpc>
                        <a:spcBef>
                          <a:spcPts val="600"/>
                        </a:spcBef>
                        <a:spcAft>
                          <a:spcPts val="600"/>
                        </a:spcAft>
                      </a:pPr>
                      <a:r>
                        <a:rPr lang="en-US" sz="1200">
                          <a:effectLst/>
                        </a:rPr>
                        <a:t>Diploma</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rtl="0">
                        <a:lnSpc>
                          <a:spcPts val="1600"/>
                        </a:lnSpc>
                        <a:spcBef>
                          <a:spcPts val="600"/>
                        </a:spcBef>
                        <a:spcAft>
                          <a:spcPts val="600"/>
                        </a:spcAft>
                      </a:pPr>
                      <a:r>
                        <a:rPr lang="en-US" sz="1200">
                          <a:effectLst/>
                        </a:rPr>
                        <a:t>.0%</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16.7%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33.3%</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50.0%</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275777">
                <a:tc vMerge="1">
                  <a:txBody>
                    <a:bodyPr/>
                    <a:lstStyle/>
                    <a:p>
                      <a:endParaRPr lang="en-US"/>
                    </a:p>
                  </a:txBody>
                  <a:tcPr/>
                </a:tc>
                <a:tc>
                  <a:txBody>
                    <a:bodyPr/>
                    <a:lstStyle/>
                    <a:p>
                      <a:pPr marL="38100" marR="38100">
                        <a:lnSpc>
                          <a:spcPts val="1600"/>
                        </a:lnSpc>
                        <a:spcBef>
                          <a:spcPts val="600"/>
                        </a:spcBef>
                        <a:spcAft>
                          <a:spcPts val="600"/>
                        </a:spcAft>
                      </a:pPr>
                      <a:r>
                        <a:rPr lang="en-US" sz="1200">
                          <a:effectLst/>
                        </a:rPr>
                        <a:t>Bachelor</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rtl="0">
                        <a:lnSpc>
                          <a:spcPts val="1600"/>
                        </a:lnSpc>
                        <a:spcBef>
                          <a:spcPts val="600"/>
                        </a:spcBef>
                        <a:spcAft>
                          <a:spcPts val="600"/>
                        </a:spcAft>
                      </a:pPr>
                      <a:r>
                        <a:rPr lang="en-US" sz="1200">
                          <a:effectLst/>
                        </a:rPr>
                        <a:t>10.8%</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13.5%</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37.8%</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37.8%</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275777">
                <a:tc vMerge="1">
                  <a:txBody>
                    <a:bodyPr/>
                    <a:lstStyle/>
                    <a:p>
                      <a:endParaRPr lang="en-US"/>
                    </a:p>
                  </a:txBody>
                  <a:tcPr/>
                </a:tc>
                <a:tc>
                  <a:txBody>
                    <a:bodyPr/>
                    <a:lstStyle/>
                    <a:p>
                      <a:pPr marL="38100" marR="38100">
                        <a:lnSpc>
                          <a:spcPts val="1600"/>
                        </a:lnSpc>
                        <a:spcBef>
                          <a:spcPts val="600"/>
                        </a:spcBef>
                        <a:spcAft>
                          <a:spcPts val="600"/>
                        </a:spcAft>
                      </a:pPr>
                      <a:r>
                        <a:rPr lang="en-US" sz="1200">
                          <a:effectLst/>
                        </a:rPr>
                        <a:t>Master</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rtl="0">
                        <a:lnSpc>
                          <a:spcPts val="1600"/>
                        </a:lnSpc>
                        <a:spcBef>
                          <a:spcPts val="600"/>
                        </a:spcBef>
                        <a:spcAft>
                          <a:spcPts val="600"/>
                        </a:spcAft>
                      </a:pPr>
                      <a:r>
                        <a:rPr lang="en-US" sz="1200">
                          <a:effectLst/>
                        </a:rPr>
                        <a:t>.0%</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42.9%</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57.1%</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.0%</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275777">
                <a:tc vMerge="1">
                  <a:txBody>
                    <a:bodyPr/>
                    <a:lstStyle/>
                    <a:p>
                      <a:endParaRPr lang="en-US"/>
                    </a:p>
                  </a:txBody>
                  <a:tcPr/>
                </a:tc>
                <a:tc>
                  <a:txBody>
                    <a:bodyPr/>
                    <a:lstStyle/>
                    <a:p>
                      <a:pPr marL="38100" marR="38100">
                        <a:lnSpc>
                          <a:spcPts val="1600"/>
                        </a:lnSpc>
                        <a:spcBef>
                          <a:spcPts val="600"/>
                        </a:spcBef>
                        <a:spcAft>
                          <a:spcPts val="600"/>
                        </a:spcAft>
                      </a:pPr>
                      <a:r>
                        <a:rPr lang="en-US" sz="1200">
                          <a:effectLst/>
                        </a:rPr>
                        <a:t>PhD</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rtl="0">
                        <a:lnSpc>
                          <a:spcPts val="1600"/>
                        </a:lnSpc>
                        <a:spcBef>
                          <a:spcPts val="600"/>
                        </a:spcBef>
                        <a:spcAft>
                          <a:spcPts val="600"/>
                        </a:spcAft>
                      </a:pPr>
                      <a:r>
                        <a:rPr lang="en-US" sz="1200">
                          <a:effectLst/>
                        </a:rPr>
                        <a:t>.0%</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33.3%</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a:effectLst/>
                        </a:rPr>
                        <a:t>66.7%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r">
                        <a:lnSpc>
                          <a:spcPts val="1600"/>
                        </a:lnSpc>
                        <a:spcBef>
                          <a:spcPts val="600"/>
                        </a:spcBef>
                        <a:spcAft>
                          <a:spcPts val="600"/>
                        </a:spcAft>
                      </a:pPr>
                      <a:r>
                        <a:rPr lang="en-US" sz="1200" dirty="0">
                          <a:effectLst/>
                        </a:rPr>
                        <a:t>.0%</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574484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4082989006"/>
              </p:ext>
            </p:extLst>
          </p:nvPr>
        </p:nvGraphicFramePr>
        <p:xfrm>
          <a:off x="2622264" y="1443790"/>
          <a:ext cx="7690387" cy="4798929"/>
        </p:xfrm>
        <a:graphic>
          <a:graphicData uri="http://schemas.openxmlformats.org/presentationml/2006/ole">
            <mc:AlternateContent xmlns:mc="http://schemas.openxmlformats.org/markup-compatibility/2006">
              <mc:Choice xmlns:v="urn:schemas-microsoft-com:vml" Requires="v">
                <p:oleObj spid="_x0000_s8197" name="Document" r:id="rId3" imgW="6860843" imgH="4280858" progId="Word.Document.12">
                  <p:embed/>
                </p:oleObj>
              </mc:Choice>
              <mc:Fallback>
                <p:oleObj name="Document" r:id="rId3" imgW="6860843" imgH="4280858" progId="Word.Document.12">
                  <p:embed/>
                  <p:pic>
                    <p:nvPicPr>
                      <p:cNvPr id="0" name=""/>
                      <p:cNvPicPr/>
                      <p:nvPr/>
                    </p:nvPicPr>
                    <p:blipFill>
                      <a:blip r:embed="rId4"/>
                      <a:stretch>
                        <a:fillRect/>
                      </a:stretch>
                    </p:blipFill>
                    <p:spPr>
                      <a:xfrm>
                        <a:off x="2622264" y="1443790"/>
                        <a:ext cx="7690387" cy="4798929"/>
                      </a:xfrm>
                      <a:prstGeom prst="rect">
                        <a:avLst/>
                      </a:prstGeom>
                    </p:spPr>
                  </p:pic>
                </p:oleObj>
              </mc:Fallback>
            </mc:AlternateContent>
          </a:graphicData>
        </a:graphic>
      </p:graphicFrame>
    </p:spTree>
    <p:extLst>
      <p:ext uri="{BB962C8B-B14F-4D97-AF65-F5344CB8AC3E}">
        <p14:creationId xmlns:p14="http://schemas.microsoft.com/office/powerpoint/2010/main" val="1722864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858021209"/>
              </p:ext>
            </p:extLst>
          </p:nvPr>
        </p:nvGraphicFramePr>
        <p:xfrm>
          <a:off x="2665413" y="428625"/>
          <a:ext cx="7280692" cy="6365973"/>
        </p:xfrm>
        <a:graphic>
          <a:graphicData uri="http://schemas.openxmlformats.org/presentationml/2006/ole">
            <mc:AlternateContent xmlns:mc="http://schemas.openxmlformats.org/markup-compatibility/2006">
              <mc:Choice xmlns:v="urn:schemas-microsoft-com:vml" Requires="v">
                <p:oleObj spid="_x0000_s1039" name="Document" r:id="rId3" imgW="6860843" imgH="5998953" progId="Word.Document.12">
                  <p:embed/>
                </p:oleObj>
              </mc:Choice>
              <mc:Fallback>
                <p:oleObj name="Document" r:id="rId3" imgW="6860843" imgH="5998953" progId="Word.Document.12">
                  <p:embed/>
                  <p:pic>
                    <p:nvPicPr>
                      <p:cNvPr id="0" name=""/>
                      <p:cNvPicPr/>
                      <p:nvPr/>
                    </p:nvPicPr>
                    <p:blipFill>
                      <a:blip r:embed="rId4"/>
                      <a:stretch>
                        <a:fillRect/>
                      </a:stretch>
                    </p:blipFill>
                    <p:spPr>
                      <a:xfrm>
                        <a:off x="2665413" y="428625"/>
                        <a:ext cx="7280692" cy="6365973"/>
                      </a:xfrm>
                      <a:prstGeom prst="rect">
                        <a:avLst/>
                      </a:prstGeom>
                    </p:spPr>
                  </p:pic>
                </p:oleObj>
              </mc:Fallback>
            </mc:AlternateContent>
          </a:graphicData>
        </a:graphic>
      </p:graphicFrame>
    </p:spTree>
    <p:extLst>
      <p:ext uri="{BB962C8B-B14F-4D97-AF65-F5344CB8AC3E}">
        <p14:creationId xmlns:p14="http://schemas.microsoft.com/office/powerpoint/2010/main" val="617184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847628834"/>
              </p:ext>
            </p:extLst>
          </p:nvPr>
        </p:nvGraphicFramePr>
        <p:xfrm>
          <a:off x="2775284" y="3961"/>
          <a:ext cx="6416842" cy="7247081"/>
        </p:xfrm>
        <a:graphic>
          <a:graphicData uri="http://schemas.openxmlformats.org/presentationml/2006/ole">
            <mc:AlternateContent xmlns:mc="http://schemas.openxmlformats.org/markup-compatibility/2006">
              <mc:Choice xmlns:v="urn:schemas-microsoft-com:vml" Requires="v">
                <p:oleObj spid="_x0000_s2063" name="Document" r:id="rId3" imgW="6860843" imgH="7749396" progId="Word.Document.12">
                  <p:embed/>
                </p:oleObj>
              </mc:Choice>
              <mc:Fallback>
                <p:oleObj name="Document" r:id="rId3" imgW="6860843" imgH="7749396" progId="Word.Document.12">
                  <p:embed/>
                  <p:pic>
                    <p:nvPicPr>
                      <p:cNvPr id="0" name=""/>
                      <p:cNvPicPr/>
                      <p:nvPr/>
                    </p:nvPicPr>
                    <p:blipFill>
                      <a:blip r:embed="rId4"/>
                      <a:stretch>
                        <a:fillRect/>
                      </a:stretch>
                    </p:blipFill>
                    <p:spPr>
                      <a:xfrm>
                        <a:off x="2775284" y="3961"/>
                        <a:ext cx="6416842" cy="7247081"/>
                      </a:xfrm>
                      <a:prstGeom prst="rect">
                        <a:avLst/>
                      </a:prstGeom>
                    </p:spPr>
                  </p:pic>
                </p:oleObj>
              </mc:Fallback>
            </mc:AlternateContent>
          </a:graphicData>
        </a:graphic>
      </p:graphicFrame>
    </p:spTree>
    <p:extLst>
      <p:ext uri="{BB962C8B-B14F-4D97-AF65-F5344CB8AC3E}">
        <p14:creationId xmlns:p14="http://schemas.microsoft.com/office/powerpoint/2010/main" val="30305966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4410" y="3168202"/>
            <a:ext cx="4137918" cy="977721"/>
          </a:xfrm>
        </p:spPr>
        <p:txBody>
          <a:bodyPr/>
          <a:lstStyle/>
          <a:p>
            <a:r>
              <a:rPr lang="en-US" dirty="0" smtClean="0">
                <a:latin typeface="Times New Roman" panose="02020603050405020304" pitchFamily="18" charset="0"/>
                <a:cs typeface="Times New Roman" panose="02020603050405020304" pitchFamily="18" charset="0"/>
              </a:rPr>
              <a:t>Profound Analysis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8216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Quality in Health Sector in West Bank</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It was started to take care of quality in Palestinian Health Sector in 1996. </a:t>
            </a:r>
            <a:endParaRPr lang="en-US" dirty="0">
              <a:latin typeface="Times New Roman" panose="02020603050405020304" pitchFamily="18" charset="0"/>
              <a:cs typeface="Times New Roman" panose="02020603050405020304" pitchFamily="18" charset="0"/>
            </a:endParaRP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4244067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991" y="636989"/>
            <a:ext cx="8911687" cy="1280890"/>
          </a:xfrm>
        </p:spPr>
        <p:txBody>
          <a:bodyPr>
            <a:normAutofit/>
          </a:bodyPr>
          <a:lstStyle/>
          <a:p>
            <a:r>
              <a:rPr lang="en-US" dirty="0" smtClean="0">
                <a:latin typeface="Times New Roman" panose="02020603050405020304" pitchFamily="18" charset="0"/>
                <a:cs typeface="Times New Roman" panose="02020603050405020304" pitchFamily="18" charset="0"/>
              </a:rPr>
              <a:t>Hypothesis </a:t>
            </a:r>
            <a:r>
              <a:rPr lang="en-US" dirty="0">
                <a:latin typeface="Times New Roman" panose="02020603050405020304" pitchFamily="18" charset="0"/>
                <a:cs typeface="Times New Roman" panose="02020603050405020304" pitchFamily="18" charset="0"/>
              </a:rPr>
              <a:t>one</a:t>
            </a:r>
            <a:br>
              <a:rPr lang="en-US" dirty="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H0 </a:t>
            </a:r>
            <a:r>
              <a:rPr lang="en-US" sz="1800" dirty="0">
                <a:latin typeface="Times New Roman" panose="02020603050405020304" pitchFamily="18" charset="0"/>
                <a:cs typeface="Times New Roman" panose="02020603050405020304" pitchFamily="18" charset="0"/>
              </a:rPr>
              <a:t>(there are no statistically significant differences for the age of </a:t>
            </a:r>
            <a:r>
              <a:rPr lang="en-US" sz="1800" dirty="0" smtClean="0">
                <a:latin typeface="Times New Roman" panose="02020603050405020304" pitchFamily="18" charset="0"/>
                <a:cs typeface="Times New Roman" panose="02020603050405020304" pitchFamily="18" charset="0"/>
              </a:rPr>
              <a:t>respondents </a:t>
            </a:r>
            <a:r>
              <a:rPr lang="en-US" sz="1800" dirty="0">
                <a:latin typeface="Times New Roman" panose="02020603050405020304" pitchFamily="18" charset="0"/>
                <a:cs typeface="Times New Roman" panose="02020603050405020304" pitchFamily="18" charset="0"/>
              </a:rPr>
              <a:t>according to each studied </a:t>
            </a:r>
            <a:r>
              <a:rPr lang="en-US" sz="1800" dirty="0" smtClean="0">
                <a:latin typeface="Times New Roman" panose="02020603050405020304" pitchFamily="18" charset="0"/>
                <a:cs typeface="Times New Roman" panose="02020603050405020304" pitchFamily="18" charset="0"/>
              </a:rPr>
              <a:t>dimension)  </a:t>
            </a:r>
            <a:endParaRPr lang="en-US"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1856928" y="2545977"/>
            <a:ext cx="7681815" cy="2669970"/>
          </a:xfrm>
          <a:prstGeom prst="rect">
            <a:avLst/>
          </a:prstGeom>
        </p:spPr>
      </p:pic>
    </p:spTree>
    <p:extLst>
      <p:ext uri="{BB962C8B-B14F-4D97-AF65-F5344CB8AC3E}">
        <p14:creationId xmlns:p14="http://schemas.microsoft.com/office/powerpoint/2010/main" val="2453776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9834607"/>
              </p:ext>
            </p:extLst>
          </p:nvPr>
        </p:nvGraphicFramePr>
        <p:xfrm>
          <a:off x="3090931" y="1103284"/>
          <a:ext cx="6431499" cy="5167122"/>
        </p:xfrm>
        <a:graphic>
          <a:graphicData uri="http://schemas.openxmlformats.org/drawingml/2006/table">
            <a:tbl>
              <a:tblPr firstRow="1" firstCol="1" bandRow="1"/>
              <a:tblGrid>
                <a:gridCol w="1106867"/>
                <a:gridCol w="1106867"/>
                <a:gridCol w="843067"/>
                <a:gridCol w="843067"/>
                <a:gridCol w="843067"/>
                <a:gridCol w="844282"/>
                <a:gridCol w="844282"/>
              </a:tblGrid>
              <a:tr h="234205">
                <a:tc gridSpan="7">
                  <a:txBody>
                    <a:bodyPr/>
                    <a:lstStyle/>
                    <a:p>
                      <a:pPr marL="0" marR="0" algn="ctr">
                        <a:lnSpc>
                          <a:spcPct val="200000"/>
                        </a:lnSpc>
                        <a:spcBef>
                          <a:spcPts val="60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ANOVA</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8409">
                <a:tc gridSpan="2">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Sum of Squares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Df</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Mean Square</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Sig.</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205">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Leadership 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Between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8.716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2.905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2.306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0.088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4205">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Within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64.265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4205">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72.982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34205">
                <a:tc rowSpan="3">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Leadership 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Between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3.221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1.074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1.034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4205">
                <a:tc vMerge="1">
                  <a:txBody>
                    <a:bodyPr/>
                    <a:lstStyle/>
                    <a:p>
                      <a:endParaRPr lang="en-US"/>
                    </a:p>
                  </a:txBody>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Within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52.961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1.038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4205">
                <a:tc vMerge="1">
                  <a:txBody>
                    <a:bodyPr/>
                    <a:lstStyle/>
                    <a:p>
                      <a:endParaRPr lang="en-US"/>
                    </a:p>
                  </a:txBody>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56.182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34205">
                <a:tc rowSpan="3">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Leadership 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Between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9.771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3.257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3.253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0.029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4205">
                <a:tc vMerge="1">
                  <a:txBody>
                    <a:bodyPr/>
                    <a:lstStyle/>
                    <a:p>
                      <a:endParaRPr lang="en-US"/>
                    </a:p>
                  </a:txBody>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Within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51.065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4205">
                <a:tc vMerge="1">
                  <a:txBody>
                    <a:bodyPr/>
                    <a:lstStyle/>
                    <a:p>
                      <a:endParaRPr lang="en-US"/>
                    </a:p>
                  </a:txBody>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60.836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34205">
                <a:tc rowSpan="3">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Leadership 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Between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7.887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2.629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1.743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0.170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4205">
                <a:tc vMerge="1">
                  <a:txBody>
                    <a:bodyPr/>
                    <a:lstStyle/>
                    <a:p>
                      <a:endParaRPr lang="en-US"/>
                    </a:p>
                  </a:txBody>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Within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76.913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4205">
                <a:tc vMerge="1">
                  <a:txBody>
                    <a:bodyPr/>
                    <a:lstStyle/>
                    <a:p>
                      <a:endParaRPr lang="en-US"/>
                    </a:p>
                  </a:txBody>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84.800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34205">
                <a:tc rowSpan="3">
                  <a:txBody>
                    <a:bodyPr/>
                    <a:lstStyle/>
                    <a:p>
                      <a:pPr marL="0" marR="0">
                        <a:lnSpc>
                          <a:spcPct val="200000"/>
                        </a:lnSpc>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Leadership 5</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Between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.770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0.876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4205">
                <a:tc vMerge="1">
                  <a:txBody>
                    <a:bodyPr/>
                    <a:lstStyle/>
                    <a:p>
                      <a:endParaRPr lang="en-US"/>
                    </a:p>
                  </a:txBody>
                  <a:tcPr/>
                </a:tc>
                <a:tc>
                  <a:txBody>
                    <a:bodyPr/>
                    <a:lstStyle/>
                    <a:p>
                      <a:pPr marL="0" marR="0">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Within Groups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56.063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200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1.121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pPr>
                      <a:endParaRPr lang="en-US" sz="120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4205">
                <a:tc vMerge="1">
                  <a:txBody>
                    <a:bodyPr/>
                    <a:lstStyle/>
                    <a:p>
                      <a:endParaRPr lang="en-US"/>
                    </a:p>
                  </a:txBody>
                  <a:tcPr/>
                </a:tc>
                <a:tc>
                  <a:txBody>
                    <a:bodyPr/>
                    <a:lstStyle/>
                    <a:p>
                      <a:pPr marL="0" marR="0">
                        <a:lnSpc>
                          <a:spcPct val="200000"/>
                        </a:lnSpc>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56.833</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dirty="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dirty="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dirty="0">
                        <a:effectLst/>
                        <a:latin typeface="Calibri" panose="020F0502020204030204" pitchFamily="34" charset="0"/>
                      </a:endParaRPr>
                    </a:p>
                  </a:txBody>
                  <a:tcPr marL="48577" marR="4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188840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15025734"/>
              </p:ext>
            </p:extLst>
          </p:nvPr>
        </p:nvGraphicFramePr>
        <p:xfrm>
          <a:off x="3812144" y="1765372"/>
          <a:ext cx="4982874" cy="4128898"/>
        </p:xfrm>
        <a:graphic>
          <a:graphicData uri="http://schemas.openxmlformats.org/drawingml/2006/table">
            <a:tbl>
              <a:tblPr firstRow="1" firstCol="1" bandRow="1"/>
              <a:tblGrid>
                <a:gridCol w="788499"/>
                <a:gridCol w="739217"/>
                <a:gridCol w="547569"/>
                <a:gridCol w="542092"/>
                <a:gridCol w="788499"/>
                <a:gridCol w="788499"/>
                <a:gridCol w="788499"/>
              </a:tblGrid>
              <a:tr h="257517">
                <a:tc rowSpan="2" gridSpan="2">
                  <a:txBody>
                    <a:bodyPr/>
                    <a:lstStyle/>
                    <a:p>
                      <a:pPr marL="0" marR="0">
                        <a:lnSpc>
                          <a:spcPct val="200000"/>
                        </a:lnSpc>
                        <a:spcBef>
                          <a:spcPts val="0"/>
                        </a:spcBef>
                        <a:spcAft>
                          <a:spcPts val="0"/>
                        </a:spcAft>
                      </a:pP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Age</a:t>
                      </a:r>
                      <a:endParaRPr lang="en-US" sz="1050" dirty="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marL="0" marR="0" algn="ct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Mean Difference (I-J)</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Std. Error</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Sig.</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 Confidence Interval</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15034">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Lower Bound</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Upper Bound</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517">
                <a:tc rowSpan="3">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 and lower</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26-35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-0.95238</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0.49793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0.061</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-1.9520</a:t>
                      </a:r>
                      <a:endParaRPr lang="en-US" sz="1050" dirty="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0.0473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15034">
                <a:tc vMerge="1">
                  <a:txBody>
                    <a:bodyPr/>
                    <a:lstStyle/>
                    <a:p>
                      <a:endParaRPr lang="en-US"/>
                    </a:p>
                  </a:txBody>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36-45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-1.47619</a:t>
                      </a:r>
                      <a:r>
                        <a:rPr lang="en-US" sz="900" baseline="30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0.49793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-2.4758</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-0.4765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7517">
                <a:tc vMerge="1">
                  <a:txBody>
                    <a:bodyPr/>
                    <a:lstStyle/>
                    <a:p>
                      <a:endParaRPr lang="en-US"/>
                    </a:p>
                  </a:txBody>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 and upper</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-0.87500</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0.57045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0.131</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-2.0202</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0.2702</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57517">
                <a:tc rowSpan="3">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26-35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 and lower</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0.95238</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0.49793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0.061</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-0.0473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1.9520</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7517">
                <a:tc vMerge="1">
                  <a:txBody>
                    <a:bodyPr/>
                    <a:lstStyle/>
                    <a:p>
                      <a:endParaRPr lang="en-US"/>
                    </a:p>
                  </a:txBody>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36-45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-0.52381</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0.30880</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0.096</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-1.1438</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0.0961</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7517">
                <a:tc vMerge="1">
                  <a:txBody>
                    <a:bodyPr/>
                    <a:lstStyle/>
                    <a:p>
                      <a:endParaRPr lang="en-US"/>
                    </a:p>
                  </a:txBody>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 and upper</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0.07738</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0.41574</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0.853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-0.7573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0.9120</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57517">
                <a:tc rowSpan="3">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36-45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 and lower</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1.47619</a:t>
                      </a:r>
                      <a:r>
                        <a:rPr lang="en-US" sz="900" baseline="30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0.49793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0.4765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2.4758</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7517">
                <a:tc vMerge="1">
                  <a:txBody>
                    <a:bodyPr/>
                    <a:lstStyle/>
                    <a:p>
                      <a:endParaRPr lang="en-US"/>
                    </a:p>
                  </a:txBody>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26-35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0.52381</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0.30880</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0.096</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-0.0961</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1.1438</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7517">
                <a:tc vMerge="1">
                  <a:txBody>
                    <a:bodyPr/>
                    <a:lstStyle/>
                    <a:p>
                      <a:endParaRPr lang="en-US"/>
                    </a:p>
                  </a:txBody>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 and upper</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0.60119</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0.41574</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0.154</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-0.2334</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1.4358</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57517">
                <a:tc rowSpan="3">
                  <a:txBody>
                    <a:bodyPr/>
                    <a:lstStyle/>
                    <a:p>
                      <a:pPr marL="0" marR="0">
                        <a:lnSpc>
                          <a:spcPct val="200000"/>
                        </a:lnSpc>
                        <a:spcBef>
                          <a:spcPts val="0"/>
                        </a:spcBef>
                        <a:spcAft>
                          <a:spcPts val="0"/>
                        </a:spcAft>
                      </a:pP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 and upper</a:t>
                      </a:r>
                      <a:endParaRPr lang="en-US" sz="1050" dirty="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 and lower</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0.87500</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0.57045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0.131</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-0.2702</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2.0202</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7517">
                <a:tc vMerge="1">
                  <a:txBody>
                    <a:bodyPr/>
                    <a:lstStyle/>
                    <a:p>
                      <a:endParaRPr lang="en-US"/>
                    </a:p>
                  </a:txBody>
                  <a:tcPr/>
                </a:tc>
                <a:tc>
                  <a:txBody>
                    <a:bodyPr/>
                    <a:lstStyle/>
                    <a:p>
                      <a:pPr marL="0" marR="0">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26-35</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-0.07738</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0.41574</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0.853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-0.9120</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0.7573</a:t>
                      </a:r>
                      <a:endParaRPr lang="en-US" sz="105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7517">
                <a:tc vMerge="1">
                  <a:txBody>
                    <a:bodyPr/>
                    <a:lstStyle/>
                    <a:p>
                      <a:endParaRPr lang="en-US"/>
                    </a:p>
                  </a:txBody>
                  <a:tcPr/>
                </a:tc>
                <a:tc>
                  <a:txBody>
                    <a:bodyPr/>
                    <a:lstStyle/>
                    <a:p>
                      <a:pPr marL="0" marR="0">
                        <a:lnSpc>
                          <a:spcPct val="200000"/>
                        </a:lnSpc>
                        <a:spcBef>
                          <a:spcPts val="0"/>
                        </a:spcBef>
                        <a:spcAft>
                          <a:spcPts val="0"/>
                        </a:spcAft>
                      </a:pP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36-45</a:t>
                      </a:r>
                      <a:endParaRPr lang="en-US" sz="1050" dirty="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-0.60119</a:t>
                      </a:r>
                      <a:endParaRPr lang="en-US" sz="1050" dirty="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0.41574</a:t>
                      </a:r>
                      <a:endParaRPr lang="en-US" sz="1050" dirty="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0.154</a:t>
                      </a:r>
                      <a:endParaRPr lang="en-US" sz="1050" dirty="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-1.4358</a:t>
                      </a:r>
                      <a:endParaRPr lang="en-US" sz="1050" dirty="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0.2334</a:t>
                      </a:r>
                      <a:endParaRPr lang="en-US" sz="1050" dirty="0">
                        <a:effectLst/>
                        <a:latin typeface="Times New Roman" panose="02020603050405020304" pitchFamily="18" charset="0"/>
                        <a:ea typeface="Calibri" panose="020F0502020204030204" pitchFamily="34" charset="0"/>
                        <a:cs typeface="Arial" panose="020B0604020202020204" pitchFamily="34" charset="0"/>
                      </a:endParaRPr>
                    </a:p>
                  </a:txBody>
                  <a:tcPr marL="54650" marR="54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725" y="533958"/>
            <a:ext cx="8911687" cy="1280890"/>
          </a:xfrm>
        </p:spPr>
        <p:txBody>
          <a:bodyPr>
            <a:normAutofit/>
          </a:bodyPr>
          <a:lstStyle/>
          <a:p>
            <a:r>
              <a:rPr lang="en-US" dirty="0" smtClean="0">
                <a:latin typeface="Times New Roman" panose="02020603050405020304" pitchFamily="18" charset="0"/>
                <a:cs typeface="Times New Roman" panose="02020603050405020304" pitchFamily="18" charset="0"/>
              </a:rPr>
              <a:t>Hypothesis </a:t>
            </a:r>
            <a:r>
              <a:rPr lang="en-US" dirty="0">
                <a:latin typeface="Times New Roman" panose="02020603050405020304" pitchFamily="18" charset="0"/>
                <a:cs typeface="Times New Roman" panose="02020603050405020304" pitchFamily="18" charset="0"/>
              </a:rPr>
              <a:t>two</a:t>
            </a:r>
            <a:br>
              <a:rPr lang="en-US" dirty="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H0 </a:t>
            </a:r>
            <a:r>
              <a:rPr lang="en-US" sz="1800" dirty="0">
                <a:latin typeface="Times New Roman" panose="02020603050405020304" pitchFamily="18" charset="0"/>
                <a:cs typeface="Times New Roman" panose="02020603050405020304" pitchFamily="18" charset="0"/>
              </a:rPr>
              <a:t>(there are no statistically significant differences for the </a:t>
            </a:r>
            <a:r>
              <a:rPr lang="en-US" sz="1800" dirty="0" smtClean="0">
                <a:latin typeface="Times New Roman" panose="02020603050405020304" pitchFamily="18" charset="0"/>
                <a:cs typeface="Times New Roman" panose="02020603050405020304" pitchFamily="18" charset="0"/>
              </a:rPr>
              <a:t>gender </a:t>
            </a:r>
            <a:r>
              <a:rPr lang="en-US" sz="1800" dirty="0">
                <a:latin typeface="Times New Roman" panose="02020603050405020304" pitchFamily="18" charset="0"/>
                <a:cs typeface="Times New Roman" panose="02020603050405020304" pitchFamily="18" charset="0"/>
              </a:rPr>
              <a:t>of </a:t>
            </a:r>
            <a:r>
              <a:rPr lang="en-US" sz="1800" dirty="0" smtClean="0">
                <a:latin typeface="Times New Roman" panose="02020603050405020304" pitchFamily="18" charset="0"/>
                <a:cs typeface="Times New Roman" panose="02020603050405020304" pitchFamily="18" charset="0"/>
              </a:rPr>
              <a:t>respondents </a:t>
            </a:r>
            <a:r>
              <a:rPr lang="en-US" sz="1800" dirty="0">
                <a:latin typeface="Times New Roman" panose="02020603050405020304" pitchFamily="18" charset="0"/>
                <a:cs typeface="Times New Roman" panose="02020603050405020304" pitchFamily="18" charset="0"/>
              </a:rPr>
              <a:t>according to each studied dimension)  </a:t>
            </a:r>
          </a:p>
        </p:txBody>
      </p:sp>
      <p:graphicFrame>
        <p:nvGraphicFramePr>
          <p:cNvPr id="4" name="Table 3"/>
          <p:cNvGraphicFramePr>
            <a:graphicFrameLocks noGrp="1"/>
          </p:cNvGraphicFramePr>
          <p:nvPr>
            <p:extLst>
              <p:ext uri="{D42A27DB-BD31-4B8C-83A1-F6EECF244321}">
                <p14:modId xmlns:p14="http://schemas.microsoft.com/office/powerpoint/2010/main" val="3893128076"/>
              </p:ext>
            </p:extLst>
          </p:nvPr>
        </p:nvGraphicFramePr>
        <p:xfrm>
          <a:off x="1466756" y="2692221"/>
          <a:ext cx="8558784" cy="2743200"/>
        </p:xfrm>
        <a:graphic>
          <a:graphicData uri="http://schemas.openxmlformats.org/drawingml/2006/table">
            <a:tbl>
              <a:tblPr/>
              <a:tblGrid>
                <a:gridCol w="4421468"/>
                <a:gridCol w="1039036"/>
                <a:gridCol w="1033901"/>
                <a:gridCol w="2064379"/>
              </a:tblGrid>
              <a:tr h="0">
                <a:tc>
                  <a:txBody>
                    <a:bodyPr/>
                    <a:lstStyle/>
                    <a:p>
                      <a:pPr marL="0" marR="0" algn="ctr">
                        <a:lnSpc>
                          <a:spcPct val="200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Sig.</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Result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Commitment of upper management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0.125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0.725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Customer focused</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0.212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0.647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Employee Involvement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0.443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0.509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Training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2.109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0.152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Continual Improvement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0.794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0.377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 Based Decision Making</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1.240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0.271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Leadership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1.375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0.246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System approach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0.852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0.360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17148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144" y="675626"/>
            <a:ext cx="8911687" cy="1280890"/>
          </a:xfrm>
        </p:spPr>
        <p:txBody>
          <a:bodyPr>
            <a:normAutofit/>
          </a:bodyPr>
          <a:lstStyle/>
          <a:p>
            <a:r>
              <a:rPr lang="en-US" dirty="0" smtClean="0">
                <a:latin typeface="Times New Roman" panose="02020603050405020304" pitchFamily="18" charset="0"/>
                <a:cs typeface="Times New Roman" panose="02020603050405020304" pitchFamily="18" charset="0"/>
              </a:rPr>
              <a:t>Hypothesis Three</a:t>
            </a:r>
            <a:br>
              <a:rPr lang="en-US" dirty="0" smtClean="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H0 (there are no statistically significant differences for educational qualification of </a:t>
            </a:r>
            <a:r>
              <a:rPr lang="en-US" sz="1800" dirty="0" smtClean="0">
                <a:latin typeface="Times New Roman" panose="02020603050405020304" pitchFamily="18" charset="0"/>
                <a:cs typeface="Times New Roman" panose="02020603050405020304" pitchFamily="18" charset="0"/>
              </a:rPr>
              <a:t>respondents </a:t>
            </a:r>
            <a:r>
              <a:rPr lang="en-US" sz="1800" dirty="0">
                <a:latin typeface="Times New Roman" panose="02020603050405020304" pitchFamily="18" charset="0"/>
                <a:cs typeface="Times New Roman" panose="02020603050405020304" pitchFamily="18" charset="0"/>
              </a:rPr>
              <a:t>according to each studied dimension)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1816520"/>
              </p:ext>
            </p:extLst>
          </p:nvPr>
        </p:nvGraphicFramePr>
        <p:xfrm>
          <a:off x="1538089" y="2651125"/>
          <a:ext cx="8647938" cy="2743200"/>
        </p:xfrm>
        <a:graphic>
          <a:graphicData uri="http://schemas.openxmlformats.org/drawingml/2006/table">
            <a:tbl>
              <a:tblPr/>
              <a:tblGrid>
                <a:gridCol w="4429474"/>
                <a:gridCol w="1041212"/>
                <a:gridCol w="1036023"/>
                <a:gridCol w="2141229"/>
              </a:tblGrid>
              <a:tr h="0">
                <a:tc>
                  <a:txBody>
                    <a:bodyPr/>
                    <a:lstStyle/>
                    <a:p>
                      <a:pPr marL="0" marR="0" algn="ctr">
                        <a:lnSpc>
                          <a:spcPct val="200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Sig.</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Result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Commitment of upper management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1.916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0.138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Customer focused</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0.981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0.409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Employee Involvement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2.093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0.112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Training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1.991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0.127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Continual Improvement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1.619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0.196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 Based Decision Making</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0.338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0.798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Leadership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0.915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0.440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System approach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1.992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0.127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3867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6104" y="714263"/>
            <a:ext cx="8911687" cy="1280890"/>
          </a:xfrm>
        </p:spPr>
        <p:txBody>
          <a:bodyPr>
            <a:normAutofit/>
          </a:bodyPr>
          <a:lstStyle/>
          <a:p>
            <a:r>
              <a:rPr lang="en-US" dirty="0" smtClean="0">
                <a:latin typeface="Times New Roman" panose="02020603050405020304" pitchFamily="18" charset="0"/>
                <a:cs typeface="Times New Roman" panose="02020603050405020304" pitchFamily="18" charset="0"/>
              </a:rPr>
              <a:t>Hypothesis Four</a:t>
            </a:r>
            <a:br>
              <a:rPr lang="en-US" dirty="0" smtClean="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H0 (there are no statistically significant differences for </a:t>
            </a:r>
            <a:r>
              <a:rPr lang="en-US" sz="1800" dirty="0" smtClean="0">
                <a:latin typeface="Times New Roman" panose="02020603050405020304" pitchFamily="18" charset="0"/>
                <a:cs typeface="Times New Roman" panose="02020603050405020304" pitchFamily="18" charset="0"/>
              </a:rPr>
              <a:t>the work </a:t>
            </a:r>
            <a:r>
              <a:rPr lang="en-US" sz="1800" dirty="0">
                <a:latin typeface="Times New Roman" panose="02020603050405020304" pitchFamily="18" charset="0"/>
                <a:cs typeface="Times New Roman" panose="02020603050405020304" pitchFamily="18" charset="0"/>
              </a:rPr>
              <a:t>level of </a:t>
            </a:r>
            <a:r>
              <a:rPr lang="en-US" sz="1800" dirty="0" smtClean="0">
                <a:latin typeface="Times New Roman" panose="02020603050405020304" pitchFamily="18" charset="0"/>
                <a:cs typeface="Times New Roman" panose="02020603050405020304" pitchFamily="18" charset="0"/>
              </a:rPr>
              <a:t>respondents </a:t>
            </a:r>
            <a:r>
              <a:rPr lang="en-US" sz="1800" dirty="0">
                <a:latin typeface="Times New Roman" panose="02020603050405020304" pitchFamily="18" charset="0"/>
                <a:cs typeface="Times New Roman" panose="02020603050405020304" pitchFamily="18" charset="0"/>
              </a:rPr>
              <a:t>according to each studied dimension)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2352702"/>
              </p:ext>
            </p:extLst>
          </p:nvPr>
        </p:nvGraphicFramePr>
        <p:xfrm>
          <a:off x="1357785" y="2651125"/>
          <a:ext cx="8647938" cy="2743200"/>
        </p:xfrm>
        <a:graphic>
          <a:graphicData uri="http://schemas.openxmlformats.org/drawingml/2006/table">
            <a:tbl>
              <a:tblPr/>
              <a:tblGrid>
                <a:gridCol w="4429474"/>
                <a:gridCol w="1041212"/>
                <a:gridCol w="1036023"/>
                <a:gridCol w="2141229"/>
              </a:tblGrid>
              <a:tr h="0">
                <a:tc>
                  <a:txBody>
                    <a:bodyPr/>
                    <a:lstStyle/>
                    <a:p>
                      <a:pPr marL="0" marR="0" algn="ctr">
                        <a:lnSpc>
                          <a:spcPct val="200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Sig.</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Result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Commitment of upper management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1.723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0.190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Customer focused</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0.487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0.618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Employee Involvement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0.571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0.569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Training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0.268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0.766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Continual Improvement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1.279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0.288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 Based Decision Making</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0.608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0.549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Leadership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0.601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0.553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System approach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1.622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0.209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19402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31" y="714263"/>
            <a:ext cx="8911687" cy="1280890"/>
          </a:xfrm>
        </p:spPr>
        <p:txBody>
          <a:bodyPr>
            <a:normAutofit/>
          </a:bodyPr>
          <a:lstStyle/>
          <a:p>
            <a:r>
              <a:rPr lang="en-US" dirty="0" smtClean="0">
                <a:latin typeface="Times New Roman" panose="02020603050405020304" pitchFamily="18" charset="0"/>
                <a:cs typeface="Times New Roman" panose="02020603050405020304" pitchFamily="18" charset="0"/>
              </a:rPr>
              <a:t>Hypothesis Five</a:t>
            </a:r>
            <a:br>
              <a:rPr lang="en-US" dirty="0" smtClean="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H0 (there are no statistically significant differences for the years of experience of respondent according to each studied dimension)</a:t>
            </a:r>
            <a:r>
              <a:rPr lang="en-US" sz="18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9265347"/>
              </p:ext>
            </p:extLst>
          </p:nvPr>
        </p:nvGraphicFramePr>
        <p:xfrm>
          <a:off x="1363727" y="2651125"/>
          <a:ext cx="8558784" cy="2743200"/>
        </p:xfrm>
        <a:graphic>
          <a:graphicData uri="http://schemas.openxmlformats.org/drawingml/2006/table">
            <a:tbl>
              <a:tblPr/>
              <a:tblGrid>
                <a:gridCol w="4337592"/>
                <a:gridCol w="1117777"/>
                <a:gridCol w="1033901"/>
                <a:gridCol w="2069514"/>
              </a:tblGrid>
              <a:tr h="0">
                <a:tc>
                  <a:txBody>
                    <a:bodyPr/>
                    <a:lstStyle/>
                    <a:p>
                      <a:pPr marL="0" marR="0" algn="ctr">
                        <a:lnSpc>
                          <a:spcPct val="200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Sig.</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Result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Commitment of upper management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1.191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0.323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Customer focused</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0.100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0.959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Employee Involvement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0.281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0.839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Training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0.374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0.772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Continual Improvement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0.534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0.661</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 Based Decision Making</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0.220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0.882</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Leadership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0.770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0.516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rtl="1">
                        <a:lnSpc>
                          <a:spcPct val="200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System approach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0.238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ctr">
                        <a:lnSpc>
                          <a:spcPts val="1600"/>
                        </a:lnSpc>
                        <a:spcBef>
                          <a:spcPts val="0"/>
                        </a:spcBef>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0.869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Accept H0</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966396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271" y="662746"/>
            <a:ext cx="8911687" cy="1280890"/>
          </a:xfrm>
        </p:spPr>
        <p:txBody>
          <a:bodyPr/>
          <a:lstStyle/>
          <a:p>
            <a:r>
              <a:rPr lang="en-US" dirty="0" smtClean="0">
                <a:latin typeface="Times New Roman" panose="02020603050405020304" pitchFamily="18" charset="0"/>
                <a:ea typeface="Tahoma" panose="020B0604030504040204" pitchFamily="34" charset="0"/>
                <a:cs typeface="Times New Roman" panose="02020603050405020304" pitchFamily="18" charset="0"/>
              </a:rPr>
              <a:t>Conclusion</a:t>
            </a:r>
            <a:endParaRPr lang="en-US"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Content Placeholder 2"/>
          <p:cNvSpPr>
            <a:spLocks noGrp="1"/>
          </p:cNvSpPr>
          <p:nvPr>
            <p:ph idx="1"/>
          </p:nvPr>
        </p:nvSpPr>
        <p:spPr>
          <a:xfrm>
            <a:off x="2370271" y="2133600"/>
            <a:ext cx="8915400" cy="3777622"/>
          </a:xfrm>
        </p:spPr>
        <p:txBody>
          <a:bodyPr>
            <a:normAutofit/>
          </a:bodyPr>
          <a:lstStyle/>
          <a:p>
            <a:pPr lvl="0"/>
            <a:r>
              <a:rPr lang="en-US" dirty="0">
                <a:latin typeface="Times New Roman" panose="02020603050405020304" pitchFamily="18" charset="0"/>
                <a:cs typeface="Times New Roman" panose="02020603050405020304" pitchFamily="18" charset="0"/>
              </a:rPr>
              <a:t>In our research, we found that there is a huge percentage of the studied sample have no specialized certificates.</a:t>
            </a:r>
          </a:p>
          <a:p>
            <a:pPr lvl="0"/>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an ivory tower in the resulted data, the upper management respondents see that there is a good implementation of the studied quality dimensions, on the other hand it seems that the implementation is relatively weaker than what the upper managers see.</a:t>
            </a:r>
          </a:p>
          <a:p>
            <a:pPr lvl="0"/>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the hypothesis we have assumed, there is no need to reject the null hypothesis at all except for the seventh dimension for the ANOVA test of the first hypothesis</a:t>
            </a:r>
          </a:p>
          <a:p>
            <a:endParaRPr lang="en-US" dirty="0"/>
          </a:p>
        </p:txBody>
      </p:sp>
    </p:spTree>
    <p:extLst>
      <p:ext uri="{BB962C8B-B14F-4D97-AF65-F5344CB8AC3E}">
        <p14:creationId xmlns:p14="http://schemas.microsoft.com/office/powerpoint/2010/main" val="34439456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9206405"/>
              </p:ext>
            </p:extLst>
          </p:nvPr>
        </p:nvGraphicFramePr>
        <p:xfrm>
          <a:off x="2566737" y="2133597"/>
          <a:ext cx="7536113" cy="3531520"/>
        </p:xfrm>
        <a:graphic>
          <a:graphicData uri="http://schemas.openxmlformats.org/drawingml/2006/table">
            <a:tbl>
              <a:tblPr firstRow="1" firstCol="1" bandRow="1">
                <a:tableStyleId>{5C22544A-7EE6-4342-B048-85BDC9FD1C3A}</a:tableStyleId>
              </a:tblPr>
              <a:tblGrid>
                <a:gridCol w="2815570"/>
                <a:gridCol w="2324646"/>
                <a:gridCol w="2395897"/>
              </a:tblGrid>
              <a:tr h="485600">
                <a:tc>
                  <a:txBody>
                    <a:bodyPr/>
                    <a:lstStyle/>
                    <a:p>
                      <a:pPr marL="38100" marR="38100" algn="ctr">
                        <a:lnSpc>
                          <a:spcPts val="1600"/>
                        </a:lnSpc>
                        <a:spcBef>
                          <a:spcPts val="600"/>
                        </a:spcBef>
                        <a:spcAft>
                          <a:spcPts val="600"/>
                        </a:spcAft>
                      </a:pPr>
                      <a:r>
                        <a:rPr lang="en-US" sz="1200">
                          <a:effectLst/>
                        </a:rPr>
                        <a:t>Dimension</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Agree (Positive Response)</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Disagree (Negative Response)</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485600">
                <a:tc>
                  <a:txBody>
                    <a:bodyPr/>
                    <a:lstStyle/>
                    <a:p>
                      <a:pPr marL="0" marR="38100">
                        <a:lnSpc>
                          <a:spcPts val="1600"/>
                        </a:lnSpc>
                        <a:spcBef>
                          <a:spcPts val="0"/>
                        </a:spcBef>
                        <a:spcAft>
                          <a:spcPts val="0"/>
                        </a:spcAft>
                      </a:pPr>
                      <a:r>
                        <a:rPr lang="en-US" sz="1200">
                          <a:effectLst/>
                        </a:rPr>
                        <a:t>Commitment of upper management</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85.7%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7.1%</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Customer focused</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53.6%</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12.5%</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Employee Involvement</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35.7%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30.4%</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Training</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53.6%</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19.6%</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Continual Improvement</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44.6%</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12.5%</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Fact Based Decision Making</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67.9%</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10.7%</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Leadership</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83.9%</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a:effectLst/>
                        </a:rPr>
                        <a:t>8.9%</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r h="325416">
                <a:tc>
                  <a:txBody>
                    <a:bodyPr/>
                    <a:lstStyle/>
                    <a:p>
                      <a:pPr marL="0" marR="0">
                        <a:lnSpc>
                          <a:spcPct val="200000"/>
                        </a:lnSpc>
                        <a:spcBef>
                          <a:spcPts val="0"/>
                        </a:spcBef>
                        <a:spcAft>
                          <a:spcPts val="0"/>
                        </a:spcAft>
                      </a:pPr>
                      <a:r>
                        <a:rPr lang="en-US" sz="1200">
                          <a:effectLst/>
                        </a:rPr>
                        <a:t>System approach</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b"/>
                </a:tc>
                <a:tc>
                  <a:txBody>
                    <a:bodyPr/>
                    <a:lstStyle/>
                    <a:p>
                      <a:pPr marL="38100" marR="38100" algn="ctr">
                        <a:lnSpc>
                          <a:spcPts val="1600"/>
                        </a:lnSpc>
                        <a:spcBef>
                          <a:spcPts val="600"/>
                        </a:spcBef>
                        <a:spcAft>
                          <a:spcPts val="600"/>
                        </a:spcAft>
                      </a:pPr>
                      <a:r>
                        <a:rPr lang="en-US" sz="1200">
                          <a:effectLst/>
                        </a:rPr>
                        <a:t>67.9%</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8100" marR="38100" algn="ctr">
                        <a:lnSpc>
                          <a:spcPts val="1600"/>
                        </a:lnSpc>
                        <a:spcBef>
                          <a:spcPts val="600"/>
                        </a:spcBef>
                        <a:spcAft>
                          <a:spcPts val="600"/>
                        </a:spcAft>
                      </a:pPr>
                      <a:r>
                        <a:rPr lang="en-US" sz="1200" dirty="0">
                          <a:effectLst/>
                        </a:rPr>
                        <a:t>17.9%</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5970156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226" y="624110"/>
            <a:ext cx="8911687" cy="1280890"/>
          </a:xfrm>
        </p:spPr>
        <p:txBody>
          <a:bodyPr/>
          <a:lstStyle/>
          <a:p>
            <a:r>
              <a:rPr lang="en-US" dirty="0" smtClean="0">
                <a:latin typeface="Times New Roman" panose="02020603050405020304" pitchFamily="18" charset="0"/>
                <a:cs typeface="Times New Roman" panose="02020603050405020304" pitchFamily="18" charset="0"/>
              </a:rPr>
              <a:t>Recommendations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44513" y="2107842"/>
            <a:ext cx="8915400" cy="3777622"/>
          </a:xfrm>
        </p:spPr>
        <p:txBody>
          <a:bodyPr>
            <a:normAutofit/>
          </a:bodyPr>
          <a:lstStyle/>
          <a:p>
            <a:pPr lvl="0"/>
            <a:r>
              <a:rPr lang="en-US" dirty="0">
                <a:latin typeface="Times New Roman" panose="02020603050405020304" pitchFamily="18" charset="0"/>
                <a:cs typeface="Times New Roman" panose="02020603050405020304" pitchFamily="18" charset="0"/>
              </a:rPr>
              <a:t>The staff selection should be depending on the educational qualification especially for the higher levels </a:t>
            </a:r>
          </a:p>
          <a:p>
            <a:pPr lvl="0"/>
            <a:r>
              <a:rPr lang="en-US" dirty="0">
                <a:latin typeface="Times New Roman" panose="02020603050405020304" pitchFamily="18" charset="0"/>
                <a:cs typeface="Times New Roman" panose="02020603050405020304" pitchFamily="18" charset="0"/>
              </a:rPr>
              <a:t>There should be a specialized budget </a:t>
            </a:r>
            <a:r>
              <a:rPr lang="en-US" dirty="0" smtClean="0">
                <a:latin typeface="Times New Roman" panose="02020603050405020304" pitchFamily="18" charset="0"/>
                <a:cs typeface="Times New Roman" panose="02020603050405020304" pitchFamily="18" charset="0"/>
              </a:rPr>
              <a:t>for the </a:t>
            </a:r>
            <a:r>
              <a:rPr lang="en-US" dirty="0">
                <a:latin typeface="Times New Roman" panose="02020603050405020304" pitchFamily="18" charset="0"/>
                <a:cs typeface="Times New Roman" panose="02020603050405020304" pitchFamily="18" charset="0"/>
              </a:rPr>
              <a:t>department for quality.</a:t>
            </a:r>
          </a:p>
          <a:p>
            <a:pPr lvl="0"/>
            <a:r>
              <a:rPr lang="en-US" dirty="0">
                <a:latin typeface="Times New Roman" panose="02020603050405020304" pitchFamily="18" charset="0"/>
                <a:cs typeface="Times New Roman" panose="02020603050405020304" pitchFamily="18" charset="0"/>
              </a:rPr>
              <a:t>There should be planned programs for increasing the awareness for the quality and the importance of quality implementation and what is the benefits of the quality that the health organization gains by implementing the quality.</a:t>
            </a:r>
          </a:p>
          <a:p>
            <a:pPr lvl="0"/>
            <a:r>
              <a:rPr lang="en-US" dirty="0">
                <a:latin typeface="Times New Roman" panose="02020603050405020304" pitchFamily="18" charset="0"/>
                <a:cs typeface="Times New Roman" panose="02020603050405020304" pitchFamily="18" charset="0"/>
              </a:rPr>
              <a:t>Training programs should made by the ministry of health in order to build the quality culture in the health care organizations.</a:t>
            </a:r>
          </a:p>
          <a:p>
            <a:pPr lvl="0"/>
            <a:r>
              <a:rPr lang="en-US" dirty="0">
                <a:latin typeface="Times New Roman" panose="02020603050405020304" pitchFamily="18" charset="0"/>
                <a:cs typeface="Times New Roman" panose="02020603050405020304" pitchFamily="18" charset="0"/>
              </a:rPr>
              <a:t>There should be a central quality system for all health care organizations</a:t>
            </a:r>
            <a:r>
              <a:rPr lang="en-US" dirty="0" smtClean="0">
                <a:latin typeface="Times New Roman" panose="02020603050405020304" pitchFamily="18" charset="0"/>
                <a:cs typeface="Times New Roman" panose="02020603050405020304" pitchFamily="18" charset="0"/>
              </a:rPr>
              <a:t>.</a:t>
            </a:r>
            <a:r>
              <a:rPr lang="ar-SA" dirty="0"/>
              <a:t/>
            </a:r>
            <a:br>
              <a:rPr lang="ar-SA" dirty="0"/>
            </a:br>
            <a:endParaRPr lang="en-US" dirty="0"/>
          </a:p>
        </p:txBody>
      </p:sp>
    </p:spTree>
    <p:extLst>
      <p:ext uri="{BB962C8B-B14F-4D97-AF65-F5344CB8AC3E}">
        <p14:creationId xmlns:p14="http://schemas.microsoft.com/office/powerpoint/2010/main" val="435854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Quality Definition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dirty="0"/>
          </a:p>
          <a:p>
            <a:r>
              <a:rPr lang="en-US" dirty="0" smtClean="0">
                <a:latin typeface="Times New Roman" panose="02020603050405020304" pitchFamily="18" charset="0"/>
                <a:cs typeface="Times New Roman" panose="02020603050405020304" pitchFamily="18" charset="0"/>
              </a:rPr>
              <a:t>“Quality is fitness for use.”  (</a:t>
            </a:r>
            <a:r>
              <a:rPr lang="en-US" dirty="0" err="1" smtClean="0">
                <a:latin typeface="Times New Roman" panose="02020603050405020304" pitchFamily="18" charset="0"/>
                <a:cs typeface="Times New Roman" panose="02020603050405020304" pitchFamily="18" charset="0"/>
              </a:rPr>
              <a:t>Juran</a:t>
            </a:r>
            <a:r>
              <a:rPr lang="en-US" dirty="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the degree to which health services for individuals and populations increase the likelihood of desired health outcomes and are consistent with current professional knowledge</a:t>
            </a:r>
            <a:r>
              <a:rPr lang="en-US" dirty="0" smtClean="0">
                <a:latin typeface="Times New Roman" panose="02020603050405020304" pitchFamily="18" charset="0"/>
                <a:cs typeface="Times New Roman" panose="02020603050405020304" pitchFamily="18" charset="0"/>
              </a:rPr>
              <a:t>.” (Institute of Medicine)</a:t>
            </a:r>
            <a:endParaRPr lang="en-US" dirty="0">
              <a:latin typeface="Times New Roman" panose="02020603050405020304" pitchFamily="18" charset="0"/>
              <a:cs typeface="Times New Roman" panose="02020603050405020304" pitchFamily="18" charset="0"/>
            </a:endParaRPr>
          </a:p>
          <a:p>
            <a:pPr marL="0" indent="0">
              <a:buNone/>
            </a:pPr>
            <a:endParaRPr lang="en-US" dirty="0" smtClean="0"/>
          </a:p>
        </p:txBody>
      </p:sp>
    </p:spTree>
    <p:extLst>
      <p:ext uri="{BB962C8B-B14F-4D97-AF65-F5344CB8AC3E}">
        <p14:creationId xmlns:p14="http://schemas.microsoft.com/office/powerpoint/2010/main" val="27038742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52525" y="3150215"/>
            <a:ext cx="4844596" cy="923330"/>
          </a:xfrm>
          <a:prstGeom prst="rect">
            <a:avLst/>
          </a:prstGeom>
          <a:noFill/>
        </p:spPr>
        <p:txBody>
          <a:bodyPr wrap="none" lIns="91440" tIns="45720" rIns="91440" bIns="45720">
            <a:prstTxWarp prst="textChevronInverted">
              <a:avLst/>
            </a:prstTxWarp>
            <a:spAutoFit/>
          </a:bodyPr>
          <a:lstStyle/>
          <a:p>
            <a:pPr algn="ctr"/>
            <a:r>
              <a:rPr lang="en-US" sz="5400" dirty="0" smtClean="0">
                <a:ln w="0"/>
                <a:solidFill>
                  <a:schemeClr val="tx2">
                    <a:lumMod val="60000"/>
                    <a:lumOff val="40000"/>
                  </a:schemeClr>
                </a:solidFill>
                <a:effectLst>
                  <a:reflection blurRad="6350" stA="53000" endA="300" endPos="35500" dir="5400000" sy="-90000" algn="bl" rotWithShape="0"/>
                </a:effectLst>
                <a:latin typeface="Brush Script MT" panose="03060802040406070304" pitchFamily="66" charset="0"/>
              </a:rPr>
              <a:t>Thank You </a:t>
            </a:r>
            <a:endParaRPr lang="en-US" sz="5400" b="0" cap="none" spc="0" dirty="0">
              <a:ln w="0"/>
              <a:solidFill>
                <a:schemeClr val="tx2">
                  <a:lumMod val="60000"/>
                  <a:lumOff val="40000"/>
                </a:schemeClr>
              </a:solidFill>
              <a:effectLst>
                <a:reflection blurRad="6350" stA="53000" endA="300" endPos="35500" dir="5400000" sy="-90000" algn="bl" rotWithShape="0"/>
              </a:effectLst>
              <a:latin typeface="Brush Script MT" panose="03060802040406070304" pitchFamily="66" charset="0"/>
            </a:endParaRPr>
          </a:p>
        </p:txBody>
      </p:sp>
    </p:spTree>
    <p:extLst>
      <p:ext uri="{BB962C8B-B14F-4D97-AF65-F5344CB8AC3E}">
        <p14:creationId xmlns:p14="http://schemas.microsoft.com/office/powerpoint/2010/main" val="648669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TQM Definition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TQM: Is a </a:t>
            </a:r>
            <a:r>
              <a:rPr lang="en-US" dirty="0" smtClean="0">
                <a:latin typeface="Times New Roman" panose="02020603050405020304" pitchFamily="18" charset="0"/>
                <a:cs typeface="Times New Roman" panose="02020603050405020304" pitchFamily="18" charset="0"/>
              </a:rPr>
              <a:t>managerial approach and style so as to achieve customer satisfaction and global competitiveness.</a:t>
            </a:r>
            <a:endParaRPr lang="en-US" dirty="0">
              <a:latin typeface="Times New Roman" panose="02020603050405020304" pitchFamily="18" charset="0"/>
              <a:cs typeface="Times New Roman" panose="02020603050405020304" pitchFamily="18"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2884846"/>
            <a:ext cx="5215141" cy="3727544"/>
          </a:xfrm>
          <a:prstGeom prst="rect">
            <a:avLst/>
          </a:prstGeom>
        </p:spPr>
      </p:pic>
    </p:spTree>
    <p:extLst>
      <p:ext uri="{BB962C8B-B14F-4D97-AF65-F5344CB8AC3E}">
        <p14:creationId xmlns:p14="http://schemas.microsoft.com/office/powerpoint/2010/main" val="83850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Problem Statement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r>
              <a:rPr lang="en-US" dirty="0" smtClean="0">
                <a:latin typeface="Times New Roman" panose="02020603050405020304" pitchFamily="18" charset="0"/>
                <a:cs typeface="Times New Roman" panose="02020603050405020304" pitchFamily="18" charset="0"/>
              </a:rPr>
              <a:t>The 5D’s Indicators</a:t>
            </a:r>
            <a:endParaRPr lang="en-US" dirty="0">
              <a:latin typeface="Times New Roman" panose="02020603050405020304" pitchFamily="18" charset="0"/>
              <a:cs typeface="Times New Roman" panose="02020603050405020304" pitchFamily="18" charset="0"/>
            </a:endParaRPr>
          </a:p>
        </p:txBody>
      </p:sp>
      <p:graphicFrame>
        <p:nvGraphicFramePr>
          <p:cNvPr id="5" name="Diagram 4"/>
          <p:cNvGraphicFramePr/>
          <p:nvPr>
            <p:extLst>
              <p:ext uri="{D42A27DB-BD31-4B8C-83A1-F6EECF244321}">
                <p14:modId xmlns:p14="http://schemas.microsoft.com/office/powerpoint/2010/main" val="426364598"/>
              </p:ext>
            </p:extLst>
          </p:nvPr>
        </p:nvGraphicFramePr>
        <p:xfrm>
          <a:off x="4427470" y="2724972"/>
          <a:ext cx="6085058" cy="3338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3947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64212" y="1931965"/>
            <a:ext cx="7300736" cy="3863528"/>
          </a:xfrm>
          <a:prstGeom prst="rect">
            <a:avLst/>
          </a:prstGeom>
        </p:spPr>
      </p:pic>
    </p:spTree>
    <p:extLst>
      <p:ext uri="{BB962C8B-B14F-4D97-AF65-F5344CB8AC3E}">
        <p14:creationId xmlns:p14="http://schemas.microsoft.com/office/powerpoint/2010/main" val="11797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Objective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Evaluate </a:t>
            </a:r>
            <a:r>
              <a:rPr lang="en-US" dirty="0">
                <a:latin typeface="Times New Roman" panose="02020603050405020304" pitchFamily="18" charset="0"/>
                <a:cs typeface="Times New Roman" panose="02020603050405020304" pitchFamily="18" charset="0"/>
              </a:rPr>
              <a:t>the level of implementing the TQM concepts in the Palestinian hospitals from the point of view of the managers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ar-SA"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Propose </a:t>
            </a:r>
            <a:r>
              <a:rPr lang="en-US" dirty="0">
                <a:latin typeface="Times New Roman" panose="02020603050405020304" pitchFamily="18" charset="0"/>
                <a:cs typeface="Times New Roman" panose="02020603050405020304" pitchFamily="18" charset="0"/>
              </a:rPr>
              <a:t>a set of recommendations that will enhance the implementation of the concepts of TQM.</a:t>
            </a:r>
          </a:p>
          <a:p>
            <a:pPr marL="0" indent="0">
              <a:buNone/>
            </a:pPr>
            <a:r>
              <a:rPr lang="ar-SA" dirty="0" smtClean="0"/>
              <a:t/>
            </a:r>
            <a:br>
              <a:rPr lang="ar-SA" dirty="0" smtClean="0"/>
            </a:br>
            <a:endParaRPr lang="en-US" dirty="0" smtClean="0"/>
          </a:p>
        </p:txBody>
      </p:sp>
    </p:spTree>
    <p:extLst>
      <p:ext uri="{BB962C8B-B14F-4D97-AF65-F5344CB8AC3E}">
        <p14:creationId xmlns:p14="http://schemas.microsoft.com/office/powerpoint/2010/main" val="2233825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Literature Review</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The application of TQM in hospitals in Al-Riyadh City from the perspective of practitioner nursing. (B. Al-Omar -2002)</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study </a:t>
            </a:r>
            <a:r>
              <a:rPr lang="en-US" dirty="0" smtClean="0">
                <a:latin typeface="Times New Roman" panose="02020603050405020304" pitchFamily="18" charset="0"/>
                <a:cs typeface="Times New Roman" panose="02020603050405020304" pitchFamily="18" charset="0"/>
              </a:rPr>
              <a:t>concluded: </a:t>
            </a:r>
          </a:p>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here </a:t>
            </a:r>
            <a:r>
              <a:rPr lang="en-US" dirty="0">
                <a:latin typeface="Times New Roman" panose="02020603050405020304" pitchFamily="18" charset="0"/>
                <a:cs typeface="Times New Roman" panose="02020603050405020304" pitchFamily="18" charset="0"/>
              </a:rPr>
              <a:t>is a difference in the implementation of TQM between the studied </a:t>
            </a:r>
            <a:r>
              <a:rPr lang="en-US" dirty="0" smtClean="0">
                <a:latin typeface="Times New Roman" panose="02020603050405020304" pitchFamily="18" charset="0"/>
                <a:cs typeface="Times New Roman" panose="02020603050405020304" pitchFamily="18" charset="0"/>
              </a:rPr>
              <a:t>hospitals.</a:t>
            </a:r>
          </a:p>
          <a:p>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a correlation between the ranges of implementation of TQM and the range of implementation of the continual improvement concept. </a:t>
            </a:r>
          </a:p>
          <a:p>
            <a:pPr marL="0" indent="0">
              <a:buNone/>
            </a:pPr>
            <a:endParaRPr lang="en-US" dirty="0"/>
          </a:p>
        </p:txBody>
      </p:sp>
    </p:spTree>
    <p:extLst>
      <p:ext uri="{BB962C8B-B14F-4D97-AF65-F5344CB8AC3E}">
        <p14:creationId xmlns:p14="http://schemas.microsoft.com/office/powerpoint/2010/main" val="619201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1550</TotalTime>
  <Words>1286</Words>
  <Application>Microsoft Office PowerPoint</Application>
  <PresentationFormat>Widescreen</PresentationFormat>
  <Paragraphs>533</Paragraphs>
  <Slides>40</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vt:lpstr>
      <vt:lpstr>Brush Script MT</vt:lpstr>
      <vt:lpstr>Calibri</vt:lpstr>
      <vt:lpstr>Century Gothic</vt:lpstr>
      <vt:lpstr>Tahoma</vt:lpstr>
      <vt:lpstr>Times New Roman</vt:lpstr>
      <vt:lpstr>Wingdings 3</vt:lpstr>
      <vt:lpstr>Wisp</vt:lpstr>
      <vt:lpstr>Document</vt:lpstr>
      <vt:lpstr>Measuring the Implementation of TQM Concepts in Northern West Bank Governmental Hospitals</vt:lpstr>
      <vt:lpstr>Table of Contents</vt:lpstr>
      <vt:lpstr>Quality in Health Sector in West Bank</vt:lpstr>
      <vt:lpstr>Quality Definition</vt:lpstr>
      <vt:lpstr>TQM Definition</vt:lpstr>
      <vt:lpstr>Problem Statement</vt:lpstr>
      <vt:lpstr>PowerPoint Presentation</vt:lpstr>
      <vt:lpstr>Objective</vt:lpstr>
      <vt:lpstr>Literature Review</vt:lpstr>
      <vt:lpstr>PowerPoint Presentation</vt:lpstr>
      <vt:lpstr>PowerPoint Presentation</vt:lpstr>
      <vt:lpstr>PowerPoint Presentation</vt:lpstr>
      <vt:lpstr>Hypothesis</vt:lpstr>
      <vt:lpstr>Results</vt:lpstr>
      <vt:lpstr> Primary Analysis</vt:lpstr>
      <vt:lpstr>PowerPoint Presentation</vt:lpstr>
      <vt:lpstr>PowerPoint Presentation</vt:lpstr>
      <vt:lpstr>PowerPoint Presentation</vt:lpstr>
      <vt:lpstr>PowerPoint Presentation</vt:lpstr>
      <vt:lpstr>PowerPoint Presentation</vt:lpstr>
      <vt:lpstr>PowerPoint Presentation</vt:lpstr>
      <vt:lpstr>Associative Analysis</vt:lpstr>
      <vt:lpstr>PowerPoint Presentation</vt:lpstr>
      <vt:lpstr>PowerPoint Presentation</vt:lpstr>
      <vt:lpstr>PowerPoint Presentation</vt:lpstr>
      <vt:lpstr>PowerPoint Presentation</vt:lpstr>
      <vt:lpstr>PowerPoint Presentation</vt:lpstr>
      <vt:lpstr>PowerPoint Presentation</vt:lpstr>
      <vt:lpstr>Profound Analysis</vt:lpstr>
      <vt:lpstr>Hypothesis one H0 (there are no statistically significant differences for the age of respondents according to each studied dimension)  </vt:lpstr>
      <vt:lpstr>PowerPoint Presentation</vt:lpstr>
      <vt:lpstr>PowerPoint Presentation</vt:lpstr>
      <vt:lpstr>Hypothesis two H0 (there are no statistically significant differences for the gender of respondents according to each studied dimension)  </vt:lpstr>
      <vt:lpstr>Hypothesis Three H0 (there are no statistically significant differences for educational qualification of respondents according to each studied dimension)</vt:lpstr>
      <vt:lpstr>Hypothesis Four H0 (there are no statistically significant differences for the work level of respondents according to each studied dimension)</vt:lpstr>
      <vt:lpstr>Hypothesis Five H0 (there are no statistically significant differences for the years of experience of respondent according to each studied dimension) </vt:lpstr>
      <vt:lpstr>Conclusion</vt:lpstr>
      <vt:lpstr>PowerPoint Presentation</vt:lpstr>
      <vt:lpstr>Recommendations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Ibrahim Khraim</dc:creator>
  <cp:lastModifiedBy>Ibrahim Khraim</cp:lastModifiedBy>
  <cp:revision>52</cp:revision>
  <dcterms:created xsi:type="dcterms:W3CDTF">2015-12-17T16:18:53Z</dcterms:created>
  <dcterms:modified xsi:type="dcterms:W3CDTF">2016-05-23T22:27:29Z</dcterms:modified>
</cp:coreProperties>
</file>