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0" r:id="rId4"/>
    <p:sldId id="281" r:id="rId5"/>
    <p:sldId id="283" r:id="rId6"/>
    <p:sldId id="285" r:id="rId7"/>
    <p:sldId id="284" r:id="rId8"/>
    <p:sldId id="286" r:id="rId9"/>
    <p:sldId id="287" r:id="rId10"/>
    <p:sldId id="267" r:id="rId11"/>
    <p:sldId id="271" r:id="rId12"/>
    <p:sldId id="303" r:id="rId13"/>
    <p:sldId id="274" r:id="rId14"/>
    <p:sldId id="289" r:id="rId15"/>
    <p:sldId id="302" r:id="rId16"/>
    <p:sldId id="290" r:id="rId17"/>
    <p:sldId id="304" r:id="rId18"/>
    <p:sldId id="293" r:id="rId19"/>
    <p:sldId id="295" r:id="rId20"/>
    <p:sldId id="297" r:id="rId21"/>
    <p:sldId id="277" r:id="rId22"/>
    <p:sldId id="292" r:id="rId23"/>
    <p:sldId id="299" r:id="rId24"/>
    <p:sldId id="278" r:id="rId25"/>
    <p:sldId id="27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4A519-B93F-4738-81C3-67386EE17CED}" type="doc">
      <dgm:prSet loTypeId="urn:microsoft.com/office/officeart/2005/8/layout/cycle5" loCatId="cycle" qsTypeId="urn:microsoft.com/office/officeart/2005/8/quickstyle/3d6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F38B2DB-F79C-4A6D-ACBE-E199F1ACFE85}">
      <dgm:prSet phldrT="[Text]"/>
      <dgm:spPr/>
      <dgm:t>
        <a:bodyPr/>
        <a:lstStyle/>
        <a:p>
          <a:r>
            <a:rPr lang="en-US" dirty="0" smtClean="0"/>
            <a:t>Energy Consumption</a:t>
          </a:r>
          <a:endParaRPr lang="en-US" dirty="0"/>
        </a:p>
      </dgm:t>
    </dgm:pt>
    <dgm:pt modelId="{3BF020F6-C95F-420F-ACCF-B7CD605CD526}" type="parTrans" cxnId="{B5ABF3A7-A208-4A6B-8D6E-B01F9B26F056}">
      <dgm:prSet/>
      <dgm:spPr/>
      <dgm:t>
        <a:bodyPr/>
        <a:lstStyle/>
        <a:p>
          <a:endParaRPr lang="en-US"/>
        </a:p>
      </dgm:t>
    </dgm:pt>
    <dgm:pt modelId="{3CF7769F-AA02-4E93-B85F-80102864DDAF}" type="sibTrans" cxnId="{B5ABF3A7-A208-4A6B-8D6E-B01F9B26F056}">
      <dgm:prSet/>
      <dgm:spPr/>
      <dgm:t>
        <a:bodyPr/>
        <a:lstStyle/>
        <a:p>
          <a:endParaRPr lang="en-US"/>
        </a:p>
      </dgm:t>
    </dgm:pt>
    <dgm:pt modelId="{A3B5FF7B-F416-4A4C-B19E-6D5302BC1A7D}">
      <dgm:prSet phldrT="[Text]"/>
      <dgm:spPr/>
      <dgm:t>
        <a:bodyPr/>
        <a:lstStyle/>
        <a:p>
          <a:r>
            <a:rPr lang="en-US" dirty="0" smtClean="0"/>
            <a:t>Collecting the data</a:t>
          </a:r>
          <a:endParaRPr lang="en-US" dirty="0"/>
        </a:p>
      </dgm:t>
    </dgm:pt>
    <dgm:pt modelId="{A4171893-7F39-4FF6-A9F5-A7EA0CA30DC8}" type="parTrans" cxnId="{21A2518E-090B-4612-A58B-5C8C46F36577}">
      <dgm:prSet/>
      <dgm:spPr/>
      <dgm:t>
        <a:bodyPr/>
        <a:lstStyle/>
        <a:p>
          <a:endParaRPr lang="en-US"/>
        </a:p>
      </dgm:t>
    </dgm:pt>
    <dgm:pt modelId="{35A7F261-3564-4114-81DD-7D4A3ACCB108}" type="sibTrans" cxnId="{21A2518E-090B-4612-A58B-5C8C46F36577}">
      <dgm:prSet/>
      <dgm:spPr/>
      <dgm:t>
        <a:bodyPr/>
        <a:lstStyle/>
        <a:p>
          <a:endParaRPr lang="en-US"/>
        </a:p>
      </dgm:t>
    </dgm:pt>
    <dgm:pt modelId="{5822FD4D-147F-4AA3-9A74-0096D1F96831}">
      <dgm:prSet phldrT="[Text]"/>
      <dgm:spPr/>
      <dgm:t>
        <a:bodyPr/>
        <a:lstStyle/>
        <a:p>
          <a:r>
            <a:rPr lang="en-US" dirty="0" smtClean="0"/>
            <a:t>Finding Opportunities</a:t>
          </a:r>
          <a:endParaRPr lang="en-US" dirty="0"/>
        </a:p>
      </dgm:t>
    </dgm:pt>
    <dgm:pt modelId="{6BFD7E24-6E6A-4631-BA50-8C3776B00C69}" type="parTrans" cxnId="{526289ED-8129-4457-9BAE-44675D71796B}">
      <dgm:prSet/>
      <dgm:spPr/>
      <dgm:t>
        <a:bodyPr/>
        <a:lstStyle/>
        <a:p>
          <a:endParaRPr lang="en-US"/>
        </a:p>
      </dgm:t>
    </dgm:pt>
    <dgm:pt modelId="{BBD480D5-52DF-4865-8F96-98BBDF4D996A}" type="sibTrans" cxnId="{526289ED-8129-4457-9BAE-44675D71796B}">
      <dgm:prSet/>
      <dgm:spPr/>
      <dgm:t>
        <a:bodyPr/>
        <a:lstStyle/>
        <a:p>
          <a:endParaRPr lang="en-US"/>
        </a:p>
      </dgm:t>
    </dgm:pt>
    <dgm:pt modelId="{B966CFF2-8CB6-4BE8-9B06-8C6E4B3CB1D6}">
      <dgm:prSet phldrT="[Text]"/>
      <dgm:spPr/>
      <dgm:t>
        <a:bodyPr/>
        <a:lstStyle/>
        <a:p>
          <a:r>
            <a:rPr lang="en-US" dirty="0" smtClean="0"/>
            <a:t>Taking Action</a:t>
          </a:r>
          <a:endParaRPr lang="en-US" dirty="0"/>
        </a:p>
      </dgm:t>
    </dgm:pt>
    <dgm:pt modelId="{F6D670F2-3A96-4EF7-8EF7-6E1F721D5136}" type="parTrans" cxnId="{C5F4B222-5B2C-436F-8E18-29253DBF40F0}">
      <dgm:prSet/>
      <dgm:spPr/>
      <dgm:t>
        <a:bodyPr/>
        <a:lstStyle/>
        <a:p>
          <a:endParaRPr lang="en-US"/>
        </a:p>
      </dgm:t>
    </dgm:pt>
    <dgm:pt modelId="{5F01EEA5-0710-4C3A-9090-4043E14C90BB}" type="sibTrans" cxnId="{C5F4B222-5B2C-436F-8E18-29253DBF40F0}">
      <dgm:prSet/>
      <dgm:spPr/>
      <dgm:t>
        <a:bodyPr/>
        <a:lstStyle/>
        <a:p>
          <a:endParaRPr lang="en-US"/>
        </a:p>
      </dgm:t>
    </dgm:pt>
    <dgm:pt modelId="{A74DED57-B74F-440C-9A97-DC0F96C3860C}">
      <dgm:prSet phldrT="[Text]"/>
      <dgm:spPr/>
      <dgm:t>
        <a:bodyPr/>
        <a:lstStyle/>
        <a:p>
          <a:r>
            <a:rPr lang="en-US" dirty="0" smtClean="0"/>
            <a:t>Tracking the progress</a:t>
          </a:r>
          <a:endParaRPr lang="en-US" dirty="0"/>
        </a:p>
      </dgm:t>
    </dgm:pt>
    <dgm:pt modelId="{DAE3D4F5-788D-4D07-AE1D-CF36E6F91D00}" type="parTrans" cxnId="{B4898C3A-6B39-43A9-B3BD-81B9785EB54F}">
      <dgm:prSet/>
      <dgm:spPr/>
      <dgm:t>
        <a:bodyPr/>
        <a:lstStyle/>
        <a:p>
          <a:endParaRPr lang="en-US"/>
        </a:p>
      </dgm:t>
    </dgm:pt>
    <dgm:pt modelId="{B7225580-13FF-47E7-B50F-371A0A98DE5D}" type="sibTrans" cxnId="{B4898C3A-6B39-43A9-B3BD-81B9785EB54F}">
      <dgm:prSet/>
      <dgm:spPr/>
      <dgm:t>
        <a:bodyPr/>
        <a:lstStyle/>
        <a:p>
          <a:endParaRPr lang="en-US"/>
        </a:p>
      </dgm:t>
    </dgm:pt>
    <dgm:pt modelId="{B7E0252B-27B3-4119-A2EE-7E61A3F7ACB6}" type="pres">
      <dgm:prSet presAssocID="{D5D4A519-B93F-4738-81C3-67386EE17CE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608D2C-4AB7-46FB-934F-C8C029CC594E}" type="pres">
      <dgm:prSet presAssocID="{CF38B2DB-F79C-4A6D-ACBE-E199F1ACFE8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76EE4-9E05-4F36-9B00-7087FFAFDAB1}" type="pres">
      <dgm:prSet presAssocID="{CF38B2DB-F79C-4A6D-ACBE-E199F1ACFE85}" presName="spNode" presStyleCnt="0"/>
      <dgm:spPr/>
    </dgm:pt>
    <dgm:pt modelId="{14700AD4-D08C-4552-87A1-C4D137D6582C}" type="pres">
      <dgm:prSet presAssocID="{3CF7769F-AA02-4E93-B85F-80102864DDA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51E507E8-973C-46A7-9125-950128C02724}" type="pres">
      <dgm:prSet presAssocID="{A3B5FF7B-F416-4A4C-B19E-6D5302BC1A7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9C3458-570E-4D68-AF0D-B43A2199CAE5}" type="pres">
      <dgm:prSet presAssocID="{A3B5FF7B-F416-4A4C-B19E-6D5302BC1A7D}" presName="spNode" presStyleCnt="0"/>
      <dgm:spPr/>
    </dgm:pt>
    <dgm:pt modelId="{03092D3C-A114-489B-BB6A-2CCE09DACFCE}" type="pres">
      <dgm:prSet presAssocID="{35A7F261-3564-4114-81DD-7D4A3ACCB1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D4067009-5703-4D9F-A2C7-8D8E6D140AB3}" type="pres">
      <dgm:prSet presAssocID="{5822FD4D-147F-4AA3-9A74-0096D1F9683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FB0B72-371A-4070-8FBA-1138D041FB24}" type="pres">
      <dgm:prSet presAssocID="{5822FD4D-147F-4AA3-9A74-0096D1F96831}" presName="spNode" presStyleCnt="0"/>
      <dgm:spPr/>
    </dgm:pt>
    <dgm:pt modelId="{554139B5-66E4-413B-B4EA-196D8563CA27}" type="pres">
      <dgm:prSet presAssocID="{BBD480D5-52DF-4865-8F96-98BBDF4D996A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813F437-2C64-4F42-B3A5-BB674B3554CC}" type="pres">
      <dgm:prSet presAssocID="{B966CFF2-8CB6-4BE8-9B06-8C6E4B3CB1D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3762F-B572-4DFD-A65F-EA9ACE17282B}" type="pres">
      <dgm:prSet presAssocID="{B966CFF2-8CB6-4BE8-9B06-8C6E4B3CB1D6}" presName="spNode" presStyleCnt="0"/>
      <dgm:spPr/>
    </dgm:pt>
    <dgm:pt modelId="{93CD41DE-F765-466B-B06E-F2B39BE7DA8E}" type="pres">
      <dgm:prSet presAssocID="{5F01EEA5-0710-4C3A-9090-4043E14C90BB}" presName="sibTrans" presStyleLbl="sibTrans1D1" presStyleIdx="3" presStyleCnt="5"/>
      <dgm:spPr/>
      <dgm:t>
        <a:bodyPr/>
        <a:lstStyle/>
        <a:p>
          <a:endParaRPr lang="en-US"/>
        </a:p>
      </dgm:t>
    </dgm:pt>
    <dgm:pt modelId="{FA37D84F-A0E8-41CC-931C-2DC2D4E269EF}" type="pres">
      <dgm:prSet presAssocID="{A74DED57-B74F-440C-9A97-DC0F96C3860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5129D-30B3-4DDC-8FC1-E625351205D4}" type="pres">
      <dgm:prSet presAssocID="{A74DED57-B74F-440C-9A97-DC0F96C3860C}" presName="spNode" presStyleCnt="0"/>
      <dgm:spPr/>
    </dgm:pt>
    <dgm:pt modelId="{89AD513A-0514-483B-BF2B-8B09F450DFD7}" type="pres">
      <dgm:prSet presAssocID="{B7225580-13FF-47E7-B50F-371A0A98DE5D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2D95AC97-5CF7-4B14-8269-4AFFA39CA2D7}" type="presOf" srcId="{5F01EEA5-0710-4C3A-9090-4043E14C90BB}" destId="{93CD41DE-F765-466B-B06E-F2B39BE7DA8E}" srcOrd="0" destOrd="0" presId="urn:microsoft.com/office/officeart/2005/8/layout/cycle5"/>
    <dgm:cxn modelId="{526289ED-8129-4457-9BAE-44675D71796B}" srcId="{D5D4A519-B93F-4738-81C3-67386EE17CED}" destId="{5822FD4D-147F-4AA3-9A74-0096D1F96831}" srcOrd="2" destOrd="0" parTransId="{6BFD7E24-6E6A-4631-BA50-8C3776B00C69}" sibTransId="{BBD480D5-52DF-4865-8F96-98BBDF4D996A}"/>
    <dgm:cxn modelId="{AFE7C4E2-692F-4BB1-8C41-D98D672DFE89}" type="presOf" srcId="{CF38B2DB-F79C-4A6D-ACBE-E199F1ACFE85}" destId="{F3608D2C-4AB7-46FB-934F-C8C029CC594E}" srcOrd="0" destOrd="0" presId="urn:microsoft.com/office/officeart/2005/8/layout/cycle5"/>
    <dgm:cxn modelId="{B4898C3A-6B39-43A9-B3BD-81B9785EB54F}" srcId="{D5D4A519-B93F-4738-81C3-67386EE17CED}" destId="{A74DED57-B74F-440C-9A97-DC0F96C3860C}" srcOrd="4" destOrd="0" parTransId="{DAE3D4F5-788D-4D07-AE1D-CF36E6F91D00}" sibTransId="{B7225580-13FF-47E7-B50F-371A0A98DE5D}"/>
    <dgm:cxn modelId="{03E3191F-C8D0-4313-8DDF-AC2D954F33EC}" type="presOf" srcId="{35A7F261-3564-4114-81DD-7D4A3ACCB108}" destId="{03092D3C-A114-489B-BB6A-2CCE09DACFCE}" srcOrd="0" destOrd="0" presId="urn:microsoft.com/office/officeart/2005/8/layout/cycle5"/>
    <dgm:cxn modelId="{51F12644-97C0-4C3F-BB2B-3084541CB002}" type="presOf" srcId="{5822FD4D-147F-4AA3-9A74-0096D1F96831}" destId="{D4067009-5703-4D9F-A2C7-8D8E6D140AB3}" srcOrd="0" destOrd="0" presId="urn:microsoft.com/office/officeart/2005/8/layout/cycle5"/>
    <dgm:cxn modelId="{EEAE60A3-DAAC-479B-892F-5581B3826B58}" type="presOf" srcId="{A3B5FF7B-F416-4A4C-B19E-6D5302BC1A7D}" destId="{51E507E8-973C-46A7-9125-950128C02724}" srcOrd="0" destOrd="0" presId="urn:microsoft.com/office/officeart/2005/8/layout/cycle5"/>
    <dgm:cxn modelId="{F9CB4354-BA85-43B2-A500-E39F1D7C1036}" type="presOf" srcId="{D5D4A519-B93F-4738-81C3-67386EE17CED}" destId="{B7E0252B-27B3-4119-A2EE-7E61A3F7ACB6}" srcOrd="0" destOrd="0" presId="urn:microsoft.com/office/officeart/2005/8/layout/cycle5"/>
    <dgm:cxn modelId="{21A2518E-090B-4612-A58B-5C8C46F36577}" srcId="{D5D4A519-B93F-4738-81C3-67386EE17CED}" destId="{A3B5FF7B-F416-4A4C-B19E-6D5302BC1A7D}" srcOrd="1" destOrd="0" parTransId="{A4171893-7F39-4FF6-A9F5-A7EA0CA30DC8}" sibTransId="{35A7F261-3564-4114-81DD-7D4A3ACCB108}"/>
    <dgm:cxn modelId="{D79F6741-D7A0-4F2F-8EE9-DAFD29E29CDF}" type="presOf" srcId="{A74DED57-B74F-440C-9A97-DC0F96C3860C}" destId="{FA37D84F-A0E8-41CC-931C-2DC2D4E269EF}" srcOrd="0" destOrd="0" presId="urn:microsoft.com/office/officeart/2005/8/layout/cycle5"/>
    <dgm:cxn modelId="{C5F4B222-5B2C-436F-8E18-29253DBF40F0}" srcId="{D5D4A519-B93F-4738-81C3-67386EE17CED}" destId="{B966CFF2-8CB6-4BE8-9B06-8C6E4B3CB1D6}" srcOrd="3" destOrd="0" parTransId="{F6D670F2-3A96-4EF7-8EF7-6E1F721D5136}" sibTransId="{5F01EEA5-0710-4C3A-9090-4043E14C90BB}"/>
    <dgm:cxn modelId="{0C2851FE-72FA-4D98-B501-6B81D6993188}" type="presOf" srcId="{B7225580-13FF-47E7-B50F-371A0A98DE5D}" destId="{89AD513A-0514-483B-BF2B-8B09F450DFD7}" srcOrd="0" destOrd="0" presId="urn:microsoft.com/office/officeart/2005/8/layout/cycle5"/>
    <dgm:cxn modelId="{095ED139-5162-4643-AE6A-ED48210768DC}" type="presOf" srcId="{BBD480D5-52DF-4865-8F96-98BBDF4D996A}" destId="{554139B5-66E4-413B-B4EA-196D8563CA27}" srcOrd="0" destOrd="0" presId="urn:microsoft.com/office/officeart/2005/8/layout/cycle5"/>
    <dgm:cxn modelId="{ADCFD5EE-CE2D-46BF-83C3-33EBFDECF5D3}" type="presOf" srcId="{B966CFF2-8CB6-4BE8-9B06-8C6E4B3CB1D6}" destId="{0813F437-2C64-4F42-B3A5-BB674B3554CC}" srcOrd="0" destOrd="0" presId="urn:microsoft.com/office/officeart/2005/8/layout/cycle5"/>
    <dgm:cxn modelId="{EEEC9079-BD80-4964-B502-82348F29FF61}" type="presOf" srcId="{3CF7769F-AA02-4E93-B85F-80102864DDAF}" destId="{14700AD4-D08C-4552-87A1-C4D137D6582C}" srcOrd="0" destOrd="0" presId="urn:microsoft.com/office/officeart/2005/8/layout/cycle5"/>
    <dgm:cxn modelId="{B5ABF3A7-A208-4A6B-8D6E-B01F9B26F056}" srcId="{D5D4A519-B93F-4738-81C3-67386EE17CED}" destId="{CF38B2DB-F79C-4A6D-ACBE-E199F1ACFE85}" srcOrd="0" destOrd="0" parTransId="{3BF020F6-C95F-420F-ACCF-B7CD605CD526}" sibTransId="{3CF7769F-AA02-4E93-B85F-80102864DDAF}"/>
    <dgm:cxn modelId="{60D18171-F9FD-4665-8D55-427EC5E46B45}" type="presParOf" srcId="{B7E0252B-27B3-4119-A2EE-7E61A3F7ACB6}" destId="{F3608D2C-4AB7-46FB-934F-C8C029CC594E}" srcOrd="0" destOrd="0" presId="urn:microsoft.com/office/officeart/2005/8/layout/cycle5"/>
    <dgm:cxn modelId="{29BCB67B-760C-4EE3-AE35-DA47C1C3C718}" type="presParOf" srcId="{B7E0252B-27B3-4119-A2EE-7E61A3F7ACB6}" destId="{40176EE4-9E05-4F36-9B00-7087FFAFDAB1}" srcOrd="1" destOrd="0" presId="urn:microsoft.com/office/officeart/2005/8/layout/cycle5"/>
    <dgm:cxn modelId="{C2A45BA6-700D-4A99-AAEF-BD5E36DB96A7}" type="presParOf" srcId="{B7E0252B-27B3-4119-A2EE-7E61A3F7ACB6}" destId="{14700AD4-D08C-4552-87A1-C4D137D6582C}" srcOrd="2" destOrd="0" presId="urn:microsoft.com/office/officeart/2005/8/layout/cycle5"/>
    <dgm:cxn modelId="{6C16F701-6F52-460C-BB08-C9B42F4AD6DB}" type="presParOf" srcId="{B7E0252B-27B3-4119-A2EE-7E61A3F7ACB6}" destId="{51E507E8-973C-46A7-9125-950128C02724}" srcOrd="3" destOrd="0" presId="urn:microsoft.com/office/officeart/2005/8/layout/cycle5"/>
    <dgm:cxn modelId="{C341749A-2D58-468F-A008-381B4EFA8823}" type="presParOf" srcId="{B7E0252B-27B3-4119-A2EE-7E61A3F7ACB6}" destId="{1B9C3458-570E-4D68-AF0D-B43A2199CAE5}" srcOrd="4" destOrd="0" presId="urn:microsoft.com/office/officeart/2005/8/layout/cycle5"/>
    <dgm:cxn modelId="{53660D7C-DE79-4D3C-9794-9F6B24E0E352}" type="presParOf" srcId="{B7E0252B-27B3-4119-A2EE-7E61A3F7ACB6}" destId="{03092D3C-A114-489B-BB6A-2CCE09DACFCE}" srcOrd="5" destOrd="0" presId="urn:microsoft.com/office/officeart/2005/8/layout/cycle5"/>
    <dgm:cxn modelId="{7130575D-E607-46AC-ABF7-7EBAFCBAAEF6}" type="presParOf" srcId="{B7E0252B-27B3-4119-A2EE-7E61A3F7ACB6}" destId="{D4067009-5703-4D9F-A2C7-8D8E6D140AB3}" srcOrd="6" destOrd="0" presId="urn:microsoft.com/office/officeart/2005/8/layout/cycle5"/>
    <dgm:cxn modelId="{79F315CA-804D-4802-AD34-82B98538CC87}" type="presParOf" srcId="{B7E0252B-27B3-4119-A2EE-7E61A3F7ACB6}" destId="{44FB0B72-371A-4070-8FBA-1138D041FB24}" srcOrd="7" destOrd="0" presId="urn:microsoft.com/office/officeart/2005/8/layout/cycle5"/>
    <dgm:cxn modelId="{9B90B280-9AA1-4A49-9CE9-8DBF0DA45694}" type="presParOf" srcId="{B7E0252B-27B3-4119-A2EE-7E61A3F7ACB6}" destId="{554139B5-66E4-413B-B4EA-196D8563CA27}" srcOrd="8" destOrd="0" presId="urn:microsoft.com/office/officeart/2005/8/layout/cycle5"/>
    <dgm:cxn modelId="{A61783A3-FE08-473A-9A83-A32A3C8E8EDB}" type="presParOf" srcId="{B7E0252B-27B3-4119-A2EE-7E61A3F7ACB6}" destId="{0813F437-2C64-4F42-B3A5-BB674B3554CC}" srcOrd="9" destOrd="0" presId="urn:microsoft.com/office/officeart/2005/8/layout/cycle5"/>
    <dgm:cxn modelId="{6DCA8995-9615-4DF7-A2A4-ED87007171E6}" type="presParOf" srcId="{B7E0252B-27B3-4119-A2EE-7E61A3F7ACB6}" destId="{7AD3762F-B572-4DFD-A65F-EA9ACE17282B}" srcOrd="10" destOrd="0" presId="urn:microsoft.com/office/officeart/2005/8/layout/cycle5"/>
    <dgm:cxn modelId="{43EE49EF-F5E3-43AE-B533-D9BF159FDE52}" type="presParOf" srcId="{B7E0252B-27B3-4119-A2EE-7E61A3F7ACB6}" destId="{93CD41DE-F765-466B-B06E-F2B39BE7DA8E}" srcOrd="11" destOrd="0" presId="urn:microsoft.com/office/officeart/2005/8/layout/cycle5"/>
    <dgm:cxn modelId="{51EAD975-2EB3-4E4F-9ECC-F9A2054FECD4}" type="presParOf" srcId="{B7E0252B-27B3-4119-A2EE-7E61A3F7ACB6}" destId="{FA37D84F-A0E8-41CC-931C-2DC2D4E269EF}" srcOrd="12" destOrd="0" presId="urn:microsoft.com/office/officeart/2005/8/layout/cycle5"/>
    <dgm:cxn modelId="{47A33868-C792-4A6A-AC9F-3CA18362076A}" type="presParOf" srcId="{B7E0252B-27B3-4119-A2EE-7E61A3F7ACB6}" destId="{5605129D-30B3-4DDC-8FC1-E625351205D4}" srcOrd="13" destOrd="0" presId="urn:microsoft.com/office/officeart/2005/8/layout/cycle5"/>
    <dgm:cxn modelId="{E3BB7590-67B6-496A-A814-2E9DAB412F51}" type="presParOf" srcId="{B7E0252B-27B3-4119-A2EE-7E61A3F7ACB6}" destId="{89AD513A-0514-483B-BF2B-8B09F450DFD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9DFEAF-202C-4275-BF09-1A6E6C3507B2}" type="doc">
      <dgm:prSet loTypeId="urn:microsoft.com/office/officeart/2008/layout/AlternatingHexagons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CE7A7B5-F6CE-471A-AF08-3981007374D5}">
      <dgm:prSet phldrT="[Text]"/>
      <dgm:spPr/>
      <dgm:t>
        <a:bodyPr/>
        <a:lstStyle/>
        <a:p>
          <a:r>
            <a:rPr lang="en-US" dirty="0" smtClean="0"/>
            <a:t>Reduce greenhouse-gas emissions</a:t>
          </a:r>
          <a:endParaRPr lang="en-US" dirty="0"/>
        </a:p>
      </dgm:t>
    </dgm:pt>
    <dgm:pt modelId="{322F4C77-18DA-48F1-99CE-19C91F5C3362}" type="parTrans" cxnId="{B73872CC-80F7-418B-BF43-DA0A5013F331}">
      <dgm:prSet/>
      <dgm:spPr/>
      <dgm:t>
        <a:bodyPr/>
        <a:lstStyle/>
        <a:p>
          <a:endParaRPr lang="en-US"/>
        </a:p>
      </dgm:t>
    </dgm:pt>
    <dgm:pt modelId="{20C522F8-0E93-4567-B71A-1CF983FBB2E4}" type="sibTrans" cxnId="{B73872CC-80F7-418B-BF43-DA0A5013F331}">
      <dgm:prSet/>
      <dgm:spPr/>
      <dgm:t>
        <a:bodyPr/>
        <a:lstStyle/>
        <a:p>
          <a:endParaRPr lang="en-US"/>
        </a:p>
      </dgm:t>
    </dgm:pt>
    <dgm:pt modelId="{288EB49B-AA5C-421A-83A2-926B2E2CCECF}">
      <dgm:prSet phldrT="[Text]"/>
      <dgm:spPr/>
      <dgm:t>
        <a:bodyPr/>
        <a:lstStyle/>
        <a:p>
          <a:r>
            <a:rPr lang="en-US" dirty="0" smtClean="0"/>
            <a:t>Develop of a baseline of energy use</a:t>
          </a:r>
          <a:endParaRPr lang="en-US" dirty="0"/>
        </a:p>
      </dgm:t>
    </dgm:pt>
    <dgm:pt modelId="{B8C3407A-ABDC-47F6-8563-A819ABBF1115}" type="parTrans" cxnId="{0AB230F1-07EB-404F-B49C-4DA0EB4442DD}">
      <dgm:prSet/>
      <dgm:spPr/>
      <dgm:t>
        <a:bodyPr/>
        <a:lstStyle/>
        <a:p>
          <a:endParaRPr lang="en-US"/>
        </a:p>
      </dgm:t>
    </dgm:pt>
    <dgm:pt modelId="{631F795C-ABF5-4576-9D53-745D1C3BA315}" type="sibTrans" cxnId="{0AB230F1-07EB-404F-B49C-4DA0EB4442DD}">
      <dgm:prSet/>
      <dgm:spPr/>
      <dgm:t>
        <a:bodyPr/>
        <a:lstStyle/>
        <a:p>
          <a:endParaRPr lang="en-US"/>
        </a:p>
      </dgm:t>
    </dgm:pt>
    <dgm:pt modelId="{F3DF53F7-60E3-4BC1-B9AC-703DF43E4798}">
      <dgm:prSet/>
      <dgm:spPr/>
      <dgm:t>
        <a:bodyPr/>
        <a:lstStyle/>
        <a:p>
          <a:r>
            <a:rPr lang="en-US" dirty="0" smtClean="0"/>
            <a:t>Reduce energy costs</a:t>
          </a:r>
        </a:p>
      </dgm:t>
    </dgm:pt>
    <dgm:pt modelId="{CAAB215D-932E-4CAA-BD28-597228473B7D}" type="parTrans" cxnId="{09F962AE-0130-4CD2-8F33-14772854699F}">
      <dgm:prSet/>
      <dgm:spPr/>
      <dgm:t>
        <a:bodyPr/>
        <a:lstStyle/>
        <a:p>
          <a:endParaRPr lang="en-US"/>
        </a:p>
      </dgm:t>
    </dgm:pt>
    <dgm:pt modelId="{174B0E13-E4F6-4D20-B08F-C65CD6227119}" type="sibTrans" cxnId="{09F962AE-0130-4CD2-8F33-14772854699F}">
      <dgm:prSet/>
      <dgm:spPr/>
      <dgm:t>
        <a:bodyPr/>
        <a:lstStyle/>
        <a:p>
          <a:endParaRPr lang="en-US"/>
        </a:p>
      </dgm:t>
    </dgm:pt>
    <dgm:pt modelId="{DFD500E8-9D33-46EE-BBFD-B98A59C179DF}">
      <dgm:prSet/>
      <dgm:spPr/>
      <dgm:t>
        <a:bodyPr/>
        <a:lstStyle/>
        <a:p>
          <a:r>
            <a:rPr lang="en-US" smtClean="0"/>
            <a:t>Improve overall performance</a:t>
          </a:r>
          <a:endParaRPr lang="en-US"/>
        </a:p>
      </dgm:t>
    </dgm:pt>
    <dgm:pt modelId="{B6B2BB1D-F58D-45B8-AB06-5EAEE53744FD}" type="parTrans" cxnId="{D227DA4D-5349-4602-B4FC-C665B25AA8B6}">
      <dgm:prSet/>
      <dgm:spPr/>
      <dgm:t>
        <a:bodyPr/>
        <a:lstStyle/>
        <a:p>
          <a:endParaRPr lang="en-US"/>
        </a:p>
      </dgm:t>
    </dgm:pt>
    <dgm:pt modelId="{68031079-AD4B-4E06-9542-B84F2F6A5723}" type="sibTrans" cxnId="{D227DA4D-5349-4602-B4FC-C665B25AA8B6}">
      <dgm:prSet/>
      <dgm:spPr/>
      <dgm:t>
        <a:bodyPr/>
        <a:lstStyle/>
        <a:p>
          <a:endParaRPr lang="en-US"/>
        </a:p>
      </dgm:t>
    </dgm:pt>
    <dgm:pt modelId="{AEAC5671-B496-4DAC-A19E-8F3F7E247643}" type="pres">
      <dgm:prSet presAssocID="{8D9DFEAF-202C-4275-BF09-1A6E6C3507B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0C10664-24C4-4CA1-9269-8799A39B777B}" type="pres">
      <dgm:prSet presAssocID="{F3DF53F7-60E3-4BC1-B9AC-703DF43E4798}" presName="composite" presStyleCnt="0"/>
      <dgm:spPr/>
    </dgm:pt>
    <dgm:pt modelId="{D5F41110-CFC5-48CE-BAFE-B59E92E34948}" type="pres">
      <dgm:prSet presAssocID="{F3DF53F7-60E3-4BC1-B9AC-703DF43E4798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22F248-DA19-49D1-9211-A7AEDEEBC59A}" type="pres">
      <dgm:prSet presAssocID="{F3DF53F7-60E3-4BC1-B9AC-703DF43E4798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21584574-202C-4D61-8E97-0919DF07BF2F}" type="pres">
      <dgm:prSet presAssocID="{F3DF53F7-60E3-4BC1-B9AC-703DF43E4798}" presName="BalanceSpacing" presStyleCnt="0"/>
      <dgm:spPr/>
    </dgm:pt>
    <dgm:pt modelId="{0D3CECBB-C44B-4A5B-8B3A-0291CB76B193}" type="pres">
      <dgm:prSet presAssocID="{F3DF53F7-60E3-4BC1-B9AC-703DF43E4798}" presName="BalanceSpacing1" presStyleCnt="0"/>
      <dgm:spPr/>
    </dgm:pt>
    <dgm:pt modelId="{30D71824-108D-464E-BB2E-D97A8D60949A}" type="pres">
      <dgm:prSet presAssocID="{174B0E13-E4F6-4D20-B08F-C65CD6227119}" presName="Accent1Text" presStyleLbl="node1" presStyleIdx="1" presStyleCnt="8"/>
      <dgm:spPr/>
      <dgm:t>
        <a:bodyPr/>
        <a:lstStyle/>
        <a:p>
          <a:endParaRPr lang="en-US"/>
        </a:p>
      </dgm:t>
    </dgm:pt>
    <dgm:pt modelId="{07871A7E-AC9B-4779-9B91-017CCA785AD7}" type="pres">
      <dgm:prSet presAssocID="{174B0E13-E4F6-4D20-B08F-C65CD6227119}" presName="spaceBetweenRectangles" presStyleCnt="0"/>
      <dgm:spPr/>
    </dgm:pt>
    <dgm:pt modelId="{96FBAC28-97C8-4726-B223-93ACEED809C0}" type="pres">
      <dgm:prSet presAssocID="{DFD500E8-9D33-46EE-BBFD-B98A59C179DF}" presName="composite" presStyleCnt="0"/>
      <dgm:spPr/>
    </dgm:pt>
    <dgm:pt modelId="{34012A45-B881-41E9-A6CE-B7845DA2982E}" type="pres">
      <dgm:prSet presAssocID="{DFD500E8-9D33-46EE-BBFD-B98A59C179DF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B1BD8B-891C-4068-8EAC-982FBC4D3414}" type="pres">
      <dgm:prSet presAssocID="{DFD500E8-9D33-46EE-BBFD-B98A59C179DF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2DE56A60-21E0-4478-9881-94DA76447C1B}" type="pres">
      <dgm:prSet presAssocID="{DFD500E8-9D33-46EE-BBFD-B98A59C179DF}" presName="BalanceSpacing" presStyleCnt="0"/>
      <dgm:spPr/>
    </dgm:pt>
    <dgm:pt modelId="{346453F4-DE06-4904-BD93-9EC10BA33621}" type="pres">
      <dgm:prSet presAssocID="{DFD500E8-9D33-46EE-BBFD-B98A59C179DF}" presName="BalanceSpacing1" presStyleCnt="0"/>
      <dgm:spPr/>
    </dgm:pt>
    <dgm:pt modelId="{AA9BFDE1-FE5D-4FE7-B4AA-9F5182143EDE}" type="pres">
      <dgm:prSet presAssocID="{68031079-AD4B-4E06-9542-B84F2F6A5723}" presName="Accent1Text" presStyleLbl="node1" presStyleIdx="3" presStyleCnt="8"/>
      <dgm:spPr/>
      <dgm:t>
        <a:bodyPr/>
        <a:lstStyle/>
        <a:p>
          <a:endParaRPr lang="en-US"/>
        </a:p>
      </dgm:t>
    </dgm:pt>
    <dgm:pt modelId="{0DD2F9D1-6C9D-4B54-BD29-87847376682F}" type="pres">
      <dgm:prSet presAssocID="{68031079-AD4B-4E06-9542-B84F2F6A5723}" presName="spaceBetweenRectangles" presStyleCnt="0"/>
      <dgm:spPr/>
    </dgm:pt>
    <dgm:pt modelId="{9A63A2BA-F158-47AF-8C68-E244BA3D427D}" type="pres">
      <dgm:prSet presAssocID="{ECE7A7B5-F6CE-471A-AF08-3981007374D5}" presName="composite" presStyleCnt="0"/>
      <dgm:spPr/>
    </dgm:pt>
    <dgm:pt modelId="{F314D266-891B-4D0F-A101-1B29BA23CF22}" type="pres">
      <dgm:prSet presAssocID="{ECE7A7B5-F6CE-471A-AF08-3981007374D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803E31-61AC-4312-89BB-B6C2BFF9F30E}" type="pres">
      <dgm:prSet presAssocID="{ECE7A7B5-F6CE-471A-AF08-3981007374D5}" presName="Childtext1" presStyleLbl="revTx" presStyleIdx="2" presStyleCnt="4" custLinFactX="-143809" custLinFactY="-100000" custLinFactNeighborX="-200000" custLinFactNeighborY="-1619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CDABFE-B154-4CF0-A0CC-4DF41AB3FB57}" type="pres">
      <dgm:prSet presAssocID="{ECE7A7B5-F6CE-471A-AF08-3981007374D5}" presName="BalanceSpacing" presStyleCnt="0"/>
      <dgm:spPr/>
    </dgm:pt>
    <dgm:pt modelId="{7729BE10-F53A-4E90-969F-849BEC5098B6}" type="pres">
      <dgm:prSet presAssocID="{ECE7A7B5-F6CE-471A-AF08-3981007374D5}" presName="BalanceSpacing1" presStyleCnt="0"/>
      <dgm:spPr/>
    </dgm:pt>
    <dgm:pt modelId="{E02F5D47-1924-4FCE-A656-A35643D88635}" type="pres">
      <dgm:prSet presAssocID="{20C522F8-0E93-4567-B71A-1CF983FBB2E4}" presName="Accent1Text" presStyleLbl="node1" presStyleIdx="5" presStyleCnt="8"/>
      <dgm:spPr/>
      <dgm:t>
        <a:bodyPr/>
        <a:lstStyle/>
        <a:p>
          <a:endParaRPr lang="en-US"/>
        </a:p>
      </dgm:t>
    </dgm:pt>
    <dgm:pt modelId="{B05D2A5E-3195-4DD1-BD19-B754A411B1B7}" type="pres">
      <dgm:prSet presAssocID="{20C522F8-0E93-4567-B71A-1CF983FBB2E4}" presName="spaceBetweenRectangles" presStyleCnt="0"/>
      <dgm:spPr/>
    </dgm:pt>
    <dgm:pt modelId="{944179A0-7C18-48BB-8330-00977477EA9D}" type="pres">
      <dgm:prSet presAssocID="{288EB49B-AA5C-421A-83A2-926B2E2CCECF}" presName="composite" presStyleCnt="0"/>
      <dgm:spPr/>
    </dgm:pt>
    <dgm:pt modelId="{5510C162-BB75-476E-9556-04CFFED48355}" type="pres">
      <dgm:prSet presAssocID="{288EB49B-AA5C-421A-83A2-926B2E2CCECF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03821F-BA18-47EF-B394-D59BB3BCEE57}" type="pres">
      <dgm:prSet presAssocID="{288EB49B-AA5C-421A-83A2-926B2E2CCECF}" presName="Childtext1" presStyleLbl="revTx" presStyleIdx="3" presStyleCnt="4" custLinFactNeighborY="16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94B72-BA08-4FBB-B138-C189A68746A6}" type="pres">
      <dgm:prSet presAssocID="{288EB49B-AA5C-421A-83A2-926B2E2CCECF}" presName="BalanceSpacing" presStyleCnt="0"/>
      <dgm:spPr/>
    </dgm:pt>
    <dgm:pt modelId="{791581EF-B3AC-42C5-BECD-46FC490A3998}" type="pres">
      <dgm:prSet presAssocID="{288EB49B-AA5C-421A-83A2-926B2E2CCECF}" presName="BalanceSpacing1" presStyleCnt="0"/>
      <dgm:spPr/>
    </dgm:pt>
    <dgm:pt modelId="{87DD80BE-8DBD-46ED-9879-795D98946AF3}" type="pres">
      <dgm:prSet presAssocID="{631F795C-ABF5-4576-9D53-745D1C3BA315}" presName="Accent1Text" presStyleLbl="node1" presStyleIdx="7" presStyleCnt="8"/>
      <dgm:spPr/>
      <dgm:t>
        <a:bodyPr/>
        <a:lstStyle/>
        <a:p>
          <a:endParaRPr lang="en-US"/>
        </a:p>
      </dgm:t>
    </dgm:pt>
  </dgm:ptLst>
  <dgm:cxnLst>
    <dgm:cxn modelId="{0AB230F1-07EB-404F-B49C-4DA0EB4442DD}" srcId="{8D9DFEAF-202C-4275-BF09-1A6E6C3507B2}" destId="{288EB49B-AA5C-421A-83A2-926B2E2CCECF}" srcOrd="3" destOrd="0" parTransId="{B8C3407A-ABDC-47F6-8563-A819ABBF1115}" sibTransId="{631F795C-ABF5-4576-9D53-745D1C3BA315}"/>
    <dgm:cxn modelId="{D227DA4D-5349-4602-B4FC-C665B25AA8B6}" srcId="{8D9DFEAF-202C-4275-BF09-1A6E6C3507B2}" destId="{DFD500E8-9D33-46EE-BBFD-B98A59C179DF}" srcOrd="1" destOrd="0" parTransId="{B6B2BB1D-F58D-45B8-AB06-5EAEE53744FD}" sibTransId="{68031079-AD4B-4E06-9542-B84F2F6A5723}"/>
    <dgm:cxn modelId="{D72AAF96-55A6-4E90-9470-12821AE9B678}" type="presOf" srcId="{174B0E13-E4F6-4D20-B08F-C65CD6227119}" destId="{30D71824-108D-464E-BB2E-D97A8D60949A}" srcOrd="0" destOrd="0" presId="urn:microsoft.com/office/officeart/2008/layout/AlternatingHexagons"/>
    <dgm:cxn modelId="{84A952DC-9416-4E4A-875C-C7EBCA4B60CF}" type="presOf" srcId="{F3DF53F7-60E3-4BC1-B9AC-703DF43E4798}" destId="{D5F41110-CFC5-48CE-BAFE-B59E92E34948}" srcOrd="0" destOrd="0" presId="urn:microsoft.com/office/officeart/2008/layout/AlternatingHexagons"/>
    <dgm:cxn modelId="{1A0A3A33-8BAF-4C4A-A0EB-21E1608AB05C}" type="presOf" srcId="{ECE7A7B5-F6CE-471A-AF08-3981007374D5}" destId="{F314D266-891B-4D0F-A101-1B29BA23CF22}" srcOrd="0" destOrd="0" presId="urn:microsoft.com/office/officeart/2008/layout/AlternatingHexagons"/>
    <dgm:cxn modelId="{B73872CC-80F7-418B-BF43-DA0A5013F331}" srcId="{8D9DFEAF-202C-4275-BF09-1A6E6C3507B2}" destId="{ECE7A7B5-F6CE-471A-AF08-3981007374D5}" srcOrd="2" destOrd="0" parTransId="{322F4C77-18DA-48F1-99CE-19C91F5C3362}" sibTransId="{20C522F8-0E93-4567-B71A-1CF983FBB2E4}"/>
    <dgm:cxn modelId="{5830635C-028B-47E5-840C-442293D59327}" type="presOf" srcId="{DFD500E8-9D33-46EE-BBFD-B98A59C179DF}" destId="{34012A45-B881-41E9-A6CE-B7845DA2982E}" srcOrd="0" destOrd="0" presId="urn:microsoft.com/office/officeart/2008/layout/AlternatingHexagons"/>
    <dgm:cxn modelId="{752641FE-72B4-4D7F-8D71-953F7ABB27ED}" type="presOf" srcId="{8D9DFEAF-202C-4275-BF09-1A6E6C3507B2}" destId="{AEAC5671-B496-4DAC-A19E-8F3F7E247643}" srcOrd="0" destOrd="0" presId="urn:microsoft.com/office/officeart/2008/layout/AlternatingHexagons"/>
    <dgm:cxn modelId="{306F96B6-B238-401D-8261-E7E062E9ADB1}" type="presOf" srcId="{20C522F8-0E93-4567-B71A-1CF983FBB2E4}" destId="{E02F5D47-1924-4FCE-A656-A35643D88635}" srcOrd="0" destOrd="0" presId="urn:microsoft.com/office/officeart/2008/layout/AlternatingHexagons"/>
    <dgm:cxn modelId="{327F644F-D99D-46B1-8B90-7CEEEAA6730A}" type="presOf" srcId="{68031079-AD4B-4E06-9542-B84F2F6A5723}" destId="{AA9BFDE1-FE5D-4FE7-B4AA-9F5182143EDE}" srcOrd="0" destOrd="0" presId="urn:microsoft.com/office/officeart/2008/layout/AlternatingHexagons"/>
    <dgm:cxn modelId="{865AA9B8-42AE-42D9-8170-434818A6949E}" type="presOf" srcId="{631F795C-ABF5-4576-9D53-745D1C3BA315}" destId="{87DD80BE-8DBD-46ED-9879-795D98946AF3}" srcOrd="0" destOrd="0" presId="urn:microsoft.com/office/officeart/2008/layout/AlternatingHexagons"/>
    <dgm:cxn modelId="{A34DB9CA-80C6-4322-9479-84A6F9E5A31D}" type="presOf" srcId="{288EB49B-AA5C-421A-83A2-926B2E2CCECF}" destId="{5510C162-BB75-476E-9556-04CFFED48355}" srcOrd="0" destOrd="0" presId="urn:microsoft.com/office/officeart/2008/layout/AlternatingHexagons"/>
    <dgm:cxn modelId="{09F962AE-0130-4CD2-8F33-14772854699F}" srcId="{8D9DFEAF-202C-4275-BF09-1A6E6C3507B2}" destId="{F3DF53F7-60E3-4BC1-B9AC-703DF43E4798}" srcOrd="0" destOrd="0" parTransId="{CAAB215D-932E-4CAA-BD28-597228473B7D}" sibTransId="{174B0E13-E4F6-4D20-B08F-C65CD6227119}"/>
    <dgm:cxn modelId="{B868D60A-27FC-44E0-9E9B-932826C6A43C}" type="presParOf" srcId="{AEAC5671-B496-4DAC-A19E-8F3F7E247643}" destId="{40C10664-24C4-4CA1-9269-8799A39B777B}" srcOrd="0" destOrd="0" presId="urn:microsoft.com/office/officeart/2008/layout/AlternatingHexagons"/>
    <dgm:cxn modelId="{01B53B36-D7CD-4E4E-A0BB-1B396B763AEC}" type="presParOf" srcId="{40C10664-24C4-4CA1-9269-8799A39B777B}" destId="{D5F41110-CFC5-48CE-BAFE-B59E92E34948}" srcOrd="0" destOrd="0" presId="urn:microsoft.com/office/officeart/2008/layout/AlternatingHexagons"/>
    <dgm:cxn modelId="{562DAAB3-7F9F-4595-8016-315A6CB252D9}" type="presParOf" srcId="{40C10664-24C4-4CA1-9269-8799A39B777B}" destId="{6522F248-DA19-49D1-9211-A7AEDEEBC59A}" srcOrd="1" destOrd="0" presId="urn:microsoft.com/office/officeart/2008/layout/AlternatingHexagons"/>
    <dgm:cxn modelId="{941D656E-5E56-48F3-912C-42E8A0DBC40C}" type="presParOf" srcId="{40C10664-24C4-4CA1-9269-8799A39B777B}" destId="{21584574-202C-4D61-8E97-0919DF07BF2F}" srcOrd="2" destOrd="0" presId="urn:microsoft.com/office/officeart/2008/layout/AlternatingHexagons"/>
    <dgm:cxn modelId="{B7892058-591A-4192-82EB-1D5A47C7074A}" type="presParOf" srcId="{40C10664-24C4-4CA1-9269-8799A39B777B}" destId="{0D3CECBB-C44B-4A5B-8B3A-0291CB76B193}" srcOrd="3" destOrd="0" presId="urn:microsoft.com/office/officeart/2008/layout/AlternatingHexagons"/>
    <dgm:cxn modelId="{3E73C6E0-C4A2-4C30-846D-446082DC78FF}" type="presParOf" srcId="{40C10664-24C4-4CA1-9269-8799A39B777B}" destId="{30D71824-108D-464E-BB2E-D97A8D60949A}" srcOrd="4" destOrd="0" presId="urn:microsoft.com/office/officeart/2008/layout/AlternatingHexagons"/>
    <dgm:cxn modelId="{0BA7FDBD-C9EE-48C3-915E-92C2DEFECB26}" type="presParOf" srcId="{AEAC5671-B496-4DAC-A19E-8F3F7E247643}" destId="{07871A7E-AC9B-4779-9B91-017CCA785AD7}" srcOrd="1" destOrd="0" presId="urn:microsoft.com/office/officeart/2008/layout/AlternatingHexagons"/>
    <dgm:cxn modelId="{9C6E4866-8072-4852-AE4F-2B315BDBD92C}" type="presParOf" srcId="{AEAC5671-B496-4DAC-A19E-8F3F7E247643}" destId="{96FBAC28-97C8-4726-B223-93ACEED809C0}" srcOrd="2" destOrd="0" presId="urn:microsoft.com/office/officeart/2008/layout/AlternatingHexagons"/>
    <dgm:cxn modelId="{806AD8F7-23BB-4331-A11A-6F36F3A15875}" type="presParOf" srcId="{96FBAC28-97C8-4726-B223-93ACEED809C0}" destId="{34012A45-B881-41E9-A6CE-B7845DA2982E}" srcOrd="0" destOrd="0" presId="urn:microsoft.com/office/officeart/2008/layout/AlternatingHexagons"/>
    <dgm:cxn modelId="{56BEE998-0B6F-488F-954D-93139128A94F}" type="presParOf" srcId="{96FBAC28-97C8-4726-B223-93ACEED809C0}" destId="{72B1BD8B-891C-4068-8EAC-982FBC4D3414}" srcOrd="1" destOrd="0" presId="urn:microsoft.com/office/officeart/2008/layout/AlternatingHexagons"/>
    <dgm:cxn modelId="{3D0C2480-3E25-4552-8002-3B10010EBEEA}" type="presParOf" srcId="{96FBAC28-97C8-4726-B223-93ACEED809C0}" destId="{2DE56A60-21E0-4478-9881-94DA76447C1B}" srcOrd="2" destOrd="0" presId="urn:microsoft.com/office/officeart/2008/layout/AlternatingHexagons"/>
    <dgm:cxn modelId="{59F69824-D810-4C2C-9BE3-B69221F7C7C0}" type="presParOf" srcId="{96FBAC28-97C8-4726-B223-93ACEED809C0}" destId="{346453F4-DE06-4904-BD93-9EC10BA33621}" srcOrd="3" destOrd="0" presId="urn:microsoft.com/office/officeart/2008/layout/AlternatingHexagons"/>
    <dgm:cxn modelId="{222DE348-3062-4E51-95A3-EFD38F45879C}" type="presParOf" srcId="{96FBAC28-97C8-4726-B223-93ACEED809C0}" destId="{AA9BFDE1-FE5D-4FE7-B4AA-9F5182143EDE}" srcOrd="4" destOrd="0" presId="urn:microsoft.com/office/officeart/2008/layout/AlternatingHexagons"/>
    <dgm:cxn modelId="{89E314ED-B96D-47C5-BAEE-0A256EC22100}" type="presParOf" srcId="{AEAC5671-B496-4DAC-A19E-8F3F7E247643}" destId="{0DD2F9D1-6C9D-4B54-BD29-87847376682F}" srcOrd="3" destOrd="0" presId="urn:microsoft.com/office/officeart/2008/layout/AlternatingHexagons"/>
    <dgm:cxn modelId="{FFD4352A-E1D7-4AE8-B11F-0DE6D8AFD8AB}" type="presParOf" srcId="{AEAC5671-B496-4DAC-A19E-8F3F7E247643}" destId="{9A63A2BA-F158-47AF-8C68-E244BA3D427D}" srcOrd="4" destOrd="0" presId="urn:microsoft.com/office/officeart/2008/layout/AlternatingHexagons"/>
    <dgm:cxn modelId="{B4482863-3CED-423A-A2E4-CB0708F0F26E}" type="presParOf" srcId="{9A63A2BA-F158-47AF-8C68-E244BA3D427D}" destId="{F314D266-891B-4D0F-A101-1B29BA23CF22}" srcOrd="0" destOrd="0" presId="urn:microsoft.com/office/officeart/2008/layout/AlternatingHexagons"/>
    <dgm:cxn modelId="{022119C1-E662-48B9-8896-4263DEC7D20C}" type="presParOf" srcId="{9A63A2BA-F158-47AF-8C68-E244BA3D427D}" destId="{EA803E31-61AC-4312-89BB-B6C2BFF9F30E}" srcOrd="1" destOrd="0" presId="urn:microsoft.com/office/officeart/2008/layout/AlternatingHexagons"/>
    <dgm:cxn modelId="{27093525-B671-4DC3-B2F2-F1C65D3D1A08}" type="presParOf" srcId="{9A63A2BA-F158-47AF-8C68-E244BA3D427D}" destId="{6ECDABFE-B154-4CF0-A0CC-4DF41AB3FB57}" srcOrd="2" destOrd="0" presId="urn:microsoft.com/office/officeart/2008/layout/AlternatingHexagons"/>
    <dgm:cxn modelId="{FB26F62C-B55A-4882-82BA-0D94D5E4E04A}" type="presParOf" srcId="{9A63A2BA-F158-47AF-8C68-E244BA3D427D}" destId="{7729BE10-F53A-4E90-969F-849BEC5098B6}" srcOrd="3" destOrd="0" presId="urn:microsoft.com/office/officeart/2008/layout/AlternatingHexagons"/>
    <dgm:cxn modelId="{620CE5EC-340C-4476-A5A7-684F89DF3FC6}" type="presParOf" srcId="{9A63A2BA-F158-47AF-8C68-E244BA3D427D}" destId="{E02F5D47-1924-4FCE-A656-A35643D88635}" srcOrd="4" destOrd="0" presId="urn:microsoft.com/office/officeart/2008/layout/AlternatingHexagons"/>
    <dgm:cxn modelId="{22203A6E-4C17-4AAE-A038-05007EB09192}" type="presParOf" srcId="{AEAC5671-B496-4DAC-A19E-8F3F7E247643}" destId="{B05D2A5E-3195-4DD1-BD19-B754A411B1B7}" srcOrd="5" destOrd="0" presId="urn:microsoft.com/office/officeart/2008/layout/AlternatingHexagons"/>
    <dgm:cxn modelId="{6969F31E-53EE-4B14-9C14-A0C17481F76A}" type="presParOf" srcId="{AEAC5671-B496-4DAC-A19E-8F3F7E247643}" destId="{944179A0-7C18-48BB-8330-00977477EA9D}" srcOrd="6" destOrd="0" presId="urn:microsoft.com/office/officeart/2008/layout/AlternatingHexagons"/>
    <dgm:cxn modelId="{D19B4C36-345C-4D21-8ED3-D14B9F5A3537}" type="presParOf" srcId="{944179A0-7C18-48BB-8330-00977477EA9D}" destId="{5510C162-BB75-476E-9556-04CFFED48355}" srcOrd="0" destOrd="0" presId="urn:microsoft.com/office/officeart/2008/layout/AlternatingHexagons"/>
    <dgm:cxn modelId="{11CDFDC5-D361-4173-B511-74B21B081C3F}" type="presParOf" srcId="{944179A0-7C18-48BB-8330-00977477EA9D}" destId="{5C03821F-BA18-47EF-B394-D59BB3BCEE57}" srcOrd="1" destOrd="0" presId="urn:microsoft.com/office/officeart/2008/layout/AlternatingHexagons"/>
    <dgm:cxn modelId="{95B623A8-0231-40A0-B05A-86591553C5F0}" type="presParOf" srcId="{944179A0-7C18-48BB-8330-00977477EA9D}" destId="{4F894B72-BA08-4FBB-B138-C189A68746A6}" srcOrd="2" destOrd="0" presId="urn:microsoft.com/office/officeart/2008/layout/AlternatingHexagons"/>
    <dgm:cxn modelId="{668596FB-72B0-4131-9613-1705CD64F3A3}" type="presParOf" srcId="{944179A0-7C18-48BB-8330-00977477EA9D}" destId="{791581EF-B3AC-42C5-BECD-46FC490A3998}" srcOrd="3" destOrd="0" presId="urn:microsoft.com/office/officeart/2008/layout/AlternatingHexagons"/>
    <dgm:cxn modelId="{F9589F12-3F31-462A-A6A8-E38FB9192DDF}" type="presParOf" srcId="{944179A0-7C18-48BB-8330-00977477EA9D}" destId="{87DD80BE-8DBD-46ED-9879-795D98946AF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458109-0919-4C97-9FBD-9FF404ABAA27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0CD4B8F-0CB3-4EED-8C10-424B97766665}">
      <dgm:prSet phldrT="[Text]"/>
      <dgm:spPr/>
      <dgm:t>
        <a:bodyPr/>
        <a:lstStyle/>
        <a:p>
          <a:r>
            <a:rPr lang="en-US" dirty="0" smtClean="0"/>
            <a:t>Literature Review</a:t>
          </a:r>
          <a:endParaRPr lang="en-US" dirty="0"/>
        </a:p>
      </dgm:t>
    </dgm:pt>
    <dgm:pt modelId="{192276C5-229A-4FF1-B8C8-59A4EED136B8}" type="parTrans" cxnId="{FC1F6296-0925-4011-8E2F-72D2724EDD8A}">
      <dgm:prSet/>
      <dgm:spPr/>
      <dgm:t>
        <a:bodyPr/>
        <a:lstStyle/>
        <a:p>
          <a:endParaRPr lang="en-US"/>
        </a:p>
      </dgm:t>
    </dgm:pt>
    <dgm:pt modelId="{23C793E0-B7AB-4E1E-8076-4E4F53EA3A02}" type="sibTrans" cxnId="{FC1F6296-0925-4011-8E2F-72D2724EDD8A}">
      <dgm:prSet/>
      <dgm:spPr/>
      <dgm:t>
        <a:bodyPr/>
        <a:lstStyle/>
        <a:p>
          <a:endParaRPr lang="en-US"/>
        </a:p>
      </dgm:t>
    </dgm:pt>
    <dgm:pt modelId="{1DAD4831-00FE-41F2-8922-33AB70C2F044}">
      <dgm:prSet phldrT="[Text]" custT="1"/>
      <dgm:spPr/>
      <dgm:t>
        <a:bodyPr/>
        <a:lstStyle/>
        <a:p>
          <a:r>
            <a:rPr lang="en-US" sz="1600" dirty="0" smtClean="0"/>
            <a:t>Energy Saving</a:t>
          </a:r>
          <a:endParaRPr lang="en-US" sz="1600" dirty="0"/>
        </a:p>
      </dgm:t>
    </dgm:pt>
    <dgm:pt modelId="{C4330F96-C33C-4102-94E9-0E60C6A6B320}" type="parTrans" cxnId="{BAAEF1F3-5AAE-40C4-AC5A-9AF42E62216A}">
      <dgm:prSet/>
      <dgm:spPr/>
      <dgm:t>
        <a:bodyPr/>
        <a:lstStyle/>
        <a:p>
          <a:endParaRPr lang="en-US"/>
        </a:p>
      </dgm:t>
    </dgm:pt>
    <dgm:pt modelId="{B976C1B7-10AD-4F59-85A4-E35B0A948F37}" type="sibTrans" cxnId="{BAAEF1F3-5AAE-40C4-AC5A-9AF42E62216A}">
      <dgm:prSet/>
      <dgm:spPr/>
      <dgm:t>
        <a:bodyPr/>
        <a:lstStyle/>
        <a:p>
          <a:endParaRPr lang="en-US"/>
        </a:p>
      </dgm:t>
    </dgm:pt>
    <dgm:pt modelId="{A2D9D4FD-A4F6-43A5-A916-9378EB59657F}">
      <dgm:prSet phldrT="[Text]" custT="1"/>
      <dgm:spPr/>
      <dgm:t>
        <a:bodyPr/>
        <a:lstStyle/>
        <a:p>
          <a:r>
            <a:rPr lang="en-US" sz="1200" dirty="0" smtClean="0"/>
            <a:t>Energy &amp; Energy Management </a:t>
          </a:r>
          <a:endParaRPr lang="en-US" sz="1200" dirty="0"/>
        </a:p>
      </dgm:t>
    </dgm:pt>
    <dgm:pt modelId="{FF4948F4-4FFA-42D5-BD02-113BB35312D4}" type="parTrans" cxnId="{CC292A58-D77B-4F9F-8EE8-D979D5A624BA}">
      <dgm:prSet/>
      <dgm:spPr/>
      <dgm:t>
        <a:bodyPr/>
        <a:lstStyle/>
        <a:p>
          <a:endParaRPr lang="en-US"/>
        </a:p>
      </dgm:t>
    </dgm:pt>
    <dgm:pt modelId="{73D433E2-0A45-44A1-9CB6-C965E12DB960}" type="sibTrans" cxnId="{CC292A58-D77B-4F9F-8EE8-D979D5A624BA}">
      <dgm:prSet/>
      <dgm:spPr/>
      <dgm:t>
        <a:bodyPr/>
        <a:lstStyle/>
        <a:p>
          <a:endParaRPr lang="en-US"/>
        </a:p>
      </dgm:t>
    </dgm:pt>
    <dgm:pt modelId="{44F37C1E-B4BC-4479-A688-0F058849FE09}">
      <dgm:prSet/>
      <dgm:spPr/>
      <dgm:t>
        <a:bodyPr/>
        <a:lstStyle/>
        <a:p>
          <a:endParaRPr lang="en-US"/>
        </a:p>
      </dgm:t>
    </dgm:pt>
    <dgm:pt modelId="{0F6CCF1D-0E92-421B-8A65-7C6BB639DFE9}" type="parTrans" cxnId="{D56A07A8-C7D6-4A1C-9687-CD326A327E13}">
      <dgm:prSet/>
      <dgm:spPr/>
      <dgm:t>
        <a:bodyPr/>
        <a:lstStyle/>
        <a:p>
          <a:endParaRPr lang="en-US"/>
        </a:p>
      </dgm:t>
    </dgm:pt>
    <dgm:pt modelId="{5E407ABD-E422-4C01-B63F-A37EF64916D6}" type="sibTrans" cxnId="{D56A07A8-C7D6-4A1C-9687-CD326A327E13}">
      <dgm:prSet/>
      <dgm:spPr/>
      <dgm:t>
        <a:bodyPr/>
        <a:lstStyle/>
        <a:p>
          <a:endParaRPr lang="en-US"/>
        </a:p>
      </dgm:t>
    </dgm:pt>
    <dgm:pt modelId="{913E5A5A-6E0D-48CD-BD33-23B99CF0614D}">
      <dgm:prSet phldrT="[Text]"/>
      <dgm:spPr/>
      <dgm:t>
        <a:bodyPr/>
        <a:lstStyle/>
        <a:p>
          <a:endParaRPr lang="en-US"/>
        </a:p>
      </dgm:t>
    </dgm:pt>
    <dgm:pt modelId="{B470183E-4A44-4D1E-80F3-3FF875D4FAA7}" type="parTrans" cxnId="{4955BDE4-CF0E-4505-B404-0303081BAEA6}">
      <dgm:prSet/>
      <dgm:spPr/>
      <dgm:t>
        <a:bodyPr/>
        <a:lstStyle/>
        <a:p>
          <a:endParaRPr lang="en-US"/>
        </a:p>
      </dgm:t>
    </dgm:pt>
    <dgm:pt modelId="{78E9DD09-E361-4C7F-93F7-FDFFEF0F275A}" type="sibTrans" cxnId="{4955BDE4-CF0E-4505-B404-0303081BAEA6}">
      <dgm:prSet/>
      <dgm:spPr/>
      <dgm:t>
        <a:bodyPr/>
        <a:lstStyle/>
        <a:p>
          <a:endParaRPr lang="en-US"/>
        </a:p>
      </dgm:t>
    </dgm:pt>
    <dgm:pt modelId="{258B86C7-653B-42CF-AC59-2EF1286510BA}" type="pres">
      <dgm:prSet presAssocID="{F3458109-0919-4C97-9FBD-9FF404ABAA27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9E5A4E3E-FE09-4632-9A21-08D935F8B2CA}" type="pres">
      <dgm:prSet presAssocID="{B0CD4B8F-0CB3-4EED-8C10-424B97766665}" presName="Parent" presStyleLbl="node0" presStyleIdx="0" presStyleCnt="1" custLinFactNeighborX="0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0D65E7C6-6481-4576-BD0D-33049D9CA6B6}" type="pres">
      <dgm:prSet presAssocID="{B0CD4B8F-0CB3-4EED-8C10-424B97766665}" presName="Accent1" presStyleLbl="node1" presStyleIdx="0" presStyleCnt="13"/>
      <dgm:spPr/>
      <dgm:t>
        <a:bodyPr/>
        <a:lstStyle/>
        <a:p>
          <a:endParaRPr lang="en-US"/>
        </a:p>
      </dgm:t>
    </dgm:pt>
    <dgm:pt modelId="{5B54EAED-D7B1-436E-B7CB-FAF2D54E1A48}" type="pres">
      <dgm:prSet presAssocID="{B0CD4B8F-0CB3-4EED-8C10-424B97766665}" presName="Accent2" presStyleLbl="node1" presStyleIdx="1" presStyleCnt="13"/>
      <dgm:spPr/>
      <dgm:t>
        <a:bodyPr/>
        <a:lstStyle/>
        <a:p>
          <a:endParaRPr lang="en-US"/>
        </a:p>
      </dgm:t>
    </dgm:pt>
    <dgm:pt modelId="{D145F073-B607-4817-ACD0-430739E7CDB4}" type="pres">
      <dgm:prSet presAssocID="{B0CD4B8F-0CB3-4EED-8C10-424B97766665}" presName="Accent3" presStyleLbl="node1" presStyleIdx="2" presStyleCnt="13"/>
      <dgm:spPr/>
      <dgm:t>
        <a:bodyPr/>
        <a:lstStyle/>
        <a:p>
          <a:endParaRPr lang="en-US"/>
        </a:p>
      </dgm:t>
    </dgm:pt>
    <dgm:pt modelId="{891A6D0E-2C5D-4F60-8E07-0B2763FAEA25}" type="pres">
      <dgm:prSet presAssocID="{B0CD4B8F-0CB3-4EED-8C10-424B97766665}" presName="Accent4" presStyleLbl="node1" presStyleIdx="3" presStyleCnt="13"/>
      <dgm:spPr/>
      <dgm:t>
        <a:bodyPr/>
        <a:lstStyle/>
        <a:p>
          <a:endParaRPr lang="en-US"/>
        </a:p>
      </dgm:t>
    </dgm:pt>
    <dgm:pt modelId="{B0A0AEE2-102B-4CE6-9E30-589012010BCB}" type="pres">
      <dgm:prSet presAssocID="{B0CD4B8F-0CB3-4EED-8C10-424B97766665}" presName="Accent5" presStyleLbl="node1" presStyleIdx="4" presStyleCnt="13"/>
      <dgm:spPr/>
      <dgm:t>
        <a:bodyPr/>
        <a:lstStyle/>
        <a:p>
          <a:endParaRPr lang="en-US"/>
        </a:p>
      </dgm:t>
    </dgm:pt>
    <dgm:pt modelId="{AB4C7ABC-4615-49EF-9732-E459B78E0DBC}" type="pres">
      <dgm:prSet presAssocID="{B0CD4B8F-0CB3-4EED-8C10-424B97766665}" presName="Accent6" presStyleLbl="node1" presStyleIdx="5" presStyleCnt="13"/>
      <dgm:spPr/>
      <dgm:t>
        <a:bodyPr/>
        <a:lstStyle/>
        <a:p>
          <a:endParaRPr lang="en-US"/>
        </a:p>
      </dgm:t>
    </dgm:pt>
    <dgm:pt modelId="{64727DE4-2B32-47B3-A44D-56F7C13DD71A}" type="pres">
      <dgm:prSet presAssocID="{1DAD4831-00FE-41F2-8922-33AB70C2F044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5C1A319-5238-4B69-8300-C6195068FB23}" type="pres">
      <dgm:prSet presAssocID="{1DAD4831-00FE-41F2-8922-33AB70C2F044}" presName="Accent7" presStyleCnt="0"/>
      <dgm:spPr/>
      <dgm:t>
        <a:bodyPr/>
        <a:lstStyle/>
        <a:p>
          <a:endParaRPr lang="en-US"/>
        </a:p>
      </dgm:t>
    </dgm:pt>
    <dgm:pt modelId="{52847E12-3E0D-4C92-8F4B-DF3196D2163D}" type="pres">
      <dgm:prSet presAssocID="{1DAD4831-00FE-41F2-8922-33AB70C2F044}" presName="AccentHold1" presStyleLbl="node1" presStyleIdx="7" presStyleCnt="13"/>
      <dgm:spPr/>
      <dgm:t>
        <a:bodyPr/>
        <a:lstStyle/>
        <a:p>
          <a:endParaRPr lang="en-US"/>
        </a:p>
      </dgm:t>
    </dgm:pt>
    <dgm:pt modelId="{F65B9E54-BE4F-4BE6-AC9E-2B7DCD69D2C2}" type="pres">
      <dgm:prSet presAssocID="{1DAD4831-00FE-41F2-8922-33AB70C2F044}" presName="Accent8" presStyleCnt="0"/>
      <dgm:spPr/>
      <dgm:t>
        <a:bodyPr/>
        <a:lstStyle/>
        <a:p>
          <a:endParaRPr lang="en-US"/>
        </a:p>
      </dgm:t>
    </dgm:pt>
    <dgm:pt modelId="{B120BE54-1D0B-44FF-9776-1D31E614ADD6}" type="pres">
      <dgm:prSet presAssocID="{1DAD4831-00FE-41F2-8922-33AB70C2F044}" presName="AccentHold2" presStyleLbl="node1" presStyleIdx="8" presStyleCnt="13"/>
      <dgm:spPr/>
      <dgm:t>
        <a:bodyPr/>
        <a:lstStyle/>
        <a:p>
          <a:endParaRPr lang="en-US"/>
        </a:p>
      </dgm:t>
    </dgm:pt>
    <dgm:pt modelId="{A920F310-F902-4950-B66B-D1EA87EF9FFC}" type="pres">
      <dgm:prSet presAssocID="{A2D9D4FD-A4F6-43A5-A916-9378EB59657F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CF7A09B-4210-4453-933D-46491ACDB897}" type="pres">
      <dgm:prSet presAssocID="{A2D9D4FD-A4F6-43A5-A916-9378EB59657F}" presName="Accent9" presStyleCnt="0"/>
      <dgm:spPr/>
      <dgm:t>
        <a:bodyPr/>
        <a:lstStyle/>
        <a:p>
          <a:endParaRPr lang="en-US"/>
        </a:p>
      </dgm:t>
    </dgm:pt>
    <dgm:pt modelId="{85AB547B-27DD-4651-BD6C-DCE706E035CA}" type="pres">
      <dgm:prSet presAssocID="{A2D9D4FD-A4F6-43A5-A916-9378EB59657F}" presName="AccentHold1" presStyleLbl="node1" presStyleIdx="10" presStyleCnt="13"/>
      <dgm:spPr/>
      <dgm:t>
        <a:bodyPr/>
        <a:lstStyle/>
        <a:p>
          <a:endParaRPr lang="en-US"/>
        </a:p>
      </dgm:t>
    </dgm:pt>
    <dgm:pt modelId="{D465021D-03EA-4305-B805-F33CCDE41520}" type="pres">
      <dgm:prSet presAssocID="{A2D9D4FD-A4F6-43A5-A916-9378EB59657F}" presName="Accent10" presStyleCnt="0"/>
      <dgm:spPr/>
      <dgm:t>
        <a:bodyPr/>
        <a:lstStyle/>
        <a:p>
          <a:endParaRPr lang="en-US"/>
        </a:p>
      </dgm:t>
    </dgm:pt>
    <dgm:pt modelId="{1658F56A-D776-4E99-8DC4-83A9E4F59096}" type="pres">
      <dgm:prSet presAssocID="{A2D9D4FD-A4F6-43A5-A916-9378EB59657F}" presName="AccentHold2" presStyleLbl="node1" presStyleIdx="11" presStyleCnt="13"/>
      <dgm:spPr/>
      <dgm:t>
        <a:bodyPr/>
        <a:lstStyle/>
        <a:p>
          <a:endParaRPr lang="en-US"/>
        </a:p>
      </dgm:t>
    </dgm:pt>
    <dgm:pt modelId="{383FCE7C-6577-48FC-8E9A-14EDA6B58D85}" type="pres">
      <dgm:prSet presAssocID="{A2D9D4FD-A4F6-43A5-A916-9378EB59657F}" presName="Accent11" presStyleCnt="0"/>
      <dgm:spPr/>
      <dgm:t>
        <a:bodyPr/>
        <a:lstStyle/>
        <a:p>
          <a:endParaRPr lang="en-US"/>
        </a:p>
      </dgm:t>
    </dgm:pt>
    <dgm:pt modelId="{C05C1190-BD64-44EE-B6D6-D0A9C91DBD03}" type="pres">
      <dgm:prSet presAssocID="{A2D9D4FD-A4F6-43A5-A916-9378EB59657F}" presName="AccentHold3" presStyleLbl="node1" presStyleIdx="12" presStyleCnt="13"/>
      <dgm:spPr/>
      <dgm:t>
        <a:bodyPr/>
        <a:lstStyle/>
        <a:p>
          <a:endParaRPr lang="en-US"/>
        </a:p>
      </dgm:t>
    </dgm:pt>
  </dgm:ptLst>
  <dgm:cxnLst>
    <dgm:cxn modelId="{BAAEF1F3-5AAE-40C4-AC5A-9AF42E62216A}" srcId="{B0CD4B8F-0CB3-4EED-8C10-424B97766665}" destId="{1DAD4831-00FE-41F2-8922-33AB70C2F044}" srcOrd="0" destOrd="0" parTransId="{C4330F96-C33C-4102-94E9-0E60C6A6B320}" sibTransId="{B976C1B7-10AD-4F59-85A4-E35B0A948F37}"/>
    <dgm:cxn modelId="{BC12E5E1-2985-480C-B070-6AFFB4A79329}" type="presOf" srcId="{F3458109-0919-4C97-9FBD-9FF404ABAA27}" destId="{258B86C7-653B-42CF-AC59-2EF1286510BA}" srcOrd="0" destOrd="0" presId="urn:microsoft.com/office/officeart/2009/3/layout/CircleRelationship"/>
    <dgm:cxn modelId="{83B11F9C-430B-44B5-8817-992C98B49391}" type="presOf" srcId="{B0CD4B8F-0CB3-4EED-8C10-424B97766665}" destId="{9E5A4E3E-FE09-4632-9A21-08D935F8B2CA}" srcOrd="0" destOrd="0" presId="urn:microsoft.com/office/officeart/2009/3/layout/CircleRelationship"/>
    <dgm:cxn modelId="{62EC9E60-0C6A-4383-A106-AA541DF9B0A7}" type="presOf" srcId="{A2D9D4FD-A4F6-43A5-A916-9378EB59657F}" destId="{A920F310-F902-4950-B66B-D1EA87EF9FFC}" srcOrd="0" destOrd="0" presId="urn:microsoft.com/office/officeart/2009/3/layout/CircleRelationship"/>
    <dgm:cxn modelId="{8E74FC85-84E2-48BE-A5DC-761C5FE4ADBB}" type="presOf" srcId="{1DAD4831-00FE-41F2-8922-33AB70C2F044}" destId="{64727DE4-2B32-47B3-A44D-56F7C13DD71A}" srcOrd="0" destOrd="0" presId="urn:microsoft.com/office/officeart/2009/3/layout/CircleRelationship"/>
    <dgm:cxn modelId="{D56A07A8-C7D6-4A1C-9687-CD326A327E13}" srcId="{F3458109-0919-4C97-9FBD-9FF404ABAA27}" destId="{44F37C1E-B4BC-4479-A688-0F058849FE09}" srcOrd="1" destOrd="0" parTransId="{0F6CCF1D-0E92-421B-8A65-7C6BB639DFE9}" sibTransId="{5E407ABD-E422-4C01-B63F-A37EF64916D6}"/>
    <dgm:cxn modelId="{4955BDE4-CF0E-4505-B404-0303081BAEA6}" srcId="{F3458109-0919-4C97-9FBD-9FF404ABAA27}" destId="{913E5A5A-6E0D-48CD-BD33-23B99CF0614D}" srcOrd="2" destOrd="0" parTransId="{B470183E-4A44-4D1E-80F3-3FF875D4FAA7}" sibTransId="{78E9DD09-E361-4C7F-93F7-FDFFEF0F275A}"/>
    <dgm:cxn modelId="{FC1F6296-0925-4011-8E2F-72D2724EDD8A}" srcId="{F3458109-0919-4C97-9FBD-9FF404ABAA27}" destId="{B0CD4B8F-0CB3-4EED-8C10-424B97766665}" srcOrd="0" destOrd="0" parTransId="{192276C5-229A-4FF1-B8C8-59A4EED136B8}" sibTransId="{23C793E0-B7AB-4E1E-8076-4E4F53EA3A02}"/>
    <dgm:cxn modelId="{CC292A58-D77B-4F9F-8EE8-D979D5A624BA}" srcId="{B0CD4B8F-0CB3-4EED-8C10-424B97766665}" destId="{A2D9D4FD-A4F6-43A5-A916-9378EB59657F}" srcOrd="1" destOrd="0" parTransId="{FF4948F4-4FFA-42D5-BD02-113BB35312D4}" sibTransId="{73D433E2-0A45-44A1-9CB6-C965E12DB960}"/>
    <dgm:cxn modelId="{A59B17B1-EA40-4FC9-A426-355BB03AC30F}" type="presParOf" srcId="{258B86C7-653B-42CF-AC59-2EF1286510BA}" destId="{9E5A4E3E-FE09-4632-9A21-08D935F8B2CA}" srcOrd="0" destOrd="0" presId="urn:microsoft.com/office/officeart/2009/3/layout/CircleRelationship"/>
    <dgm:cxn modelId="{5E86AF89-A220-4405-A759-1727DFDAF8D8}" type="presParOf" srcId="{258B86C7-653B-42CF-AC59-2EF1286510BA}" destId="{0D65E7C6-6481-4576-BD0D-33049D9CA6B6}" srcOrd="1" destOrd="0" presId="urn:microsoft.com/office/officeart/2009/3/layout/CircleRelationship"/>
    <dgm:cxn modelId="{DE624D85-42BD-41F7-9ECA-6B57D1E46F2F}" type="presParOf" srcId="{258B86C7-653B-42CF-AC59-2EF1286510BA}" destId="{5B54EAED-D7B1-436E-B7CB-FAF2D54E1A48}" srcOrd="2" destOrd="0" presId="urn:microsoft.com/office/officeart/2009/3/layout/CircleRelationship"/>
    <dgm:cxn modelId="{B244A0B0-3C9F-46BE-8F7C-7526949665E6}" type="presParOf" srcId="{258B86C7-653B-42CF-AC59-2EF1286510BA}" destId="{D145F073-B607-4817-ACD0-430739E7CDB4}" srcOrd="3" destOrd="0" presId="urn:microsoft.com/office/officeart/2009/3/layout/CircleRelationship"/>
    <dgm:cxn modelId="{EC3A0AFD-9E5A-4C72-9346-A585F7FFB0A1}" type="presParOf" srcId="{258B86C7-653B-42CF-AC59-2EF1286510BA}" destId="{891A6D0E-2C5D-4F60-8E07-0B2763FAEA25}" srcOrd="4" destOrd="0" presId="urn:microsoft.com/office/officeart/2009/3/layout/CircleRelationship"/>
    <dgm:cxn modelId="{8F3FBFFF-2770-40FB-8932-05CF1ED4D202}" type="presParOf" srcId="{258B86C7-653B-42CF-AC59-2EF1286510BA}" destId="{B0A0AEE2-102B-4CE6-9E30-589012010BCB}" srcOrd="5" destOrd="0" presId="urn:microsoft.com/office/officeart/2009/3/layout/CircleRelationship"/>
    <dgm:cxn modelId="{6125C2D2-98BA-4826-BBFE-3A59D6DA1836}" type="presParOf" srcId="{258B86C7-653B-42CF-AC59-2EF1286510BA}" destId="{AB4C7ABC-4615-49EF-9732-E459B78E0DBC}" srcOrd="6" destOrd="0" presId="urn:microsoft.com/office/officeart/2009/3/layout/CircleRelationship"/>
    <dgm:cxn modelId="{0FC358ED-2DBB-4DE2-ABC2-7209590FC1C6}" type="presParOf" srcId="{258B86C7-653B-42CF-AC59-2EF1286510BA}" destId="{64727DE4-2B32-47B3-A44D-56F7C13DD71A}" srcOrd="7" destOrd="0" presId="urn:microsoft.com/office/officeart/2009/3/layout/CircleRelationship"/>
    <dgm:cxn modelId="{AA3E759D-F37F-487F-98A6-EB1F2DC25699}" type="presParOf" srcId="{258B86C7-653B-42CF-AC59-2EF1286510BA}" destId="{55C1A319-5238-4B69-8300-C6195068FB23}" srcOrd="8" destOrd="0" presId="urn:microsoft.com/office/officeart/2009/3/layout/CircleRelationship"/>
    <dgm:cxn modelId="{CFB03075-C4D9-4723-932C-03E51DBBDDC7}" type="presParOf" srcId="{55C1A319-5238-4B69-8300-C6195068FB23}" destId="{52847E12-3E0D-4C92-8F4B-DF3196D2163D}" srcOrd="0" destOrd="0" presId="urn:microsoft.com/office/officeart/2009/3/layout/CircleRelationship"/>
    <dgm:cxn modelId="{A46DC91D-44F0-4D4F-BD12-1F92EB22D291}" type="presParOf" srcId="{258B86C7-653B-42CF-AC59-2EF1286510BA}" destId="{F65B9E54-BE4F-4BE6-AC9E-2B7DCD69D2C2}" srcOrd="9" destOrd="0" presId="urn:microsoft.com/office/officeart/2009/3/layout/CircleRelationship"/>
    <dgm:cxn modelId="{1628C23D-7817-435A-808B-894B73103BF7}" type="presParOf" srcId="{F65B9E54-BE4F-4BE6-AC9E-2B7DCD69D2C2}" destId="{B120BE54-1D0B-44FF-9776-1D31E614ADD6}" srcOrd="0" destOrd="0" presId="urn:microsoft.com/office/officeart/2009/3/layout/CircleRelationship"/>
    <dgm:cxn modelId="{CACCECCE-0CA7-4D40-951A-854CA41B9E58}" type="presParOf" srcId="{258B86C7-653B-42CF-AC59-2EF1286510BA}" destId="{A920F310-F902-4950-B66B-D1EA87EF9FFC}" srcOrd="10" destOrd="0" presId="urn:microsoft.com/office/officeart/2009/3/layout/CircleRelationship"/>
    <dgm:cxn modelId="{970D4F65-92B5-4EB2-A4E4-8B55D237D4C6}" type="presParOf" srcId="{258B86C7-653B-42CF-AC59-2EF1286510BA}" destId="{4CF7A09B-4210-4453-933D-46491ACDB897}" srcOrd="11" destOrd="0" presId="urn:microsoft.com/office/officeart/2009/3/layout/CircleRelationship"/>
    <dgm:cxn modelId="{FCA06BE0-B709-40FB-87D6-CF5ED3D88BF9}" type="presParOf" srcId="{4CF7A09B-4210-4453-933D-46491ACDB897}" destId="{85AB547B-27DD-4651-BD6C-DCE706E035CA}" srcOrd="0" destOrd="0" presId="urn:microsoft.com/office/officeart/2009/3/layout/CircleRelationship"/>
    <dgm:cxn modelId="{CB3C1497-FCF5-422D-A9C0-A1C9145B568F}" type="presParOf" srcId="{258B86C7-653B-42CF-AC59-2EF1286510BA}" destId="{D465021D-03EA-4305-B805-F33CCDE41520}" srcOrd="12" destOrd="0" presId="urn:microsoft.com/office/officeart/2009/3/layout/CircleRelationship"/>
    <dgm:cxn modelId="{227F26BF-FCD2-4CFE-ACBE-BAFE25CFD556}" type="presParOf" srcId="{D465021D-03EA-4305-B805-F33CCDE41520}" destId="{1658F56A-D776-4E99-8DC4-83A9E4F59096}" srcOrd="0" destOrd="0" presId="urn:microsoft.com/office/officeart/2009/3/layout/CircleRelationship"/>
    <dgm:cxn modelId="{8C1B6A0E-F21B-4BA2-AFA5-4421679DE5D7}" type="presParOf" srcId="{258B86C7-653B-42CF-AC59-2EF1286510BA}" destId="{383FCE7C-6577-48FC-8E9A-14EDA6B58D85}" srcOrd="13" destOrd="0" presId="urn:microsoft.com/office/officeart/2009/3/layout/CircleRelationship"/>
    <dgm:cxn modelId="{5E13F4EC-D71A-4543-BBDA-A0F95C9DBE5F}" type="presParOf" srcId="{383FCE7C-6577-48FC-8E9A-14EDA6B58D85}" destId="{C05C1190-BD64-44EE-B6D6-D0A9C91DBD0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4815A4-805F-419A-BFFC-7EA709835EEF}" type="doc">
      <dgm:prSet loTypeId="urn:microsoft.com/office/officeart/2008/layout/HexagonCluster" loCatId="picture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747AEB6-666C-4C73-8E21-CCCDD67BC714}">
      <dgm:prSet phldrT="[Text]"/>
      <dgm:spPr/>
      <dgm:t>
        <a:bodyPr/>
        <a:lstStyle/>
        <a:p>
          <a:r>
            <a:rPr lang="en-US" dirty="0" smtClean="0"/>
            <a:t>Energy consumption systems</a:t>
          </a:r>
          <a:endParaRPr lang="en-US" dirty="0"/>
        </a:p>
      </dgm:t>
    </dgm:pt>
    <dgm:pt modelId="{BCF88268-26B1-4840-9678-5F2CDAB5D170}" type="parTrans" cxnId="{8991246B-4372-4049-A6A2-A227C228B4C7}">
      <dgm:prSet/>
      <dgm:spPr/>
      <dgm:t>
        <a:bodyPr/>
        <a:lstStyle/>
        <a:p>
          <a:endParaRPr lang="en-US"/>
        </a:p>
      </dgm:t>
    </dgm:pt>
    <dgm:pt modelId="{83006B68-B287-4947-BD57-1B44FF1AE2FD}" type="sibTrans" cxnId="{8991246B-4372-4049-A6A2-A227C228B4C7}">
      <dgm:prSet/>
      <dgm:spPr/>
      <dgm:t>
        <a:bodyPr/>
        <a:lstStyle/>
        <a:p>
          <a:endParaRPr lang="en-US"/>
        </a:p>
      </dgm:t>
    </dgm:pt>
    <dgm:pt modelId="{AA0F5CCE-7429-40DD-BA4B-66B18887AA85}">
      <dgm:prSet phldrT="[Text]"/>
      <dgm:spPr/>
      <dgm:t>
        <a:bodyPr/>
        <a:lstStyle/>
        <a:p>
          <a:r>
            <a:rPr lang="en-US" dirty="0" smtClean="0"/>
            <a:t>Energy Baseline</a:t>
          </a:r>
          <a:endParaRPr lang="en-US" dirty="0"/>
        </a:p>
      </dgm:t>
    </dgm:pt>
    <dgm:pt modelId="{71DF4C16-C003-406A-9317-EBFBBB5F445E}" type="parTrans" cxnId="{C6969B8A-9BA1-4C13-96A7-9727F3FBD49F}">
      <dgm:prSet/>
      <dgm:spPr/>
      <dgm:t>
        <a:bodyPr/>
        <a:lstStyle/>
        <a:p>
          <a:endParaRPr lang="en-US"/>
        </a:p>
      </dgm:t>
    </dgm:pt>
    <dgm:pt modelId="{48A22153-5D58-41F8-995F-AF3E4D535F29}" type="sibTrans" cxnId="{C6969B8A-9BA1-4C13-96A7-9727F3FBD49F}">
      <dgm:prSet/>
      <dgm:spPr/>
      <dgm:t>
        <a:bodyPr/>
        <a:lstStyle/>
        <a:p>
          <a:endParaRPr lang="en-US"/>
        </a:p>
      </dgm:t>
    </dgm:pt>
    <dgm:pt modelId="{44B6202E-4D43-4884-86A9-C8AC9BCD7260}">
      <dgm:prSet phldrT="[Text]"/>
      <dgm:spPr/>
      <dgm:t>
        <a:bodyPr/>
        <a:lstStyle/>
        <a:p>
          <a:r>
            <a:rPr lang="en-US" dirty="0" smtClean="0"/>
            <a:t>Energy Audit</a:t>
          </a:r>
          <a:endParaRPr lang="en-US" dirty="0"/>
        </a:p>
      </dgm:t>
    </dgm:pt>
    <dgm:pt modelId="{8229B9F0-8F1B-49A5-B734-AB8D0B5D4203}" type="parTrans" cxnId="{7DF2F3B8-A3A6-4EA2-8231-AC066B8644BD}">
      <dgm:prSet/>
      <dgm:spPr/>
      <dgm:t>
        <a:bodyPr/>
        <a:lstStyle/>
        <a:p>
          <a:endParaRPr lang="en-US"/>
        </a:p>
      </dgm:t>
    </dgm:pt>
    <dgm:pt modelId="{36CB63A7-9067-4FEF-B4A7-7CBFD1C0FFF8}" type="sibTrans" cxnId="{7DF2F3B8-A3A6-4EA2-8231-AC066B8644BD}">
      <dgm:prSet/>
      <dgm:spPr/>
      <dgm:t>
        <a:bodyPr/>
        <a:lstStyle/>
        <a:p>
          <a:endParaRPr lang="en-US"/>
        </a:p>
      </dgm:t>
    </dgm:pt>
    <dgm:pt modelId="{4B02E18A-2578-46E2-A9B0-2CD5D1BC15C8}" type="pres">
      <dgm:prSet presAssocID="{CE4815A4-805F-419A-BFFC-7EA709835EEF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en-US"/>
        </a:p>
      </dgm:t>
    </dgm:pt>
    <dgm:pt modelId="{6918FAAB-BDA5-4E83-8AA2-1CBD4E7DD8CC}" type="pres">
      <dgm:prSet presAssocID="{B747AEB6-666C-4C73-8E21-CCCDD67BC714}" presName="text1" presStyleCnt="0"/>
      <dgm:spPr/>
      <dgm:t>
        <a:bodyPr/>
        <a:lstStyle/>
        <a:p>
          <a:endParaRPr lang="en-US"/>
        </a:p>
      </dgm:t>
    </dgm:pt>
    <dgm:pt modelId="{6CAC0407-500E-4A0A-8B63-C0C63587C298}" type="pres">
      <dgm:prSet presAssocID="{B747AEB6-666C-4C73-8E21-CCCDD67BC714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2C9F1F-10CF-4734-BBC4-EF0C90BB3288}" type="pres">
      <dgm:prSet presAssocID="{B747AEB6-666C-4C73-8E21-CCCDD67BC714}" presName="textaccent1" presStyleCnt="0"/>
      <dgm:spPr/>
      <dgm:t>
        <a:bodyPr/>
        <a:lstStyle/>
        <a:p>
          <a:endParaRPr lang="en-US"/>
        </a:p>
      </dgm:t>
    </dgm:pt>
    <dgm:pt modelId="{9CA36DFD-9CB6-495D-B430-3E249F56587D}" type="pres">
      <dgm:prSet presAssocID="{B747AEB6-666C-4C73-8E21-CCCDD67BC714}" presName="accentRepeatNode" presStyleLbl="solidAlignAcc1" presStyleIdx="0" presStyleCnt="6"/>
      <dgm:spPr/>
      <dgm:t>
        <a:bodyPr/>
        <a:lstStyle/>
        <a:p>
          <a:endParaRPr lang="en-US"/>
        </a:p>
      </dgm:t>
    </dgm:pt>
    <dgm:pt modelId="{794F8B7B-FF28-4C2C-85A1-4746FDB459E6}" type="pres">
      <dgm:prSet presAssocID="{83006B68-B287-4947-BD57-1B44FF1AE2FD}" presName="image1" presStyleCnt="0"/>
      <dgm:spPr/>
      <dgm:t>
        <a:bodyPr/>
        <a:lstStyle/>
        <a:p>
          <a:endParaRPr lang="en-US"/>
        </a:p>
      </dgm:t>
    </dgm:pt>
    <dgm:pt modelId="{7F601DC3-A5B4-4CE3-8248-081FD5111470}" type="pres">
      <dgm:prSet presAssocID="{83006B68-B287-4947-BD57-1B44FF1AE2FD}" presName="imageRepeatNode" presStyleLbl="alignAcc1" presStyleIdx="0" presStyleCnt="3"/>
      <dgm:spPr/>
      <dgm:t>
        <a:bodyPr/>
        <a:lstStyle/>
        <a:p>
          <a:endParaRPr lang="en-US"/>
        </a:p>
      </dgm:t>
    </dgm:pt>
    <dgm:pt modelId="{BEC5E462-F182-4991-98EE-8224164815C4}" type="pres">
      <dgm:prSet presAssocID="{83006B68-B287-4947-BD57-1B44FF1AE2FD}" presName="imageaccent1" presStyleCnt="0"/>
      <dgm:spPr/>
      <dgm:t>
        <a:bodyPr/>
        <a:lstStyle/>
        <a:p>
          <a:endParaRPr lang="en-US"/>
        </a:p>
      </dgm:t>
    </dgm:pt>
    <dgm:pt modelId="{8820D2BD-E88C-4A2A-9FAE-55AC38997058}" type="pres">
      <dgm:prSet presAssocID="{83006B68-B287-4947-BD57-1B44FF1AE2FD}" presName="accentRepeatNode" presStyleLbl="solidAlignAcc1" presStyleIdx="1" presStyleCnt="6"/>
      <dgm:spPr/>
      <dgm:t>
        <a:bodyPr/>
        <a:lstStyle/>
        <a:p>
          <a:endParaRPr lang="en-US"/>
        </a:p>
      </dgm:t>
    </dgm:pt>
    <dgm:pt modelId="{C1CD027A-4042-4CA6-9341-210FC678C3DC}" type="pres">
      <dgm:prSet presAssocID="{AA0F5CCE-7429-40DD-BA4B-66B18887AA85}" presName="text2" presStyleCnt="0"/>
      <dgm:spPr/>
      <dgm:t>
        <a:bodyPr/>
        <a:lstStyle/>
        <a:p>
          <a:endParaRPr lang="en-US"/>
        </a:p>
      </dgm:t>
    </dgm:pt>
    <dgm:pt modelId="{D6E27FC5-8DDF-4175-AA23-FC0117CED693}" type="pres">
      <dgm:prSet presAssocID="{AA0F5CCE-7429-40DD-BA4B-66B18887AA85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9BFA72-C91A-4B23-8BF4-1DCB8642604D}" type="pres">
      <dgm:prSet presAssocID="{AA0F5CCE-7429-40DD-BA4B-66B18887AA85}" presName="textaccent2" presStyleCnt="0"/>
      <dgm:spPr/>
      <dgm:t>
        <a:bodyPr/>
        <a:lstStyle/>
        <a:p>
          <a:endParaRPr lang="en-US"/>
        </a:p>
      </dgm:t>
    </dgm:pt>
    <dgm:pt modelId="{0DD73522-9629-4607-98E5-2E104E68A0CF}" type="pres">
      <dgm:prSet presAssocID="{AA0F5CCE-7429-40DD-BA4B-66B18887AA85}" presName="accentRepeatNode" presStyleLbl="solidAlignAcc1" presStyleIdx="2" presStyleCnt="6"/>
      <dgm:spPr/>
      <dgm:t>
        <a:bodyPr/>
        <a:lstStyle/>
        <a:p>
          <a:endParaRPr lang="en-US"/>
        </a:p>
      </dgm:t>
    </dgm:pt>
    <dgm:pt modelId="{8CCF7187-0A40-4A5C-B489-BFCF3AD73549}" type="pres">
      <dgm:prSet presAssocID="{48A22153-5D58-41F8-995F-AF3E4D535F29}" presName="image2" presStyleCnt="0"/>
      <dgm:spPr/>
      <dgm:t>
        <a:bodyPr/>
        <a:lstStyle/>
        <a:p>
          <a:endParaRPr lang="en-US"/>
        </a:p>
      </dgm:t>
    </dgm:pt>
    <dgm:pt modelId="{5DDC357D-C43D-4B5B-B76D-25DEB36FD7F4}" type="pres">
      <dgm:prSet presAssocID="{48A22153-5D58-41F8-995F-AF3E4D535F29}" presName="imageRepeatNode" presStyleLbl="alignAcc1" presStyleIdx="1" presStyleCnt="3"/>
      <dgm:spPr/>
      <dgm:t>
        <a:bodyPr/>
        <a:lstStyle/>
        <a:p>
          <a:endParaRPr lang="en-US"/>
        </a:p>
      </dgm:t>
    </dgm:pt>
    <dgm:pt modelId="{6AA6BE67-467A-4421-B04A-409D21B4E839}" type="pres">
      <dgm:prSet presAssocID="{48A22153-5D58-41F8-995F-AF3E4D535F29}" presName="imageaccent2" presStyleCnt="0"/>
      <dgm:spPr/>
      <dgm:t>
        <a:bodyPr/>
        <a:lstStyle/>
        <a:p>
          <a:endParaRPr lang="en-US"/>
        </a:p>
      </dgm:t>
    </dgm:pt>
    <dgm:pt modelId="{55DC1AFE-1CCE-410F-BBDA-504C79E3DCF6}" type="pres">
      <dgm:prSet presAssocID="{48A22153-5D58-41F8-995F-AF3E4D535F29}" presName="accentRepeatNode" presStyleLbl="solidAlignAcc1" presStyleIdx="3" presStyleCnt="6"/>
      <dgm:spPr/>
      <dgm:t>
        <a:bodyPr/>
        <a:lstStyle/>
        <a:p>
          <a:endParaRPr lang="en-US"/>
        </a:p>
      </dgm:t>
    </dgm:pt>
    <dgm:pt modelId="{B69B69AB-01AD-4FCF-8B3B-922FDFDE3348}" type="pres">
      <dgm:prSet presAssocID="{44B6202E-4D43-4884-86A9-C8AC9BCD7260}" presName="text3" presStyleCnt="0"/>
      <dgm:spPr/>
      <dgm:t>
        <a:bodyPr/>
        <a:lstStyle/>
        <a:p>
          <a:endParaRPr lang="en-US"/>
        </a:p>
      </dgm:t>
    </dgm:pt>
    <dgm:pt modelId="{A6A5380D-7D6F-4EB9-8035-65FFCC3E3208}" type="pres">
      <dgm:prSet presAssocID="{44B6202E-4D43-4884-86A9-C8AC9BCD7260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D4349-962F-401C-BB73-4C59357D0CE0}" type="pres">
      <dgm:prSet presAssocID="{44B6202E-4D43-4884-86A9-C8AC9BCD7260}" presName="textaccent3" presStyleCnt="0"/>
      <dgm:spPr/>
      <dgm:t>
        <a:bodyPr/>
        <a:lstStyle/>
        <a:p>
          <a:endParaRPr lang="en-US"/>
        </a:p>
      </dgm:t>
    </dgm:pt>
    <dgm:pt modelId="{48C6716F-6ED7-4232-B8DD-B8229B7192D0}" type="pres">
      <dgm:prSet presAssocID="{44B6202E-4D43-4884-86A9-C8AC9BCD7260}" presName="accentRepeatNode" presStyleLbl="solidAlignAcc1" presStyleIdx="4" presStyleCnt="6"/>
      <dgm:spPr/>
      <dgm:t>
        <a:bodyPr/>
        <a:lstStyle/>
        <a:p>
          <a:endParaRPr lang="en-US"/>
        </a:p>
      </dgm:t>
    </dgm:pt>
    <dgm:pt modelId="{22923B24-FD56-4312-89D2-EEC753048591}" type="pres">
      <dgm:prSet presAssocID="{36CB63A7-9067-4FEF-B4A7-7CBFD1C0FFF8}" presName="image3" presStyleCnt="0"/>
      <dgm:spPr/>
      <dgm:t>
        <a:bodyPr/>
        <a:lstStyle/>
        <a:p>
          <a:endParaRPr lang="en-US"/>
        </a:p>
      </dgm:t>
    </dgm:pt>
    <dgm:pt modelId="{F71368D9-3637-448C-8D5D-992AA339AF58}" type="pres">
      <dgm:prSet presAssocID="{36CB63A7-9067-4FEF-B4A7-7CBFD1C0FFF8}" presName="imageRepeatNode" presStyleLbl="alignAcc1" presStyleIdx="2" presStyleCnt="3"/>
      <dgm:spPr/>
      <dgm:t>
        <a:bodyPr/>
        <a:lstStyle/>
        <a:p>
          <a:endParaRPr lang="en-US"/>
        </a:p>
      </dgm:t>
    </dgm:pt>
    <dgm:pt modelId="{55C9CE81-DCFE-4B65-BE85-A3D0999142F0}" type="pres">
      <dgm:prSet presAssocID="{36CB63A7-9067-4FEF-B4A7-7CBFD1C0FFF8}" presName="imageaccent3" presStyleCnt="0"/>
      <dgm:spPr/>
      <dgm:t>
        <a:bodyPr/>
        <a:lstStyle/>
        <a:p>
          <a:endParaRPr lang="en-US"/>
        </a:p>
      </dgm:t>
    </dgm:pt>
    <dgm:pt modelId="{1D9FAA94-FC3B-4CA7-940A-D2245CC1B1B6}" type="pres">
      <dgm:prSet presAssocID="{36CB63A7-9067-4FEF-B4A7-7CBFD1C0FFF8}" presName="accentRepeatNode" presStyleLbl="solidAlignAcc1" presStyleIdx="5" presStyleCnt="6"/>
      <dgm:spPr/>
      <dgm:t>
        <a:bodyPr/>
        <a:lstStyle/>
        <a:p>
          <a:endParaRPr lang="en-US"/>
        </a:p>
      </dgm:t>
    </dgm:pt>
  </dgm:ptLst>
  <dgm:cxnLst>
    <dgm:cxn modelId="{674323EF-9298-4D19-80A3-83CB77FF2373}" type="presOf" srcId="{B747AEB6-666C-4C73-8E21-CCCDD67BC714}" destId="{6CAC0407-500E-4A0A-8B63-C0C63587C298}" srcOrd="0" destOrd="0" presId="urn:microsoft.com/office/officeart/2008/layout/HexagonCluster"/>
    <dgm:cxn modelId="{C6969B8A-9BA1-4C13-96A7-9727F3FBD49F}" srcId="{CE4815A4-805F-419A-BFFC-7EA709835EEF}" destId="{AA0F5CCE-7429-40DD-BA4B-66B18887AA85}" srcOrd="1" destOrd="0" parTransId="{71DF4C16-C003-406A-9317-EBFBBB5F445E}" sibTransId="{48A22153-5D58-41F8-995F-AF3E4D535F29}"/>
    <dgm:cxn modelId="{B58B77EA-05DF-4569-9D90-E0CD2BB3670B}" type="presOf" srcId="{83006B68-B287-4947-BD57-1B44FF1AE2FD}" destId="{7F601DC3-A5B4-4CE3-8248-081FD5111470}" srcOrd="0" destOrd="0" presId="urn:microsoft.com/office/officeart/2008/layout/HexagonCluster"/>
    <dgm:cxn modelId="{168240B2-BF50-4678-A65E-7F4301F7EEF6}" type="presOf" srcId="{44B6202E-4D43-4884-86A9-C8AC9BCD7260}" destId="{A6A5380D-7D6F-4EB9-8035-65FFCC3E3208}" srcOrd="0" destOrd="0" presId="urn:microsoft.com/office/officeart/2008/layout/HexagonCluster"/>
    <dgm:cxn modelId="{17A363D4-A3E1-48E9-BF84-1876754C2A27}" type="presOf" srcId="{AA0F5CCE-7429-40DD-BA4B-66B18887AA85}" destId="{D6E27FC5-8DDF-4175-AA23-FC0117CED693}" srcOrd="0" destOrd="0" presId="urn:microsoft.com/office/officeart/2008/layout/HexagonCluster"/>
    <dgm:cxn modelId="{7DF2F3B8-A3A6-4EA2-8231-AC066B8644BD}" srcId="{CE4815A4-805F-419A-BFFC-7EA709835EEF}" destId="{44B6202E-4D43-4884-86A9-C8AC9BCD7260}" srcOrd="2" destOrd="0" parTransId="{8229B9F0-8F1B-49A5-B734-AB8D0B5D4203}" sibTransId="{36CB63A7-9067-4FEF-B4A7-7CBFD1C0FFF8}"/>
    <dgm:cxn modelId="{DC773E2E-CEEF-4A7E-856D-76E0635B4A49}" type="presOf" srcId="{36CB63A7-9067-4FEF-B4A7-7CBFD1C0FFF8}" destId="{F71368D9-3637-448C-8D5D-992AA339AF58}" srcOrd="0" destOrd="0" presId="urn:microsoft.com/office/officeart/2008/layout/HexagonCluster"/>
    <dgm:cxn modelId="{CAE2320C-3ECC-462A-9621-284EAFDB0938}" type="presOf" srcId="{CE4815A4-805F-419A-BFFC-7EA709835EEF}" destId="{4B02E18A-2578-46E2-A9B0-2CD5D1BC15C8}" srcOrd="0" destOrd="0" presId="urn:microsoft.com/office/officeart/2008/layout/HexagonCluster"/>
    <dgm:cxn modelId="{5DFE672D-78E9-4D61-88B8-BDD77458C4D4}" type="presOf" srcId="{48A22153-5D58-41F8-995F-AF3E4D535F29}" destId="{5DDC357D-C43D-4B5B-B76D-25DEB36FD7F4}" srcOrd="0" destOrd="0" presId="urn:microsoft.com/office/officeart/2008/layout/HexagonCluster"/>
    <dgm:cxn modelId="{8991246B-4372-4049-A6A2-A227C228B4C7}" srcId="{CE4815A4-805F-419A-BFFC-7EA709835EEF}" destId="{B747AEB6-666C-4C73-8E21-CCCDD67BC714}" srcOrd="0" destOrd="0" parTransId="{BCF88268-26B1-4840-9678-5F2CDAB5D170}" sibTransId="{83006B68-B287-4947-BD57-1B44FF1AE2FD}"/>
    <dgm:cxn modelId="{22EC2927-7CB1-4FED-8F0B-6CA0C1A54F19}" type="presParOf" srcId="{4B02E18A-2578-46E2-A9B0-2CD5D1BC15C8}" destId="{6918FAAB-BDA5-4E83-8AA2-1CBD4E7DD8CC}" srcOrd="0" destOrd="0" presId="urn:microsoft.com/office/officeart/2008/layout/HexagonCluster"/>
    <dgm:cxn modelId="{3D56500B-2856-4EEC-A594-011D96831915}" type="presParOf" srcId="{6918FAAB-BDA5-4E83-8AA2-1CBD4E7DD8CC}" destId="{6CAC0407-500E-4A0A-8B63-C0C63587C298}" srcOrd="0" destOrd="0" presId="urn:microsoft.com/office/officeart/2008/layout/HexagonCluster"/>
    <dgm:cxn modelId="{C370A797-B6F0-455C-B376-2BAFCC53AAD0}" type="presParOf" srcId="{4B02E18A-2578-46E2-A9B0-2CD5D1BC15C8}" destId="{F12C9F1F-10CF-4734-BBC4-EF0C90BB3288}" srcOrd="1" destOrd="0" presId="urn:microsoft.com/office/officeart/2008/layout/HexagonCluster"/>
    <dgm:cxn modelId="{DC782C9F-3670-412D-9F1E-D27BC8E260FF}" type="presParOf" srcId="{F12C9F1F-10CF-4734-BBC4-EF0C90BB3288}" destId="{9CA36DFD-9CB6-495D-B430-3E249F56587D}" srcOrd="0" destOrd="0" presId="urn:microsoft.com/office/officeart/2008/layout/HexagonCluster"/>
    <dgm:cxn modelId="{94EC139B-4F4A-416F-893E-901522178871}" type="presParOf" srcId="{4B02E18A-2578-46E2-A9B0-2CD5D1BC15C8}" destId="{794F8B7B-FF28-4C2C-85A1-4746FDB459E6}" srcOrd="2" destOrd="0" presId="urn:microsoft.com/office/officeart/2008/layout/HexagonCluster"/>
    <dgm:cxn modelId="{C7D59603-FC6A-4851-864C-18AB98BC972C}" type="presParOf" srcId="{794F8B7B-FF28-4C2C-85A1-4746FDB459E6}" destId="{7F601DC3-A5B4-4CE3-8248-081FD5111470}" srcOrd="0" destOrd="0" presId="urn:microsoft.com/office/officeart/2008/layout/HexagonCluster"/>
    <dgm:cxn modelId="{FAAA1392-533B-4E34-BE43-3C65B34992D1}" type="presParOf" srcId="{4B02E18A-2578-46E2-A9B0-2CD5D1BC15C8}" destId="{BEC5E462-F182-4991-98EE-8224164815C4}" srcOrd="3" destOrd="0" presId="urn:microsoft.com/office/officeart/2008/layout/HexagonCluster"/>
    <dgm:cxn modelId="{2451CA36-1693-4D42-8014-0967A404C59C}" type="presParOf" srcId="{BEC5E462-F182-4991-98EE-8224164815C4}" destId="{8820D2BD-E88C-4A2A-9FAE-55AC38997058}" srcOrd="0" destOrd="0" presId="urn:microsoft.com/office/officeart/2008/layout/HexagonCluster"/>
    <dgm:cxn modelId="{37B3E373-883A-498C-B7CE-A28BE7C1D3DA}" type="presParOf" srcId="{4B02E18A-2578-46E2-A9B0-2CD5D1BC15C8}" destId="{C1CD027A-4042-4CA6-9341-210FC678C3DC}" srcOrd="4" destOrd="0" presId="urn:microsoft.com/office/officeart/2008/layout/HexagonCluster"/>
    <dgm:cxn modelId="{4773D668-C1D7-4531-A5D8-85788E881E17}" type="presParOf" srcId="{C1CD027A-4042-4CA6-9341-210FC678C3DC}" destId="{D6E27FC5-8DDF-4175-AA23-FC0117CED693}" srcOrd="0" destOrd="0" presId="urn:microsoft.com/office/officeart/2008/layout/HexagonCluster"/>
    <dgm:cxn modelId="{AF0EDDE3-8C04-4423-B150-A29B8E8BD106}" type="presParOf" srcId="{4B02E18A-2578-46E2-A9B0-2CD5D1BC15C8}" destId="{849BFA72-C91A-4B23-8BF4-1DCB8642604D}" srcOrd="5" destOrd="0" presId="urn:microsoft.com/office/officeart/2008/layout/HexagonCluster"/>
    <dgm:cxn modelId="{F9422FA9-0E0E-4361-BBE0-6D924E694695}" type="presParOf" srcId="{849BFA72-C91A-4B23-8BF4-1DCB8642604D}" destId="{0DD73522-9629-4607-98E5-2E104E68A0CF}" srcOrd="0" destOrd="0" presId="urn:microsoft.com/office/officeart/2008/layout/HexagonCluster"/>
    <dgm:cxn modelId="{0CF746C3-B1AF-4E48-B9EC-ED078260F157}" type="presParOf" srcId="{4B02E18A-2578-46E2-A9B0-2CD5D1BC15C8}" destId="{8CCF7187-0A40-4A5C-B489-BFCF3AD73549}" srcOrd="6" destOrd="0" presId="urn:microsoft.com/office/officeart/2008/layout/HexagonCluster"/>
    <dgm:cxn modelId="{63C4B6ED-8E45-4123-BB05-31D0D1B4D63A}" type="presParOf" srcId="{8CCF7187-0A40-4A5C-B489-BFCF3AD73549}" destId="{5DDC357D-C43D-4B5B-B76D-25DEB36FD7F4}" srcOrd="0" destOrd="0" presId="urn:microsoft.com/office/officeart/2008/layout/HexagonCluster"/>
    <dgm:cxn modelId="{71BF68D3-1D67-42AD-BBED-A4A256073D04}" type="presParOf" srcId="{4B02E18A-2578-46E2-A9B0-2CD5D1BC15C8}" destId="{6AA6BE67-467A-4421-B04A-409D21B4E839}" srcOrd="7" destOrd="0" presId="urn:microsoft.com/office/officeart/2008/layout/HexagonCluster"/>
    <dgm:cxn modelId="{4EEB0CDB-C809-4BC3-B47E-44F7D80636C3}" type="presParOf" srcId="{6AA6BE67-467A-4421-B04A-409D21B4E839}" destId="{55DC1AFE-1CCE-410F-BBDA-504C79E3DCF6}" srcOrd="0" destOrd="0" presId="urn:microsoft.com/office/officeart/2008/layout/HexagonCluster"/>
    <dgm:cxn modelId="{A38A2A44-446D-4C47-8FCE-9AB685B824C8}" type="presParOf" srcId="{4B02E18A-2578-46E2-A9B0-2CD5D1BC15C8}" destId="{B69B69AB-01AD-4FCF-8B3B-922FDFDE3348}" srcOrd="8" destOrd="0" presId="urn:microsoft.com/office/officeart/2008/layout/HexagonCluster"/>
    <dgm:cxn modelId="{76B45D55-445D-48D6-A37E-ACE523BC78F1}" type="presParOf" srcId="{B69B69AB-01AD-4FCF-8B3B-922FDFDE3348}" destId="{A6A5380D-7D6F-4EB9-8035-65FFCC3E3208}" srcOrd="0" destOrd="0" presId="urn:microsoft.com/office/officeart/2008/layout/HexagonCluster"/>
    <dgm:cxn modelId="{02141946-D0FB-4F5A-B808-5CEBE85A0D2E}" type="presParOf" srcId="{4B02E18A-2578-46E2-A9B0-2CD5D1BC15C8}" destId="{894D4349-962F-401C-BB73-4C59357D0CE0}" srcOrd="9" destOrd="0" presId="urn:microsoft.com/office/officeart/2008/layout/HexagonCluster"/>
    <dgm:cxn modelId="{51B4D3E9-20C7-40BF-86E2-996180F48958}" type="presParOf" srcId="{894D4349-962F-401C-BB73-4C59357D0CE0}" destId="{48C6716F-6ED7-4232-B8DD-B8229B7192D0}" srcOrd="0" destOrd="0" presId="urn:microsoft.com/office/officeart/2008/layout/HexagonCluster"/>
    <dgm:cxn modelId="{87C6D8CA-F9AB-4C85-BBF5-915284A29481}" type="presParOf" srcId="{4B02E18A-2578-46E2-A9B0-2CD5D1BC15C8}" destId="{22923B24-FD56-4312-89D2-EEC753048591}" srcOrd="10" destOrd="0" presId="urn:microsoft.com/office/officeart/2008/layout/HexagonCluster"/>
    <dgm:cxn modelId="{F1D421BB-CF6A-4B27-BA17-BEC4DCA58E1A}" type="presParOf" srcId="{22923B24-FD56-4312-89D2-EEC753048591}" destId="{F71368D9-3637-448C-8D5D-992AA339AF58}" srcOrd="0" destOrd="0" presId="urn:microsoft.com/office/officeart/2008/layout/HexagonCluster"/>
    <dgm:cxn modelId="{4CE55C22-3070-4705-A3DC-BAA45AB766FE}" type="presParOf" srcId="{4B02E18A-2578-46E2-A9B0-2CD5D1BC15C8}" destId="{55C9CE81-DCFE-4B65-BE85-A3D0999142F0}" srcOrd="11" destOrd="0" presId="urn:microsoft.com/office/officeart/2008/layout/HexagonCluster"/>
    <dgm:cxn modelId="{46CC50CB-42A4-4916-A89A-1A08DCFF52B6}" type="presParOf" srcId="{55C9CE81-DCFE-4B65-BE85-A3D0999142F0}" destId="{1D9FAA94-FC3B-4CA7-940A-D2245CC1B1B6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08D2C-4AB7-46FB-934F-C8C029CC594E}">
      <dsp:nvSpPr>
        <dsp:cNvPr id="0" name=""/>
        <dsp:cNvSpPr/>
      </dsp:nvSpPr>
      <dsp:spPr>
        <a:xfrm>
          <a:off x="3174007" y="3160"/>
          <a:ext cx="1779984" cy="11569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Energy Consumption</a:t>
          </a:r>
          <a:endParaRPr lang="en-US" sz="1900" kern="1200" dirty="0"/>
        </a:p>
      </dsp:txBody>
      <dsp:txXfrm>
        <a:off x="3230487" y="59640"/>
        <a:ext cx="1667024" cy="1044029"/>
      </dsp:txXfrm>
    </dsp:sp>
    <dsp:sp modelId="{14700AD4-D08C-4552-87A1-C4D137D6582C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438230" y="294173"/>
              </a:moveTo>
              <a:arcTo wR="2310126" hR="2310126" stAng="17953853" swAng="1210876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507E8-973C-46A7-9125-950128C02724}">
      <dsp:nvSpPr>
        <dsp:cNvPr id="0" name=""/>
        <dsp:cNvSpPr/>
      </dsp:nvSpPr>
      <dsp:spPr>
        <a:xfrm>
          <a:off x="5371068" y="1599418"/>
          <a:ext cx="1779984" cy="1156989"/>
        </a:xfrm>
        <a:prstGeom prst="roundRect">
          <a:avLst/>
        </a:prstGeom>
        <a:solidFill>
          <a:schemeClr val="accent5">
            <a:hueOff val="-257806"/>
            <a:satOff val="-3004"/>
            <a:lumOff val="-54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Collecting the data</a:t>
          </a:r>
          <a:endParaRPr lang="en-US" sz="1900" kern="1200" dirty="0"/>
        </a:p>
      </dsp:txBody>
      <dsp:txXfrm>
        <a:off x="5427548" y="1655898"/>
        <a:ext cx="1667024" cy="1044029"/>
      </dsp:txXfrm>
    </dsp:sp>
    <dsp:sp modelId="{03092D3C-A114-489B-BB6A-2CCE09DACFCE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4614700" y="2470186"/>
              </a:moveTo>
              <a:arcTo wR="2310126" hR="2310126" stAng="21838381" swAng="1359213"/>
            </a:path>
          </a:pathLst>
        </a:custGeom>
        <a:noFill/>
        <a:ln w="9525" cap="flat" cmpd="sng" algn="ctr">
          <a:solidFill>
            <a:schemeClr val="accent5">
              <a:hueOff val="-257806"/>
              <a:satOff val="-3004"/>
              <a:lumOff val="-540"/>
              <a:alphaOff val="0"/>
            </a:schemeClr>
          </a:solidFill>
          <a:prstDash val="solid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67009-5703-4D9F-A2C7-8D8E6D140AB3}">
      <dsp:nvSpPr>
        <dsp:cNvPr id="0" name=""/>
        <dsp:cNvSpPr/>
      </dsp:nvSpPr>
      <dsp:spPr>
        <a:xfrm>
          <a:off x="4531865" y="4182218"/>
          <a:ext cx="1779984" cy="1156989"/>
        </a:xfrm>
        <a:prstGeom prst="roundRect">
          <a:avLst/>
        </a:prstGeom>
        <a:solidFill>
          <a:schemeClr val="accent5">
            <a:hueOff val="-515611"/>
            <a:satOff val="-6008"/>
            <a:lumOff val="-1079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Finding Opportunities</a:t>
          </a:r>
          <a:endParaRPr lang="en-US" sz="1900" kern="1200" dirty="0"/>
        </a:p>
      </dsp:txBody>
      <dsp:txXfrm>
        <a:off x="4588345" y="4238698"/>
        <a:ext cx="1667024" cy="1044029"/>
      </dsp:txXfrm>
    </dsp:sp>
    <dsp:sp modelId="{554139B5-66E4-413B-B4EA-196D8563CA27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593389" y="4602819"/>
              </a:moveTo>
              <a:arcTo wR="2310126" hR="2310126" stAng="4977406" swAng="845189"/>
            </a:path>
          </a:pathLst>
        </a:custGeom>
        <a:noFill/>
        <a:ln w="9525" cap="flat" cmpd="sng" algn="ctr">
          <a:solidFill>
            <a:schemeClr val="accent5">
              <a:hueOff val="-515611"/>
              <a:satOff val="-6008"/>
              <a:lumOff val="-1079"/>
              <a:alphaOff val="0"/>
            </a:schemeClr>
          </a:solidFill>
          <a:prstDash val="solid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13F437-2C64-4F42-B3A5-BB674B3554CC}">
      <dsp:nvSpPr>
        <dsp:cNvPr id="0" name=""/>
        <dsp:cNvSpPr/>
      </dsp:nvSpPr>
      <dsp:spPr>
        <a:xfrm>
          <a:off x="1816149" y="4182218"/>
          <a:ext cx="1779984" cy="1156989"/>
        </a:xfrm>
        <a:prstGeom prst="roundRect">
          <a:avLst/>
        </a:prstGeom>
        <a:solidFill>
          <a:schemeClr val="accent5">
            <a:hueOff val="-773417"/>
            <a:satOff val="-9013"/>
            <a:lumOff val="-1619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Taking Action</a:t>
          </a:r>
          <a:endParaRPr lang="en-US" sz="1900" kern="1200" dirty="0"/>
        </a:p>
      </dsp:txBody>
      <dsp:txXfrm>
        <a:off x="1872629" y="4238698"/>
        <a:ext cx="1667024" cy="1044029"/>
      </dsp:txXfrm>
    </dsp:sp>
    <dsp:sp modelId="{93CD41DE-F765-466B-B06E-F2B39BE7DA8E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44996" y="3345463"/>
              </a:moveTo>
              <a:arcTo wR="2310126" hR="2310126" stAng="9202406" swAng="1359213"/>
            </a:path>
          </a:pathLst>
        </a:custGeom>
        <a:noFill/>
        <a:ln w="9525" cap="flat" cmpd="sng" algn="ctr">
          <a:solidFill>
            <a:schemeClr val="accent5">
              <a:hueOff val="-773417"/>
              <a:satOff val="-9013"/>
              <a:lumOff val="-1619"/>
              <a:alphaOff val="0"/>
            </a:schemeClr>
          </a:solidFill>
          <a:prstDash val="solid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37D84F-A0E8-41CC-931C-2DC2D4E269EF}">
      <dsp:nvSpPr>
        <dsp:cNvPr id="0" name=""/>
        <dsp:cNvSpPr/>
      </dsp:nvSpPr>
      <dsp:spPr>
        <a:xfrm>
          <a:off x="976947" y="1599418"/>
          <a:ext cx="1779984" cy="1156989"/>
        </a:xfrm>
        <a:prstGeom prst="roundRect">
          <a:avLst/>
        </a:prstGeom>
        <a:solidFill>
          <a:schemeClr val="accent5">
            <a:hueOff val="-1031223"/>
            <a:satOff val="-12017"/>
            <a:lumOff val="-2158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Tracking the progress</a:t>
          </a:r>
          <a:endParaRPr lang="en-US" sz="1900" kern="1200" dirty="0"/>
        </a:p>
      </dsp:txBody>
      <dsp:txXfrm>
        <a:off x="1033427" y="1655898"/>
        <a:ext cx="1667024" cy="1044029"/>
      </dsp:txXfrm>
    </dsp:sp>
    <dsp:sp modelId="{89AD513A-0514-483B-BF2B-8B09F450DFD7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555794" y="807127"/>
              </a:moveTo>
              <a:arcTo wR="2310126" hR="2310126" stAng="13235271" swAng="1210876"/>
            </a:path>
          </a:pathLst>
        </a:custGeom>
        <a:noFill/>
        <a:ln w="9525" cap="flat" cmpd="sng" algn="ctr">
          <a:solidFill>
            <a:schemeClr val="accent5">
              <a:hueOff val="-1031223"/>
              <a:satOff val="-12017"/>
              <a:lumOff val="-2158"/>
              <a:alphaOff val="0"/>
            </a:schemeClr>
          </a:solidFill>
          <a:prstDash val="solid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41110-CFC5-48CE-BAFE-B59E92E34948}">
      <dsp:nvSpPr>
        <dsp:cNvPr id="0" name=""/>
        <dsp:cNvSpPr/>
      </dsp:nvSpPr>
      <dsp:spPr>
        <a:xfrm rot="5400000">
          <a:off x="3937959" y="123254"/>
          <a:ext cx="1836155" cy="1597455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Reduce energy costs</a:t>
          </a:r>
        </a:p>
      </dsp:txBody>
      <dsp:txXfrm rot="-5400000">
        <a:off x="4306246" y="290038"/>
        <a:ext cx="1099581" cy="1263887"/>
      </dsp:txXfrm>
    </dsp:sp>
    <dsp:sp modelId="{6522F248-DA19-49D1-9211-A7AEDEEBC59A}">
      <dsp:nvSpPr>
        <dsp:cNvPr id="0" name=""/>
        <dsp:cNvSpPr/>
      </dsp:nvSpPr>
      <dsp:spPr>
        <a:xfrm>
          <a:off x="5703239" y="371135"/>
          <a:ext cx="2049149" cy="1101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71824-108D-464E-BB2E-D97A8D60949A}">
      <dsp:nvSpPr>
        <dsp:cNvPr id="0" name=""/>
        <dsp:cNvSpPr/>
      </dsp:nvSpPr>
      <dsp:spPr>
        <a:xfrm rot="5400000">
          <a:off x="2212707" y="123254"/>
          <a:ext cx="1836155" cy="1597455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147318"/>
            <a:satOff val="-1717"/>
            <a:lumOff val="-308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580994" y="290038"/>
        <a:ext cx="1099581" cy="1263887"/>
      </dsp:txXfrm>
    </dsp:sp>
    <dsp:sp modelId="{34012A45-B881-41E9-A6CE-B7845DA2982E}">
      <dsp:nvSpPr>
        <dsp:cNvPr id="0" name=""/>
        <dsp:cNvSpPr/>
      </dsp:nvSpPr>
      <dsp:spPr>
        <a:xfrm rot="5400000">
          <a:off x="3072028" y="1681783"/>
          <a:ext cx="1836155" cy="1597455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294635"/>
            <a:satOff val="-3433"/>
            <a:lumOff val="-617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Improve overall performance</a:t>
          </a:r>
          <a:endParaRPr lang="en-US" sz="1300" kern="1200"/>
        </a:p>
      </dsp:txBody>
      <dsp:txXfrm rot="-5400000">
        <a:off x="3440315" y="1848567"/>
        <a:ext cx="1099581" cy="1263887"/>
      </dsp:txXfrm>
    </dsp:sp>
    <dsp:sp modelId="{72B1BD8B-891C-4068-8EAC-982FBC4D3414}">
      <dsp:nvSpPr>
        <dsp:cNvPr id="0" name=""/>
        <dsp:cNvSpPr/>
      </dsp:nvSpPr>
      <dsp:spPr>
        <a:xfrm>
          <a:off x="1142228" y="1929664"/>
          <a:ext cx="1983048" cy="1101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BFDE1-FE5D-4FE7-B4AA-9F5182143EDE}">
      <dsp:nvSpPr>
        <dsp:cNvPr id="0" name=""/>
        <dsp:cNvSpPr/>
      </dsp:nvSpPr>
      <dsp:spPr>
        <a:xfrm rot="5400000">
          <a:off x="4797280" y="1681783"/>
          <a:ext cx="1836155" cy="1597455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441953"/>
            <a:satOff val="-5150"/>
            <a:lumOff val="-925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5165567" y="1848567"/>
        <a:ext cx="1099581" cy="1263887"/>
      </dsp:txXfrm>
    </dsp:sp>
    <dsp:sp modelId="{F314D266-891B-4D0F-A101-1B29BA23CF22}">
      <dsp:nvSpPr>
        <dsp:cNvPr id="0" name=""/>
        <dsp:cNvSpPr/>
      </dsp:nvSpPr>
      <dsp:spPr>
        <a:xfrm rot="5400000">
          <a:off x="3937959" y="3240312"/>
          <a:ext cx="1836155" cy="1597455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589270"/>
            <a:satOff val="-6867"/>
            <a:lumOff val="-1233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Reduce greenhouse-gas emissions</a:t>
          </a:r>
          <a:endParaRPr lang="en-US" sz="1300" kern="1200" dirty="0"/>
        </a:p>
      </dsp:txBody>
      <dsp:txXfrm rot="-5400000">
        <a:off x="4306246" y="3407096"/>
        <a:ext cx="1099581" cy="1263887"/>
      </dsp:txXfrm>
    </dsp:sp>
    <dsp:sp modelId="{EA803E31-61AC-4312-89BB-B6C2BFF9F30E}">
      <dsp:nvSpPr>
        <dsp:cNvPr id="0" name=""/>
        <dsp:cNvSpPr/>
      </dsp:nvSpPr>
      <dsp:spPr>
        <a:xfrm>
          <a:off x="0" y="602484"/>
          <a:ext cx="2049149" cy="1101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F5D47-1924-4FCE-A656-A35643D88635}">
      <dsp:nvSpPr>
        <dsp:cNvPr id="0" name=""/>
        <dsp:cNvSpPr/>
      </dsp:nvSpPr>
      <dsp:spPr>
        <a:xfrm rot="5400000">
          <a:off x="2212707" y="3240312"/>
          <a:ext cx="1836155" cy="1597455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736588"/>
            <a:satOff val="-8584"/>
            <a:lumOff val="-1541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580994" y="3407096"/>
        <a:ext cx="1099581" cy="1263887"/>
      </dsp:txXfrm>
    </dsp:sp>
    <dsp:sp modelId="{5510C162-BB75-476E-9556-04CFFED48355}">
      <dsp:nvSpPr>
        <dsp:cNvPr id="0" name=""/>
        <dsp:cNvSpPr/>
      </dsp:nvSpPr>
      <dsp:spPr>
        <a:xfrm rot="5400000">
          <a:off x="3072028" y="4798841"/>
          <a:ext cx="1836155" cy="1597455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883905"/>
            <a:satOff val="-10300"/>
            <a:lumOff val="-1850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Develop of a baseline of energy use</a:t>
          </a:r>
          <a:endParaRPr lang="en-US" sz="1300" kern="1200" dirty="0"/>
        </a:p>
      </dsp:txBody>
      <dsp:txXfrm rot="-5400000">
        <a:off x="3440315" y="4965625"/>
        <a:ext cx="1099581" cy="1263887"/>
      </dsp:txXfrm>
    </dsp:sp>
    <dsp:sp modelId="{5C03821F-BA18-47EF-B394-D59BB3BCEE57}">
      <dsp:nvSpPr>
        <dsp:cNvPr id="0" name=""/>
        <dsp:cNvSpPr/>
      </dsp:nvSpPr>
      <dsp:spPr>
        <a:xfrm>
          <a:off x="1142228" y="5064415"/>
          <a:ext cx="1983048" cy="1101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D80BE-8DBD-46ED-9879-795D98946AF3}">
      <dsp:nvSpPr>
        <dsp:cNvPr id="0" name=""/>
        <dsp:cNvSpPr/>
      </dsp:nvSpPr>
      <dsp:spPr>
        <a:xfrm rot="5400000">
          <a:off x="4797280" y="4798841"/>
          <a:ext cx="1836155" cy="1597455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1031223"/>
            <a:satOff val="-12017"/>
            <a:lumOff val="-2158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5165567" y="4965625"/>
        <a:ext cx="1099581" cy="12638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CA4CBC-C2CC-4B13-AA85-923073177E9D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58C013-3132-493E-BE21-1BF02783DE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mm\Desktop\1255555555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4194" y="3971891"/>
            <a:ext cx="6745184" cy="2523911"/>
          </a:xfrm>
        </p:spPr>
        <p:txBody>
          <a:bodyPr>
            <a:noAutofit/>
          </a:bodyPr>
          <a:lstStyle/>
          <a:p>
            <a:pPr algn="ctr"/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Project team:</a:t>
            </a:r>
          </a:p>
          <a:p>
            <a:pPr algn="ctr"/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Lana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Ghannam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Nidal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Amer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Omar Othman</a:t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Waseem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Shanabli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Zaid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Sayeh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Supervisors:</a:t>
            </a:r>
          </a:p>
          <a:p>
            <a:pPr algn="ctr"/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Eng. Suleiman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Daifi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. Mohammed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Alsayed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235" y="711864"/>
            <a:ext cx="9567135" cy="1793167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chemeClr val="tx1"/>
                </a:solidFill>
              </a:rPr>
              <a:t/>
            </a:r>
            <a:br>
              <a:rPr lang="en-US" sz="8000" b="1" dirty="0" smtClean="0">
                <a:solidFill>
                  <a:schemeClr val="tx1"/>
                </a:solidFill>
              </a:rPr>
            </a:br>
            <a:r>
              <a:rPr lang="en-US" sz="8000" b="1" dirty="0" smtClean="0">
                <a:solidFill>
                  <a:schemeClr val="tx1"/>
                </a:solidFill>
              </a:rPr>
              <a:t>ISO 50001:2011</a:t>
            </a:r>
            <a:br>
              <a:rPr lang="en-US" sz="8000" b="1" dirty="0" smtClean="0">
                <a:solidFill>
                  <a:schemeClr val="tx1"/>
                </a:solidFill>
              </a:rPr>
            </a:br>
            <a:r>
              <a:rPr lang="en-US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br>
              <a:rPr lang="en-US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Preparing </a:t>
            </a:r>
            <a:r>
              <a:rPr lang="en-US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Specialized Arab Hospital –Nablus for ISO 50001:2011 </a:t>
            </a:r>
            <a:r>
              <a:rPr lang="en-US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STANDARD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C:\Users\Microsoft\Desktop\جامعة-النجاح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761" y="373089"/>
            <a:ext cx="1774050" cy="1722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3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8631" y="4668382"/>
            <a:ext cx="8683348" cy="1143000"/>
          </a:xfrm>
        </p:spPr>
        <p:txBody>
          <a:bodyPr/>
          <a:lstStyle/>
          <a:p>
            <a:r>
              <a:rPr lang="en-US" dirty="0" smtClean="0"/>
              <a:t>Specialized Arab Hospital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30267" y="662184"/>
            <a:ext cx="8534400" cy="3474720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Specialized </a:t>
            </a:r>
            <a:r>
              <a:rPr lang="en-US" dirty="0"/>
              <a:t>Arab Hospital was founded in 1997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includes multiple medical departments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Specialized </a:t>
            </a:r>
            <a:r>
              <a:rPr lang="en-US" dirty="0"/>
              <a:t>Arab Hospital, managed by experienced people and a highly efficient and distinctive management, always strives to be the </a:t>
            </a:r>
            <a:r>
              <a:rPr lang="en-US" dirty="0" smtClean="0"/>
              <a:t>best.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4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425" y="2224392"/>
            <a:ext cx="86833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/>
              <a:t>Methodology</a:t>
            </a:r>
            <a:r>
              <a:rPr lang="en-US" sz="4800" dirty="0"/>
              <a:t/>
            </a:r>
            <a:br>
              <a:rPr lang="en-US" sz="48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8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619" y="753204"/>
            <a:ext cx="8683348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sz="4000" dirty="0" smtClean="0"/>
              <a:t>Prepared Literature Review after collecting necessary data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84332705"/>
              </p:ext>
            </p:extLst>
          </p:nvPr>
        </p:nvGraphicFramePr>
        <p:xfrm>
          <a:off x="1524000" y="2354576"/>
          <a:ext cx="8920766" cy="4213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864017" y="5099249"/>
            <a:ext cx="1429977" cy="1378824"/>
            <a:chOff x="1615035" y="672419"/>
            <a:chExt cx="1209351" cy="1208965"/>
          </a:xfrm>
          <a:solidFill>
            <a:schemeClr val="accent6">
              <a:lumMod val="75000"/>
            </a:schemeClr>
          </a:solidFill>
        </p:grpSpPr>
        <p:sp>
          <p:nvSpPr>
            <p:cNvPr id="6" name="Oval 5"/>
            <p:cNvSpPr/>
            <p:nvPr/>
          </p:nvSpPr>
          <p:spPr>
            <a:xfrm>
              <a:off x="1615035" y="672419"/>
              <a:ext cx="1209351" cy="120896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al 4"/>
            <p:cNvSpPr/>
            <p:nvPr/>
          </p:nvSpPr>
          <p:spPr>
            <a:xfrm>
              <a:off x="1792140" y="849468"/>
              <a:ext cx="855141" cy="85486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err="1" smtClean="0"/>
                <a:t>Indain</a:t>
              </a:r>
              <a:r>
                <a:rPr lang="en-US" sz="1400" kern="1200" dirty="0" smtClean="0"/>
                <a:t> Standard</a:t>
              </a:r>
              <a:endParaRPr lang="en-US" sz="14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610198" y="4317718"/>
            <a:ext cx="1422444" cy="1374744"/>
            <a:chOff x="1615035" y="672419"/>
            <a:chExt cx="1209351" cy="1208965"/>
          </a:xfrm>
          <a:solidFill>
            <a:schemeClr val="accent5"/>
          </a:solidFill>
        </p:grpSpPr>
        <p:sp>
          <p:nvSpPr>
            <p:cNvPr id="10" name="Oval 9"/>
            <p:cNvSpPr/>
            <p:nvPr/>
          </p:nvSpPr>
          <p:spPr>
            <a:xfrm>
              <a:off x="1615035" y="672419"/>
              <a:ext cx="1209351" cy="120896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4"/>
            <p:cNvSpPr/>
            <p:nvPr/>
          </p:nvSpPr>
          <p:spPr>
            <a:xfrm>
              <a:off x="1792140" y="849468"/>
              <a:ext cx="855141" cy="85486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 smtClean="0"/>
                <a:t>Case Studies</a:t>
              </a:r>
              <a:endParaRPr lang="en-US" sz="1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227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4198" y="1506486"/>
            <a:ext cx="8992965" cy="275675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effectLst/>
              </a:rPr>
              <a:t>ISO 50001:2011 Standard uses a management approach tool called the PDCA cycle.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2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9160">
              <a:srgbClr val="DCF1FF"/>
            </a:gs>
            <a:gs pos="38000">
              <a:srgbClr val="EAF7FF"/>
            </a:gs>
            <a:gs pos="40000">
              <a:srgbClr val="F4FBFF"/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43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6254" y="744716"/>
            <a:ext cx="7324416" cy="53856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4938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168" y="132137"/>
            <a:ext cx="7006107" cy="6725863"/>
          </a:xfrm>
        </p:spPr>
      </p:pic>
    </p:spTree>
    <p:extLst>
      <p:ext uri="{BB962C8B-B14F-4D97-AF65-F5344CB8AC3E}">
        <p14:creationId xmlns:p14="http://schemas.microsoft.com/office/powerpoint/2010/main" val="372379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1240">
              <a:srgbClr val="F0F9FF"/>
            </a:gs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58215" y="666943"/>
            <a:ext cx="2019300" cy="5429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  <a:ea typeface="Calibri"/>
                <a:cs typeface="Arial"/>
              </a:rPr>
              <a:t>Gap analysis 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86915" y="1209233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958215" y="1819468"/>
            <a:ext cx="2019300" cy="5429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  <a:ea typeface="Calibri"/>
                <a:cs typeface="Arial"/>
              </a:rPr>
              <a:t>Establish energy policy 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58215" y="3010093"/>
            <a:ext cx="2019300" cy="5429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  <a:ea typeface="Calibri"/>
                <a:cs typeface="Arial"/>
              </a:rPr>
              <a:t>Creates energy profile</a:t>
            </a:r>
            <a:endParaRPr lang="en-US" sz="1100">
              <a:effectLst/>
              <a:ea typeface="Calibri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  <a:ea typeface="Calibri"/>
                <a:cs typeface="Arial"/>
              </a:rPr>
              <a:t> </a:t>
            </a:r>
            <a:endParaRPr lang="en-US" sz="1100">
              <a:effectLst/>
              <a:ea typeface="Calibri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86915" y="2381443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86915" y="3572068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86915" y="4705543"/>
            <a:ext cx="0" cy="1064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235838" y="2381443"/>
            <a:ext cx="0" cy="1123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416688" y="3511743"/>
            <a:ext cx="1704975" cy="13049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Arial"/>
              </a:rPr>
              <a:t>I</a:t>
            </a:r>
            <a:r>
              <a:rPr lang="en-US" sz="12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  <a:ea typeface="Calibri"/>
                <a:cs typeface="Arial"/>
              </a:rPr>
              <a:t>mplementation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3" name="Folded Corner 12"/>
          <p:cNvSpPr/>
          <p:nvPr/>
        </p:nvSpPr>
        <p:spPr>
          <a:xfrm>
            <a:off x="1091565" y="3990533"/>
            <a:ext cx="1752600" cy="1209675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  <a:ea typeface="Calibri"/>
                <a:cs typeface="Arial"/>
              </a:rPr>
              <a:t> </a:t>
            </a:r>
            <a:endParaRPr lang="en-US" sz="1100" dirty="0">
              <a:effectLst/>
              <a:ea typeface="Calibri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  <a:ea typeface="Calibri"/>
                <a:cs typeface="Arial"/>
              </a:rPr>
              <a:t>Put energy saving objectives</a:t>
            </a:r>
            <a:endParaRPr lang="en-US" sz="1100" dirty="0">
              <a:effectLst/>
              <a:ea typeface="Calibri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  <p:sp>
        <p:nvSpPr>
          <p:cNvPr id="14" name="Oval 13"/>
          <p:cNvSpPr/>
          <p:nvPr/>
        </p:nvSpPr>
        <p:spPr>
          <a:xfrm>
            <a:off x="8543938" y="3781618"/>
            <a:ext cx="1322705" cy="8769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Arial"/>
              </a:rPr>
              <a:t>Air pressure system</a:t>
            </a:r>
            <a:endParaRPr lang="en-US" sz="1100">
              <a:effectLst/>
              <a:ea typeface="Calibri"/>
              <a:cs typeface="Arial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907418" y="4014663"/>
            <a:ext cx="485775" cy="86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655198" y="3843213"/>
            <a:ext cx="1219200" cy="6953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Arial"/>
              </a:rPr>
              <a:t>Lighting </a:t>
            </a:r>
            <a:endParaRPr lang="en-US" sz="1100">
              <a:effectLst/>
              <a:ea typeface="Calibri"/>
              <a:cs typeface="Arial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934973" y="4604578"/>
            <a:ext cx="225425" cy="311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ingle Corner Rectangle 17"/>
          <p:cNvSpPr/>
          <p:nvPr/>
        </p:nvSpPr>
        <p:spPr>
          <a:xfrm>
            <a:off x="9175763" y="2723032"/>
            <a:ext cx="1838325" cy="923925"/>
          </a:xfrm>
          <a:prstGeom prst="round1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  <a:ea typeface="Calibri"/>
                <a:cs typeface="Arial"/>
              </a:rPr>
              <a:t>Checking 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259718" y="4689033"/>
            <a:ext cx="1219200" cy="6953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Arial"/>
              </a:rPr>
              <a:t>Hvac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600203" y="5169093"/>
            <a:ext cx="1219200" cy="6953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Arial"/>
              </a:rPr>
              <a:t>Boilers</a:t>
            </a:r>
            <a:endParaRPr lang="en-US" sz="1100">
              <a:effectLst/>
              <a:ea typeface="Calibri"/>
              <a:cs typeface="Arial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7190118" y="4821748"/>
            <a:ext cx="45085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rved Up Arrow 21"/>
          <p:cNvSpPr/>
          <p:nvPr/>
        </p:nvSpPr>
        <p:spPr>
          <a:xfrm>
            <a:off x="4460727" y="3663508"/>
            <a:ext cx="6030595" cy="2771775"/>
          </a:xfrm>
          <a:prstGeom prst="curvedUpArrow">
            <a:avLst>
              <a:gd name="adj1" fmla="val 702"/>
              <a:gd name="adj2" fmla="val 34311"/>
              <a:gd name="adj3" fmla="val 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8086738" y="3985453"/>
            <a:ext cx="485775" cy="77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321438" y="4596958"/>
            <a:ext cx="264160" cy="180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956563" y="4853498"/>
            <a:ext cx="1219200" cy="6953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Arial"/>
              </a:rPr>
              <a:t>Motors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977515" y="-75914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35"/>
          <p:cNvSpPr>
            <a:spLocks noChangeArrowheads="1"/>
          </p:cNvSpPr>
          <p:nvPr/>
        </p:nvSpPr>
        <p:spPr bwMode="auto">
          <a:xfrm>
            <a:off x="2977515" y="-30194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1986915" y="5769735"/>
            <a:ext cx="14775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3464417" y="2362393"/>
            <a:ext cx="0" cy="3407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3464417" y="2331319"/>
            <a:ext cx="3804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800561" y="482277"/>
            <a:ext cx="3529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  <a:ea typeface="Calibri"/>
                <a:cs typeface="Arial"/>
              </a:rPr>
              <a:t>The process goes as in this chart</a:t>
            </a:r>
          </a:p>
        </p:txBody>
      </p:sp>
    </p:spTree>
    <p:extLst>
      <p:ext uri="{BB962C8B-B14F-4D97-AF65-F5344CB8AC3E}">
        <p14:creationId xmlns:p14="http://schemas.microsoft.com/office/powerpoint/2010/main" val="77833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285" y="757596"/>
            <a:ext cx="7837205" cy="5229195"/>
          </a:xfrm>
        </p:spPr>
      </p:pic>
    </p:spTree>
    <p:extLst>
      <p:ext uri="{BB962C8B-B14F-4D97-AF65-F5344CB8AC3E}">
        <p14:creationId xmlns:p14="http://schemas.microsoft.com/office/powerpoint/2010/main" val="4080901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434" y="901521"/>
            <a:ext cx="9425905" cy="34674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Performed a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smtClean="0"/>
              <a:t>Gap Analysis</a:t>
            </a:r>
            <a:br>
              <a:rPr lang="en-US" sz="6600" dirty="0" smtClean="0"/>
            </a:br>
            <a:endParaRPr lang="en-US" sz="6600" dirty="0"/>
          </a:p>
        </p:txBody>
      </p:sp>
      <p:pic>
        <p:nvPicPr>
          <p:cNvPr id="3" name="Picture 2" descr="C:\Users\mm\Desktop\keep_calm_and_focus_on_gap_analysis_sticker-ra33be06df916493e82bb2f9046122051_v9wf3_8byvr_324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03" y="2929139"/>
            <a:ext cx="3522104" cy="352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14152" y="383790"/>
            <a:ext cx="8534400" cy="3474720"/>
          </a:xfrm>
        </p:spPr>
        <p:txBody>
          <a:bodyPr/>
          <a:lstStyle/>
          <a:p>
            <a:pPr marL="45720" indent="0"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Gap Analysis</a:t>
            </a:r>
            <a:r>
              <a:rPr lang="en-US" dirty="0" smtClean="0"/>
              <a:t> is a </a:t>
            </a:r>
            <a:r>
              <a:rPr lang="en-US" dirty="0"/>
              <a:t>technique that businesses use to determine what steps need to be taken in order to move from its current state to its desired, future state.</a:t>
            </a:r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13" y="1442434"/>
            <a:ext cx="9801421" cy="5312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1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9392" y="522512"/>
            <a:ext cx="10526288" cy="610391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Introduction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Background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Problem Statement &amp; Constraints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Energy management &amp; ISO </a:t>
            </a:r>
            <a:r>
              <a:rPr lang="en-US" dirty="0" smtClean="0"/>
              <a:t>50001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Methodology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PDCA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Developed work</a:t>
            </a:r>
          </a:p>
          <a:p>
            <a:pPr marL="662940" lvl="2" indent="-342900">
              <a:buFont typeface="Courier New" pitchFamily="49" charset="0"/>
              <a:buChar char="o"/>
            </a:pPr>
            <a:r>
              <a:rPr lang="en-US" dirty="0"/>
              <a:t>Gap </a:t>
            </a:r>
            <a:r>
              <a:rPr lang="en-US" dirty="0" smtClean="0"/>
              <a:t>Analysis</a:t>
            </a:r>
          </a:p>
          <a:p>
            <a:pPr marL="662940" lvl="2" indent="-342900">
              <a:buFont typeface="Courier New" pitchFamily="49" charset="0"/>
              <a:buChar char="o"/>
            </a:pPr>
            <a:r>
              <a:rPr lang="en-US" dirty="0" smtClean="0"/>
              <a:t>Energy Analysis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ISO 50001 Implementation</a:t>
            </a:r>
          </a:p>
          <a:p>
            <a:pPr>
              <a:buFont typeface="Courier New" pitchFamily="49" charset="0"/>
              <a:buChar char="o"/>
            </a:pPr>
            <a:r>
              <a:rPr lang="en-US" sz="1800" dirty="0" smtClean="0"/>
              <a:t>Management and structural framework</a:t>
            </a:r>
          </a:p>
          <a:p>
            <a:pPr>
              <a:buFont typeface="Courier New" pitchFamily="49" charset="0"/>
              <a:buChar char="o"/>
            </a:pPr>
            <a:r>
              <a:rPr lang="en-US" sz="1800" dirty="0" smtClean="0"/>
              <a:t>Energy policy</a:t>
            </a:r>
          </a:p>
          <a:p>
            <a:pPr>
              <a:buFont typeface="Courier New" pitchFamily="49" charset="0"/>
              <a:buChar char="o"/>
            </a:pPr>
            <a:r>
              <a:rPr lang="en-US" sz="1800" dirty="0" smtClean="0"/>
              <a:t>Energy planning</a:t>
            </a:r>
          </a:p>
          <a:p>
            <a:pPr>
              <a:buFont typeface="Courier New" pitchFamily="49" charset="0"/>
              <a:buChar char="o"/>
            </a:pPr>
            <a:r>
              <a:rPr lang="en-US" sz="1800" smtClean="0"/>
              <a:t>implementation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597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478063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The results were as in the following table: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Results showed how far ,</a:t>
            </a:r>
            <a:r>
              <a:rPr lang="en-US" dirty="0" smtClean="0">
                <a:solidFill>
                  <a:schemeClr val="accent5"/>
                </a:solidFill>
              </a:rPr>
              <a:t>the </a:t>
            </a:r>
            <a:r>
              <a:rPr lang="en-US" dirty="0">
                <a:solidFill>
                  <a:schemeClr val="accent5"/>
                </a:solidFill>
              </a:rPr>
              <a:t>gap between </a:t>
            </a:r>
            <a:r>
              <a:rPr lang="en-US" dirty="0" smtClean="0">
                <a:solidFill>
                  <a:schemeClr val="accent5"/>
                </a:solidFill>
              </a:rPr>
              <a:t>the</a:t>
            </a:r>
            <a:r>
              <a:rPr lang="en-US" dirty="0">
                <a:solidFill>
                  <a:schemeClr val="accent5"/>
                </a:solidFill>
              </a:rPr>
              <a:t> current </a:t>
            </a:r>
            <a:r>
              <a:rPr lang="en-US" dirty="0" smtClean="0">
                <a:solidFill>
                  <a:schemeClr val="accent5"/>
                </a:solidFill>
              </a:rPr>
              <a:t>situation of the hospital</a:t>
            </a:r>
            <a:r>
              <a:rPr lang="en-US" dirty="0">
                <a:solidFill>
                  <a:schemeClr val="accent5"/>
                </a:solidFill>
              </a:rPr>
              <a:t> and the future state that </a:t>
            </a:r>
            <a:r>
              <a:rPr lang="en-US" dirty="0" smtClean="0">
                <a:solidFill>
                  <a:schemeClr val="accent5"/>
                </a:solidFill>
              </a:rPr>
              <a:t>should be reached,</a:t>
            </a:r>
            <a:r>
              <a:rPr lang="en-US" dirty="0" smtClean="0"/>
              <a:t> is.</a:t>
            </a:r>
          </a:p>
        </p:txBody>
      </p:sp>
      <p:sp>
        <p:nvSpPr>
          <p:cNvPr id="2" name="Action Button: End 1">
            <a:hlinkClick r:id="rId2" action="ppaction://program" highlightClick="1"/>
          </p:cNvPr>
          <p:cNvSpPr/>
          <p:nvPr/>
        </p:nvSpPr>
        <p:spPr>
          <a:xfrm>
            <a:off x="2665927" y="2240924"/>
            <a:ext cx="1751527" cy="7727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1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406" y="2266921"/>
            <a:ext cx="86833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Future </a:t>
            </a:r>
            <a:r>
              <a:rPr lang="en-US" sz="6000" dirty="0" smtClean="0"/>
              <a:t>Works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/>
            </a:r>
            <a:br>
              <a:rPr lang="en-US" sz="6000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848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99836883"/>
              </p:ext>
            </p:extLst>
          </p:nvPr>
        </p:nvGraphicFramePr>
        <p:xfrm>
          <a:off x="1524000" y="731838"/>
          <a:ext cx="9101070" cy="5243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724623" y="642802"/>
            <a:ext cx="1889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By the end of this year: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0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After </a:t>
            </a:r>
            <a:r>
              <a:rPr lang="en-US" dirty="0">
                <a:solidFill>
                  <a:schemeClr val="accent5"/>
                </a:solidFill>
              </a:rPr>
              <a:t>analyzing</a:t>
            </a:r>
            <a:r>
              <a:rPr lang="en-US" dirty="0"/>
              <a:t> the major energy consumption systems, action plans will be set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Performing the action plans will close </a:t>
            </a:r>
            <a:r>
              <a:rPr lang="en-US" dirty="0">
                <a:solidFill>
                  <a:schemeClr val="accent5"/>
                </a:solidFill>
              </a:rPr>
              <a:t>Gap </a:t>
            </a:r>
            <a:r>
              <a:rPr lang="en-US" dirty="0"/>
              <a:t>between the current and the future state.</a:t>
            </a:r>
            <a:endParaRPr lang="en-US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08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6000" dirty="0" smtClean="0"/>
              <a:t>Conclusion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Overall </a:t>
            </a:r>
            <a:r>
              <a:rPr lang="en-US" dirty="0"/>
              <a:t>situation needs a lot of work and </a:t>
            </a:r>
            <a:r>
              <a:rPr lang="en-US" dirty="0" smtClean="0"/>
              <a:t>improvement.</a:t>
            </a:r>
          </a:p>
          <a:p>
            <a:endParaRPr lang="en-US" dirty="0" smtClean="0"/>
          </a:p>
          <a:p>
            <a:r>
              <a:rPr lang="en-US" dirty="0" smtClean="0"/>
              <a:t>The hospital has no energy Policy and the team will develop a one in parallel with systems characterizing.</a:t>
            </a:r>
          </a:p>
          <a:p>
            <a:endParaRPr lang="en-US" dirty="0" smtClean="0"/>
          </a:p>
          <a:p>
            <a:r>
              <a:rPr lang="en-US" dirty="0"/>
              <a:t>Energy </a:t>
            </a:r>
            <a:r>
              <a:rPr lang="en-US" dirty="0" smtClean="0"/>
              <a:t>Management principles are to be considered.</a:t>
            </a:r>
          </a:p>
          <a:p>
            <a:endParaRPr lang="en-US" dirty="0" smtClean="0"/>
          </a:p>
          <a:p>
            <a:r>
              <a:rPr lang="en-US" dirty="0" smtClean="0"/>
              <a:t>The most positive advantage is expressed by the interest and the intention of the hospital to develop and follow up with ISO 50001 requirements.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406" y="2266921"/>
            <a:ext cx="8683348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n-US" sz="8000" dirty="0" smtClean="0"/>
              <a:t>END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0848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0393" y="785820"/>
            <a:ext cx="8683348" cy="1143000"/>
          </a:xfrm>
        </p:spPr>
        <p:txBody>
          <a:bodyPr/>
          <a:lstStyle/>
          <a:p>
            <a:pPr algn="l"/>
            <a:r>
              <a:rPr lang="en-US" dirty="0" smtClean="0"/>
              <a:t>Problem Statement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746" y="2662132"/>
            <a:ext cx="8432641" cy="3038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own Arrow 2"/>
          <p:cNvSpPr/>
          <p:nvPr/>
        </p:nvSpPr>
        <p:spPr>
          <a:xfrm>
            <a:off x="3129566" y="3773510"/>
            <a:ext cx="167426" cy="7856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9013064" y="3773509"/>
            <a:ext cx="167426" cy="7856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760" y="750194"/>
            <a:ext cx="8683348" cy="1143000"/>
          </a:xfrm>
        </p:spPr>
        <p:txBody>
          <a:bodyPr/>
          <a:lstStyle/>
          <a:p>
            <a:pPr algn="l"/>
            <a:r>
              <a:rPr lang="en-US" dirty="0" smtClean="0"/>
              <a:t>How to solve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07127" y="2192185"/>
            <a:ext cx="85344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Solution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chemeClr val="accent5"/>
                </a:solidFill>
              </a:rPr>
              <a:t>energy-related</a:t>
            </a:r>
            <a:r>
              <a:rPr lang="en-US" dirty="0" smtClean="0"/>
              <a:t> issues was taken seriously on an international level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Several organizations developed many energy management systems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ISO 50001 was addressed as one of the most successful tools in making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9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760" y="750194"/>
            <a:ext cx="8683348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sz="4300" dirty="0" smtClean="0"/>
              <a:t>Energy management &amp; ISO 50001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03169" y="2517569"/>
            <a:ext cx="8538358" cy="31493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Energy </a:t>
            </a:r>
            <a:r>
              <a:rPr lang="en-US" dirty="0"/>
              <a:t>management is the process </a:t>
            </a:r>
            <a:r>
              <a:rPr lang="en-US" dirty="0" smtClean="0"/>
              <a:t>of </a:t>
            </a:r>
          </a:p>
          <a:p>
            <a:pPr>
              <a:buFont typeface="Wingdings"/>
              <a:buChar char="F"/>
            </a:pPr>
            <a:r>
              <a:rPr lang="en-US" dirty="0" smtClean="0">
                <a:solidFill>
                  <a:schemeClr val="accent5"/>
                </a:solidFill>
              </a:rPr>
              <a:t>Monitoring,</a:t>
            </a:r>
          </a:p>
          <a:p>
            <a:pPr>
              <a:buFont typeface="Wingdings"/>
              <a:buChar char="F"/>
            </a:pPr>
            <a:r>
              <a:rPr lang="en-US" dirty="0" smtClean="0">
                <a:solidFill>
                  <a:schemeClr val="accent5"/>
                </a:solidFill>
              </a:rPr>
              <a:t>Controlling, and</a:t>
            </a:r>
            <a:endParaRPr lang="en-US" dirty="0" smtClean="0"/>
          </a:p>
          <a:p>
            <a:pPr>
              <a:buFont typeface="Wingdings"/>
              <a:buChar char="F"/>
            </a:pPr>
            <a:r>
              <a:rPr lang="en-US" dirty="0" smtClean="0">
                <a:solidFill>
                  <a:schemeClr val="accent5"/>
                </a:solidFill>
              </a:rPr>
              <a:t>Conserving</a:t>
            </a:r>
            <a:r>
              <a:rPr lang="en-US" dirty="0" smtClean="0"/>
              <a:t> </a:t>
            </a:r>
          </a:p>
          <a:p>
            <a:pPr marL="45720" indent="0">
              <a:buNone/>
            </a:pPr>
            <a:r>
              <a:rPr lang="en-US" dirty="0" smtClean="0"/>
              <a:t>		“energy” </a:t>
            </a:r>
            <a:r>
              <a:rPr lang="en-US" dirty="0"/>
              <a:t>in a building or </a:t>
            </a:r>
            <a:r>
              <a:rPr lang="en-US" dirty="0" smtClean="0"/>
              <a:t>organization.</a:t>
            </a:r>
          </a:p>
          <a:p>
            <a:pPr marL="4572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442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5344650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378494" y="745833"/>
            <a:ext cx="4200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Energy </a:t>
            </a:r>
            <a:r>
              <a:rPr lang="en-US" dirty="0" smtClean="0"/>
              <a:t>management systems typically: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26272448"/>
              </p:ext>
            </p:extLst>
          </p:nvPr>
        </p:nvGraphicFramePr>
        <p:xfrm>
          <a:off x="1828800" y="106879"/>
          <a:ext cx="8894618" cy="651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784433" y="550588"/>
            <a:ext cx="1887515" cy="1503843"/>
            <a:chOff x="6178252" y="305610"/>
            <a:chExt cx="2049149" cy="1101693"/>
          </a:xfrm>
        </p:grpSpPr>
        <p:sp>
          <p:nvSpPr>
            <p:cNvPr id="7" name="Rectangle 6"/>
            <p:cNvSpPr/>
            <p:nvPr/>
          </p:nvSpPr>
          <p:spPr>
            <a:xfrm>
              <a:off x="6178252" y="305610"/>
              <a:ext cx="2049149" cy="110169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8252" y="305610"/>
              <a:ext cx="2049149" cy="11016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latin typeface="Times New Roman" pitchFamily="18" charset="0"/>
                  <a:cs typeface="Times New Roman" pitchFamily="18" charset="0"/>
                </a:rPr>
                <a:t>Implementing a good energy management system can</a:t>
              </a:r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  <a:sym typeface="Wingdings"/>
                </a:rPr>
                <a:t>	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Wingdings"/>
                </a:rPr>
                <a:t>	</a:t>
              </a:r>
              <a:r>
                <a:rPr lang="en-US" sz="3600" kern="1200" dirty="0" smtClean="0">
                  <a:latin typeface="Times New Roman" pitchFamily="18" charset="0"/>
                  <a:cs typeface="Times New Roman" pitchFamily="18" charset="0"/>
                  <a:sym typeface="Wingdings"/>
                </a:rPr>
                <a:t></a:t>
              </a:r>
              <a:endParaRPr lang="en-US" sz="3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129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63" y="524563"/>
            <a:ext cx="8683348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ISO 50001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52748" y="2168435"/>
            <a:ext cx="8534400" cy="347472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/>
              <a:t>ISO </a:t>
            </a:r>
            <a:r>
              <a:rPr lang="en-US" dirty="0" smtClean="0"/>
              <a:t>is </a:t>
            </a:r>
            <a:r>
              <a:rPr lang="en-US" dirty="0"/>
              <a:t>the principal organization that develops and publishes voluntary standards that impact specifications for products, services, and good practices globally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In the field of energy management, </a:t>
            </a:r>
            <a:r>
              <a:rPr lang="en-US" dirty="0"/>
              <a:t>ISO </a:t>
            </a:r>
            <a:r>
              <a:rPr lang="en-US" dirty="0" smtClean="0"/>
              <a:t>50001:2011 standard was established.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This standard deals with all of the energy components in the targeted institution.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3999" y="731520"/>
            <a:ext cx="8700655" cy="47548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Implementing the standard can </a:t>
            </a:r>
            <a:r>
              <a:rPr lang="en-US" dirty="0" smtClean="0">
                <a:solidFill>
                  <a:schemeClr val="accent5"/>
                </a:solidFill>
              </a:rPr>
              <a:t>optimize</a:t>
            </a:r>
            <a:r>
              <a:rPr lang="en-US" dirty="0" smtClean="0"/>
              <a:t> the energy performance of any organization by reducing energy consumption and increasing energy systems efficiencies.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>
                <a:solidFill>
                  <a:schemeClr val="accent5"/>
                </a:solidFill>
              </a:rPr>
              <a:t>Awareness</a:t>
            </a:r>
            <a:r>
              <a:rPr lang="en-US" dirty="0" smtClean="0"/>
              <a:t> of this new standard is still limited and this can be noticed from the small number of organizations that have adopted or applied the requirements of the standard.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Locally, we have persuaded the </a:t>
            </a:r>
            <a:r>
              <a:rPr lang="en-US" dirty="0" smtClean="0">
                <a:solidFill>
                  <a:schemeClr val="accent5"/>
                </a:solidFill>
              </a:rPr>
              <a:t>Specialized Arab Hospital</a:t>
            </a:r>
            <a:r>
              <a:rPr lang="en-US" dirty="0" smtClean="0"/>
              <a:t> management to accept implementing the standard initially by our project team.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50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969</TotalTime>
  <Words>512</Words>
  <Application>Microsoft Office PowerPoint</Application>
  <PresentationFormat>Custom</PresentationFormat>
  <Paragraphs>116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Slipstream</vt:lpstr>
      <vt:lpstr> ISO 50001:2011   Preparing Specialized Arab Hospital –Nablus for ISO 50001:2011 STANDARD</vt:lpstr>
      <vt:lpstr>Agenda </vt:lpstr>
      <vt:lpstr>Problem Statement</vt:lpstr>
      <vt:lpstr>How to solve the problem?</vt:lpstr>
      <vt:lpstr>Energy management &amp; ISO 50001</vt:lpstr>
      <vt:lpstr>PowerPoint Presentation</vt:lpstr>
      <vt:lpstr>PowerPoint Presentation</vt:lpstr>
      <vt:lpstr>ISO 50001</vt:lpstr>
      <vt:lpstr>PowerPoint Presentation</vt:lpstr>
      <vt:lpstr>Specialized Arab Hospital </vt:lpstr>
      <vt:lpstr>Methodology </vt:lpstr>
      <vt:lpstr>Prepared Literature Review after collecting necessary data</vt:lpstr>
      <vt:lpstr>ISO 50001:2011 Standard uses a management approach tool called the PDCA cycle.</vt:lpstr>
      <vt:lpstr>PowerPoint Presentation</vt:lpstr>
      <vt:lpstr>PowerPoint Presentation</vt:lpstr>
      <vt:lpstr>PowerPoint Presentation</vt:lpstr>
      <vt:lpstr>PowerPoint Presentation</vt:lpstr>
      <vt:lpstr>Performed a Gap Analysis </vt:lpstr>
      <vt:lpstr>PowerPoint Presentation</vt:lpstr>
      <vt:lpstr>PowerPoint Presentation</vt:lpstr>
      <vt:lpstr>Future Works  </vt:lpstr>
      <vt:lpstr>PowerPoint Presentation</vt:lpstr>
      <vt:lpstr>PowerPoint Presentation</vt:lpstr>
      <vt:lpstr>Conclusion 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50001:2011</dc:title>
  <dc:creator>Ziad Sayeh</dc:creator>
  <cp:lastModifiedBy>Waseem Shanabli</cp:lastModifiedBy>
  <cp:revision>100</cp:revision>
  <dcterms:created xsi:type="dcterms:W3CDTF">2016-05-15T19:12:07Z</dcterms:created>
  <dcterms:modified xsi:type="dcterms:W3CDTF">2016-12-18T11:26:06Z</dcterms:modified>
</cp:coreProperties>
</file>