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notesMasterIdLst>
    <p:notesMasterId r:id="rId47"/>
  </p:notesMasterIdLst>
  <p:sldIdLst>
    <p:sldId id="346" r:id="rId2"/>
    <p:sldId id="363" r:id="rId3"/>
    <p:sldId id="364" r:id="rId4"/>
    <p:sldId id="365" r:id="rId5"/>
    <p:sldId id="319" r:id="rId6"/>
    <p:sldId id="292" r:id="rId7"/>
    <p:sldId id="293" r:id="rId8"/>
    <p:sldId id="294" r:id="rId9"/>
    <p:sldId id="353" r:id="rId10"/>
    <p:sldId id="295" r:id="rId11"/>
    <p:sldId id="296" r:id="rId12"/>
    <p:sldId id="330" r:id="rId13"/>
    <p:sldId id="348" r:id="rId14"/>
    <p:sldId id="347" r:id="rId15"/>
    <p:sldId id="345" r:id="rId16"/>
    <p:sldId id="323" r:id="rId17"/>
    <p:sldId id="324" r:id="rId18"/>
    <p:sldId id="325" r:id="rId19"/>
    <p:sldId id="326" r:id="rId20"/>
    <p:sldId id="339" r:id="rId21"/>
    <p:sldId id="340" r:id="rId22"/>
    <p:sldId id="341" r:id="rId23"/>
    <p:sldId id="342" r:id="rId24"/>
    <p:sldId id="327" r:id="rId25"/>
    <p:sldId id="343" r:id="rId26"/>
    <p:sldId id="344" r:id="rId27"/>
    <p:sldId id="349" r:id="rId28"/>
    <p:sldId id="350" r:id="rId29"/>
    <p:sldId id="351" r:id="rId30"/>
    <p:sldId id="354" r:id="rId31"/>
    <p:sldId id="328" r:id="rId32"/>
    <p:sldId id="329" r:id="rId33"/>
    <p:sldId id="334" r:id="rId34"/>
    <p:sldId id="331" r:id="rId35"/>
    <p:sldId id="332" r:id="rId36"/>
    <p:sldId id="358" r:id="rId37"/>
    <p:sldId id="355" r:id="rId38"/>
    <p:sldId id="356" r:id="rId39"/>
    <p:sldId id="357" r:id="rId40"/>
    <p:sldId id="366" r:id="rId41"/>
    <p:sldId id="367" r:id="rId42"/>
    <p:sldId id="368" r:id="rId43"/>
    <p:sldId id="369" r:id="rId44"/>
    <p:sldId id="370" r:id="rId45"/>
    <p:sldId id="35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3333"/>
    <a:srgbClr val="E54B4B"/>
    <a:srgbClr val="81D4E5"/>
    <a:srgbClr val="7EB3E5"/>
    <a:srgbClr val="78A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8" autoAdjust="0"/>
    <p:restoredTop sz="92819" autoAdjust="0"/>
  </p:normalViewPr>
  <p:slideViewPr>
    <p:cSldViewPr snapToGrid="0">
      <p:cViewPr varScale="1">
        <p:scale>
          <a:sx n="65" d="100"/>
          <a:sy n="65" d="100"/>
        </p:scale>
        <p:origin x="8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hili\Downloads\&#1578;&#1575;&#1574;&#1580;-&#1578;&#1602;&#1610;&#1610;&#1605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hili\Downloads\&#1578;&#1575;&#1574;&#1580;-&#1578;&#1602;&#1610;&#1610;&#1605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hili\Desktop\Comparis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hili\Desktop\Comparis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hili\Desktop\Comparis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hili\Desktop\Comparis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hili\Downloads\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hili\Downloads\&#1578;&#1575;&#1574;&#1580;-&#1578;&#1602;&#1610;&#1610;&#1605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545446764806574"/>
          <c:y val="0.12379134877593972"/>
          <c:w val="0.69376916200692307"/>
          <c:h val="0.810790152362330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'[Complete-data (1).xlsx]ورقة1'!$M$18:$M$27</c:f>
              <c:strCache>
                <c:ptCount val="10"/>
                <c:pt idx="0">
                  <c:v>الهندسة</c:v>
                </c:pt>
                <c:pt idx="1">
                  <c:v>علوم</c:v>
                </c:pt>
                <c:pt idx="2">
                  <c:v>الاقتصاد</c:v>
                </c:pt>
                <c:pt idx="3">
                  <c:v>IT</c:v>
                </c:pt>
                <c:pt idx="4">
                  <c:v>صيدلة + تمريض</c:v>
                </c:pt>
                <c:pt idx="5">
                  <c:v>تربية</c:v>
                </c:pt>
                <c:pt idx="6">
                  <c:v>زراعه بستنة</c:v>
                </c:pt>
                <c:pt idx="7">
                  <c:v>فنون</c:v>
                </c:pt>
                <c:pt idx="8">
                  <c:v>فندقة</c:v>
                </c:pt>
                <c:pt idx="9">
                  <c:v>دبلوم</c:v>
                </c:pt>
              </c:strCache>
            </c:strRef>
          </c:cat>
          <c:val>
            <c:numRef>
              <c:f>'[Complete-data (1).xlsx]ورقة1'!$N$18:$N$27</c:f>
              <c:numCache>
                <c:formatCode>General</c:formatCode>
                <c:ptCount val="10"/>
                <c:pt idx="0">
                  <c:v>30</c:v>
                </c:pt>
                <c:pt idx="1">
                  <c:v>26</c:v>
                </c:pt>
                <c:pt idx="2">
                  <c:v>25</c:v>
                </c:pt>
                <c:pt idx="3">
                  <c:v>18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 rtl="1">
              <a:defRPr sz="2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7.246376811594203E-3"/>
          <c:y val="0.15742261345820527"/>
          <c:w val="0.21551513941192132"/>
          <c:h val="0.80481911540772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2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</a:ln>
            <a:effectLst>
              <a:glow rad="76200">
                <a:schemeClr val="accent1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cat>
            <c:strRef>
              <c:f>'[تائج-تقييم.xlsx]Sheet1'!$A$16:$A$20</c:f>
              <c:strCache>
                <c:ptCount val="5"/>
                <c:pt idx="0">
                  <c:v>Discipline</c:v>
                </c:pt>
                <c:pt idx="1">
                  <c:v>Productivity</c:v>
                </c:pt>
                <c:pt idx="2">
                  <c:v>Problem Solving</c:v>
                </c:pt>
                <c:pt idx="3">
                  <c:v>Brain Storming</c:v>
                </c:pt>
                <c:pt idx="4">
                  <c:v>Initiative</c:v>
                </c:pt>
              </c:strCache>
            </c:strRef>
          </c:cat>
          <c:val>
            <c:numRef>
              <c:f>'[تائج-تقييم.xlsx]Sheet1'!$E$16:$E$20</c:f>
              <c:numCache>
                <c:formatCode>General</c:formatCode>
                <c:ptCount val="5"/>
                <c:pt idx="0">
                  <c:v>3</c:v>
                </c:pt>
                <c:pt idx="1">
                  <c:v>3.3333333333333335</c:v>
                </c:pt>
                <c:pt idx="2">
                  <c:v>5</c:v>
                </c:pt>
                <c:pt idx="3">
                  <c:v>4.333333333333333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752808"/>
        <c:axId val="222757120"/>
      </c:radarChart>
      <c:catAx>
        <c:axId val="222752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757120"/>
        <c:crosses val="autoZero"/>
        <c:auto val="1"/>
        <c:lblAlgn val="ctr"/>
        <c:lblOffset val="100"/>
        <c:noMultiLvlLbl val="0"/>
      </c:catAx>
      <c:valAx>
        <c:axId val="22275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75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</a:ln>
            <a:effectLst>
              <a:glow rad="76200">
                <a:schemeClr val="accent1">
                  <a:satMod val="175000"/>
                  <a:alpha val="3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cat>
            <c:strRef>
              <c:f>'[تائج-تقييم.xlsx]Sheet1'!$A$22:$A$26</c:f>
              <c:strCache>
                <c:ptCount val="5"/>
                <c:pt idx="0">
                  <c:v>Discipline</c:v>
                </c:pt>
                <c:pt idx="1">
                  <c:v>Productivity</c:v>
                </c:pt>
                <c:pt idx="2">
                  <c:v>Problem Solving</c:v>
                </c:pt>
                <c:pt idx="3">
                  <c:v>Brain Storming</c:v>
                </c:pt>
                <c:pt idx="4">
                  <c:v>Initiative</c:v>
                </c:pt>
              </c:strCache>
            </c:strRef>
          </c:cat>
          <c:val>
            <c:numRef>
              <c:f>'[تائج-تقييم.xlsx]Sheet1'!$E$22:$E$26</c:f>
              <c:numCache>
                <c:formatCode>General</c:formatCode>
                <c:ptCount val="5"/>
                <c:pt idx="0">
                  <c:v>3.6666666666666665</c:v>
                </c:pt>
                <c:pt idx="1">
                  <c:v>4</c:v>
                </c:pt>
                <c:pt idx="2">
                  <c:v>2.3333333333333335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751632"/>
        <c:axId val="222759864"/>
      </c:radarChart>
      <c:catAx>
        <c:axId val="222751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759864"/>
        <c:crosses val="autoZero"/>
        <c:auto val="1"/>
        <c:lblAlgn val="ctr"/>
        <c:lblOffset val="100"/>
        <c:noMultiLvlLbl val="0"/>
      </c:catAx>
      <c:valAx>
        <c:axId val="22275986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75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Engineering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Bethelehem</c:v>
                </c:pt>
                <c:pt idx="1">
                  <c:v>Berzeit</c:v>
                </c:pt>
                <c:pt idx="2">
                  <c:v>Quds</c:v>
                </c:pt>
                <c:pt idx="3">
                  <c:v>Khadore</c:v>
                </c:pt>
                <c:pt idx="4">
                  <c:v>AAUJ</c:v>
                </c:pt>
                <c:pt idx="5">
                  <c:v>NNU</c:v>
                </c:pt>
                <c:pt idx="6">
                  <c:v>Polytech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3.0833333333333335</c:v>
                </c:pt>
                <c:pt idx="2">
                  <c:v>7.4375</c:v>
                </c:pt>
                <c:pt idx="3">
                  <c:v>7.5625</c:v>
                </c:pt>
                <c:pt idx="4">
                  <c:v>5.1875</c:v>
                </c:pt>
                <c:pt idx="5">
                  <c:v>4.4375</c:v>
                </c:pt>
                <c:pt idx="6">
                  <c:v>7.145833333333333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25117608"/>
        <c:axId val="225113688"/>
        <c:axId val="0"/>
      </c:bar3DChart>
      <c:catAx>
        <c:axId val="22511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113688"/>
        <c:crosses val="autoZero"/>
        <c:auto val="1"/>
        <c:lblAlgn val="ctr"/>
        <c:lblOffset val="100"/>
        <c:noMultiLvlLbl val="0"/>
      </c:catAx>
      <c:valAx>
        <c:axId val="22511368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117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195005515614884E-2"/>
          <c:y val="2.132079833835018E-2"/>
          <c:w val="0.95080499448438516"/>
          <c:h val="0.880301415334777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Bethelehem</c:v>
                </c:pt>
                <c:pt idx="1">
                  <c:v>Berzeit</c:v>
                </c:pt>
                <c:pt idx="2">
                  <c:v>Quds</c:v>
                </c:pt>
                <c:pt idx="3">
                  <c:v>Khadore</c:v>
                </c:pt>
                <c:pt idx="4">
                  <c:v>AAUJ</c:v>
                </c:pt>
                <c:pt idx="5">
                  <c:v>NNU</c:v>
                </c:pt>
                <c:pt idx="6">
                  <c:v>Polytech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</c:v>
                </c:pt>
                <c:pt idx="1">
                  <c:v>0</c:v>
                </c:pt>
                <c:pt idx="2">
                  <c:v>6.625</c:v>
                </c:pt>
                <c:pt idx="3">
                  <c:v>3.625</c:v>
                </c:pt>
                <c:pt idx="4">
                  <c:v>6.390625</c:v>
                </c:pt>
                <c:pt idx="5">
                  <c:v>8.0625</c:v>
                </c:pt>
                <c:pt idx="6">
                  <c:v>7.84375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5110160"/>
        <c:axId val="225111336"/>
        <c:axId val="0"/>
      </c:bar3DChart>
      <c:catAx>
        <c:axId val="22511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111336"/>
        <c:crosses val="autoZero"/>
        <c:auto val="1"/>
        <c:lblAlgn val="ctr"/>
        <c:lblOffset val="100"/>
        <c:noMultiLvlLbl val="0"/>
      </c:catAx>
      <c:valAx>
        <c:axId val="22511133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11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Business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Bethelehem</c:v>
                </c:pt>
                <c:pt idx="1">
                  <c:v>Berzeit</c:v>
                </c:pt>
                <c:pt idx="2">
                  <c:v>Quds</c:v>
                </c:pt>
                <c:pt idx="3">
                  <c:v>Khadore</c:v>
                </c:pt>
                <c:pt idx="4">
                  <c:v>AAUJ</c:v>
                </c:pt>
                <c:pt idx="5">
                  <c:v>NNU</c:v>
                </c:pt>
                <c:pt idx="6">
                  <c:v>Polytech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6.03125</c:v>
                </c:pt>
                <c:pt idx="1">
                  <c:v>6.333333333333333</c:v>
                </c:pt>
                <c:pt idx="2">
                  <c:v>7.34375</c:v>
                </c:pt>
                <c:pt idx="3">
                  <c:v>4.75</c:v>
                </c:pt>
                <c:pt idx="4">
                  <c:v>5.7249999999999996</c:v>
                </c:pt>
                <c:pt idx="5">
                  <c:v>6.1012500000000003</c:v>
                </c:pt>
                <c:pt idx="6">
                  <c:v>9.75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5114864"/>
        <c:axId val="225119960"/>
        <c:axId val="0"/>
      </c:bar3DChart>
      <c:catAx>
        <c:axId val="22511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119960"/>
        <c:crosses val="autoZero"/>
        <c:auto val="1"/>
        <c:lblAlgn val="ctr"/>
        <c:lblOffset val="100"/>
        <c:noMultiLvlLbl val="0"/>
      </c:catAx>
      <c:valAx>
        <c:axId val="22511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11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Science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Bethelehem</c:v>
                </c:pt>
                <c:pt idx="1">
                  <c:v>Berzeit</c:v>
                </c:pt>
                <c:pt idx="2">
                  <c:v>Quds</c:v>
                </c:pt>
                <c:pt idx="3">
                  <c:v>Khadore</c:v>
                </c:pt>
                <c:pt idx="4">
                  <c:v>AAUJ</c:v>
                </c:pt>
                <c:pt idx="5">
                  <c:v>NNU</c:v>
                </c:pt>
                <c:pt idx="6">
                  <c:v>Polytech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6.46875</c:v>
                </c:pt>
                <c:pt idx="1">
                  <c:v>5.270833333333333</c:v>
                </c:pt>
                <c:pt idx="2">
                  <c:v>7.296875</c:v>
                </c:pt>
                <c:pt idx="3">
                  <c:v>5.75</c:v>
                </c:pt>
                <c:pt idx="4">
                  <c:v>6.604166666666667</c:v>
                </c:pt>
                <c:pt idx="5">
                  <c:v>6.21875</c:v>
                </c:pt>
                <c:pt idx="6">
                  <c:v>5.333333333333333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5118000"/>
        <c:axId val="225118392"/>
        <c:axId val="0"/>
      </c:bar3DChart>
      <c:catAx>
        <c:axId val="22511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118392"/>
        <c:crosses val="autoZero"/>
        <c:auto val="1"/>
        <c:lblAlgn val="ctr"/>
        <c:lblOffset val="100"/>
        <c:noMultiLvlLbl val="0"/>
      </c:catAx>
      <c:valAx>
        <c:axId val="22511839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11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1.851851851851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(Sheet1!$A$2,Sheet1!$A$4,Sheet1!$A$7)</c:f>
              <c:strCache>
                <c:ptCount val="3"/>
                <c:pt idx="0">
                  <c:v>Bethelehem</c:v>
                </c:pt>
                <c:pt idx="1">
                  <c:v>Quds</c:v>
                </c:pt>
                <c:pt idx="2">
                  <c:v>NNU</c:v>
                </c:pt>
              </c:strCache>
            </c:strRef>
          </c:cat>
          <c:val>
            <c:numRef>
              <c:f>(Sheet1!$F$2,Sheet1!$F$4,Sheet1!$F$7)</c:f>
              <c:numCache>
                <c:formatCode>General</c:formatCode>
                <c:ptCount val="3"/>
                <c:pt idx="0">
                  <c:v>7.0625</c:v>
                </c:pt>
                <c:pt idx="1">
                  <c:v>7.5</c:v>
                </c:pt>
                <c:pt idx="2">
                  <c:v>4.71875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8847800"/>
        <c:axId val="228851720"/>
        <c:axId val="0"/>
      </c:bar3DChart>
      <c:catAx>
        <c:axId val="22884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851720"/>
        <c:crosses val="autoZero"/>
        <c:auto val="1"/>
        <c:lblAlgn val="ctr"/>
        <c:lblOffset val="100"/>
        <c:noMultiLvlLbl val="0"/>
      </c:catAx>
      <c:valAx>
        <c:axId val="22885172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847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Sheet1!$M$21</c:f>
              <c:strCache>
                <c:ptCount val="1"/>
                <c:pt idx="0">
                  <c:v>The mean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Sheet1!$L$22:$L$28</c:f>
              <c:strCache>
                <c:ptCount val="7"/>
                <c:pt idx="0">
                  <c:v>Berzeit</c:v>
                </c:pt>
                <c:pt idx="1">
                  <c:v>Khadore</c:v>
                </c:pt>
                <c:pt idx="2">
                  <c:v>NNU</c:v>
                </c:pt>
                <c:pt idx="3">
                  <c:v>AAUJ</c:v>
                </c:pt>
                <c:pt idx="4">
                  <c:v>Bethlehem</c:v>
                </c:pt>
                <c:pt idx="5">
                  <c:v>Polytechnic</c:v>
                </c:pt>
                <c:pt idx="6">
                  <c:v>Alquds</c:v>
                </c:pt>
              </c:strCache>
            </c:strRef>
          </c:cat>
          <c:val>
            <c:numRef>
              <c:f>Sheet1!$M$22:$M$28</c:f>
              <c:numCache>
                <c:formatCode>General</c:formatCode>
                <c:ptCount val="7"/>
                <c:pt idx="0">
                  <c:v>4.9270829999999997</c:v>
                </c:pt>
                <c:pt idx="1">
                  <c:v>5.5437500000000002</c:v>
                </c:pt>
                <c:pt idx="2">
                  <c:v>5.9343750000000002</c:v>
                </c:pt>
                <c:pt idx="3">
                  <c:v>6.0267860000000004</c:v>
                </c:pt>
                <c:pt idx="4">
                  <c:v>6.6160709999999998</c:v>
                </c:pt>
                <c:pt idx="5">
                  <c:v>6.9861110000000002</c:v>
                </c:pt>
                <c:pt idx="6">
                  <c:v>7.3068179999999998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25125056"/>
        <c:axId val="225124272"/>
        <c:axId val="0"/>
      </c:bar3DChart>
      <c:catAx>
        <c:axId val="2251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124272"/>
        <c:crosses val="autoZero"/>
        <c:auto val="1"/>
        <c:lblAlgn val="ctr"/>
        <c:lblOffset val="100"/>
        <c:noMultiLvlLbl val="0"/>
      </c:catAx>
      <c:valAx>
        <c:axId val="22512427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1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</a:ln>
            <a:effectLst>
              <a:glow rad="76200">
                <a:schemeClr val="accent1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cat>
            <c:strRef>
              <c:f>'[تائج-تقييم.xlsx]Sheet1'!$A$3:$A$7</c:f>
              <c:strCache>
                <c:ptCount val="5"/>
                <c:pt idx="0">
                  <c:v>Discipline</c:v>
                </c:pt>
                <c:pt idx="1">
                  <c:v>Productivity</c:v>
                </c:pt>
                <c:pt idx="2">
                  <c:v>Problem Solving</c:v>
                </c:pt>
                <c:pt idx="3">
                  <c:v>Brain Storming</c:v>
                </c:pt>
                <c:pt idx="4">
                  <c:v>Initiative</c:v>
                </c:pt>
              </c:strCache>
            </c:strRef>
          </c:cat>
          <c:val>
            <c:numRef>
              <c:f>'[تائج-تقييم.xlsx]Sheet1'!$E$3:$E$7</c:f>
              <c:numCache>
                <c:formatCode>General</c:formatCode>
                <c:ptCount val="5"/>
                <c:pt idx="0">
                  <c:v>1.6666666666666667</c:v>
                </c:pt>
                <c:pt idx="1">
                  <c:v>3</c:v>
                </c:pt>
                <c:pt idx="2">
                  <c:v>3.3333333333333335</c:v>
                </c:pt>
                <c:pt idx="3">
                  <c:v>4.333333333333333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855640"/>
        <c:axId val="228864264"/>
      </c:radarChart>
      <c:catAx>
        <c:axId val="228855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864264"/>
        <c:crosses val="autoZero"/>
        <c:auto val="1"/>
        <c:lblAlgn val="ctr"/>
        <c:lblOffset val="100"/>
        <c:noMultiLvlLbl val="0"/>
      </c:catAx>
      <c:valAx>
        <c:axId val="22886426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85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</a:ln>
            <a:effectLst>
              <a:glow rad="76200">
                <a:schemeClr val="accent1">
                  <a:satMod val="175000"/>
                  <a:alpha val="3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cat>
            <c:strRef>
              <c:f>'[تائج-تقييم.xlsx]Sheet1'!$A$10:$A$14</c:f>
              <c:strCache>
                <c:ptCount val="5"/>
                <c:pt idx="0">
                  <c:v>Discipline</c:v>
                </c:pt>
                <c:pt idx="1">
                  <c:v>Productivity</c:v>
                </c:pt>
                <c:pt idx="2">
                  <c:v>Problem Solving</c:v>
                </c:pt>
                <c:pt idx="3">
                  <c:v>Brain Storming</c:v>
                </c:pt>
                <c:pt idx="4">
                  <c:v>Initiative</c:v>
                </c:pt>
              </c:strCache>
            </c:strRef>
          </c:cat>
          <c:val>
            <c:numRef>
              <c:f>'[تائج-تقييم.xlsx]Sheet1'!$E$10:$E$14</c:f>
              <c:numCache>
                <c:formatCode>General</c:formatCode>
                <c:ptCount val="5"/>
                <c:pt idx="0">
                  <c:v>4.666666666666667</c:v>
                </c:pt>
                <c:pt idx="1">
                  <c:v>3.6666666666666665</c:v>
                </c:pt>
                <c:pt idx="2">
                  <c:v>1.6666666666666667</c:v>
                </c:pt>
                <c:pt idx="3">
                  <c:v>2</c:v>
                </c:pt>
                <c:pt idx="4">
                  <c:v>2.3333333333333335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751240"/>
        <c:axId val="222759472"/>
      </c:radarChart>
      <c:catAx>
        <c:axId val="222751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759472"/>
        <c:crosses val="autoZero"/>
        <c:auto val="1"/>
        <c:lblAlgn val="ctr"/>
        <c:lblOffset val="100"/>
        <c:noMultiLvlLbl val="0"/>
      </c:catAx>
      <c:valAx>
        <c:axId val="22275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75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20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20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20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20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D2447-F3CE-40F0-BC50-A3A5EC855BBA}" type="doc">
      <dgm:prSet loTypeId="urn:microsoft.com/office/officeart/2005/8/layout/radial6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464CCB-6A24-4CD7-8068-816FB46503E2}">
      <dgm:prSet phldrT="[Text]" custT="1"/>
      <dgm:spPr>
        <a:solidFill>
          <a:srgbClr val="E54B4B"/>
        </a:solidFill>
      </dgm:spPr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Methodology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AFB7B-75B7-4992-B96E-C030718552F0}" type="parTrans" cxnId="{4AF76333-4AB6-442F-A649-AE94F9E8C36F}">
      <dgm:prSet/>
      <dgm:spPr/>
      <dgm:t>
        <a:bodyPr/>
        <a:lstStyle/>
        <a:p>
          <a:endParaRPr lang="en-US"/>
        </a:p>
      </dgm:t>
    </dgm:pt>
    <dgm:pt modelId="{E6F40DCB-BCE0-4774-9663-6BAF567CE760}" type="sibTrans" cxnId="{4AF76333-4AB6-442F-A649-AE94F9E8C36F}">
      <dgm:prSet/>
      <dgm:spPr/>
      <dgm:t>
        <a:bodyPr/>
        <a:lstStyle/>
        <a:p>
          <a:endParaRPr lang="en-US"/>
        </a:p>
      </dgm:t>
    </dgm:pt>
    <dgm:pt modelId="{2C8C8F22-F9DB-4B10-A6DE-2E3154918684}">
      <dgm:prSet phldrT="[Text]" custT="1"/>
      <dgm:spPr/>
      <dgm:t>
        <a:bodyPr/>
        <a:lstStyle/>
        <a:p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Stakeholder Analysis</a:t>
          </a:r>
          <a:endParaRPr lang="en-US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77400-0293-4EFA-8FB8-2BD735568885}" type="parTrans" cxnId="{60DD7BC5-6B9D-4931-9FA5-F350CEC69EF6}">
      <dgm:prSet/>
      <dgm:spPr/>
      <dgm:t>
        <a:bodyPr/>
        <a:lstStyle/>
        <a:p>
          <a:endParaRPr lang="en-US"/>
        </a:p>
      </dgm:t>
    </dgm:pt>
    <dgm:pt modelId="{8E5E677A-9818-4C47-B538-451D4EB54543}" type="sibTrans" cxnId="{60DD7BC5-6B9D-4931-9FA5-F350CEC69EF6}">
      <dgm:prSet/>
      <dgm:spPr/>
      <dgm:t>
        <a:bodyPr/>
        <a:lstStyle/>
        <a:p>
          <a:endParaRPr lang="en-US"/>
        </a:p>
      </dgm:t>
    </dgm:pt>
    <dgm:pt modelId="{7D7AADAE-C44B-4884-B57D-71B2581827C1}">
      <dgm:prSet phldrT="[Text]" custT="1"/>
      <dgm:spPr/>
      <dgm:t>
        <a:bodyPr/>
        <a:lstStyle/>
        <a:p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Bridging the Gap</a:t>
          </a:r>
          <a:endParaRPr lang="en-US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0E6A71-ED5E-47EA-9A76-CA89D365125F}" type="parTrans" cxnId="{10BF079A-6D9E-42EB-8447-30D0CD6FD4D1}">
      <dgm:prSet/>
      <dgm:spPr/>
      <dgm:t>
        <a:bodyPr/>
        <a:lstStyle/>
        <a:p>
          <a:endParaRPr lang="en-US"/>
        </a:p>
      </dgm:t>
    </dgm:pt>
    <dgm:pt modelId="{74E65099-F32B-4B47-88DB-39F8A7667968}" type="sibTrans" cxnId="{10BF079A-6D9E-42EB-8447-30D0CD6FD4D1}">
      <dgm:prSet/>
      <dgm:spPr/>
      <dgm:t>
        <a:bodyPr/>
        <a:lstStyle/>
        <a:p>
          <a:endParaRPr lang="en-US"/>
        </a:p>
      </dgm:t>
    </dgm:pt>
    <dgm:pt modelId="{3EC44BB3-F39D-437D-A34E-4F5ED06BD20D}">
      <dgm:prSet phldrT="[Text]" custT="1"/>
      <dgm:spPr/>
      <dgm:t>
        <a:bodyPr/>
        <a:lstStyle/>
        <a:p>
          <a:r>
            <a: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Questionnaire</a:t>
          </a:r>
          <a:endParaRPr lang="en-US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BB884-4B74-4456-87B9-4A5D675A1DF7}" type="parTrans" cxnId="{EFF98BF3-3A26-4A5E-B7CF-8341048B4D5D}">
      <dgm:prSet/>
      <dgm:spPr/>
      <dgm:t>
        <a:bodyPr/>
        <a:lstStyle/>
        <a:p>
          <a:endParaRPr lang="en-US"/>
        </a:p>
      </dgm:t>
    </dgm:pt>
    <dgm:pt modelId="{A4053AC1-36D1-4391-A13D-467509F8856B}" type="sibTrans" cxnId="{EFF98BF3-3A26-4A5E-B7CF-8341048B4D5D}">
      <dgm:prSet/>
      <dgm:spPr/>
      <dgm:t>
        <a:bodyPr/>
        <a:lstStyle/>
        <a:p>
          <a:endParaRPr lang="en-US"/>
        </a:p>
      </dgm:t>
    </dgm:pt>
    <dgm:pt modelId="{9BFD5C96-8A8B-485E-B31D-B4488E9820DF}" type="pres">
      <dgm:prSet presAssocID="{B9ED2447-F3CE-40F0-BC50-A3A5EC855B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9DBD85-97AB-4281-9901-0300529CB045}" type="pres">
      <dgm:prSet presAssocID="{81464CCB-6A24-4CD7-8068-816FB46503E2}" presName="centerShape" presStyleLbl="node0" presStyleIdx="0" presStyleCnt="1"/>
      <dgm:spPr/>
      <dgm:t>
        <a:bodyPr/>
        <a:lstStyle/>
        <a:p>
          <a:endParaRPr lang="en-US"/>
        </a:p>
      </dgm:t>
    </dgm:pt>
    <dgm:pt modelId="{BE46EB6C-2AB9-45AB-A36F-698CD29F804C}" type="pres">
      <dgm:prSet presAssocID="{2C8C8F22-F9DB-4B10-A6DE-2E3154918684}" presName="node" presStyleLbl="node1" presStyleIdx="0" presStyleCnt="3" custScaleX="127328" custScaleY="127328" custRadScaleRad="107120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9BBDC-D221-4D74-9F3D-0EE3326C741F}" type="pres">
      <dgm:prSet presAssocID="{2C8C8F22-F9DB-4B10-A6DE-2E3154918684}" presName="dummy" presStyleCnt="0"/>
      <dgm:spPr/>
      <dgm:t>
        <a:bodyPr/>
        <a:lstStyle/>
        <a:p>
          <a:endParaRPr lang="en-US"/>
        </a:p>
      </dgm:t>
    </dgm:pt>
    <dgm:pt modelId="{01616677-48AC-4002-9BB0-1B1DC3200639}" type="pres">
      <dgm:prSet presAssocID="{8E5E677A-9818-4C47-B538-451D4EB5454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2511E06-A612-4484-989B-FC877B32AD1F}" type="pres">
      <dgm:prSet presAssocID="{7D7AADAE-C44B-4884-B57D-71B2581827C1}" presName="node" presStyleLbl="node1" presStyleIdx="1" presStyleCnt="3" custScaleX="127328" custScaleY="127328" custRadScaleRad="105176" custRadScaleInc="-5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74EE0-003F-4CA4-B8FC-97E691F3F1C4}" type="pres">
      <dgm:prSet presAssocID="{7D7AADAE-C44B-4884-B57D-71B2581827C1}" presName="dummy" presStyleCnt="0"/>
      <dgm:spPr/>
      <dgm:t>
        <a:bodyPr/>
        <a:lstStyle/>
        <a:p>
          <a:endParaRPr lang="en-US"/>
        </a:p>
      </dgm:t>
    </dgm:pt>
    <dgm:pt modelId="{D3C242FE-03FF-44CE-96AB-F9FDA13C8EA4}" type="pres">
      <dgm:prSet presAssocID="{74E65099-F32B-4B47-88DB-39F8A766796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113048C-197F-4158-B737-154C888B4975}" type="pres">
      <dgm:prSet presAssocID="{3EC44BB3-F39D-437D-A34E-4F5ED06BD20D}" presName="node" presStyleLbl="node1" presStyleIdx="2" presStyleCnt="3" custScaleX="133694" custScaleY="133694" custRadScaleRad="105429" custRadScaleInc="9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567E4-C6E4-428D-A8DB-52C6C85B4C7B}" type="pres">
      <dgm:prSet presAssocID="{3EC44BB3-F39D-437D-A34E-4F5ED06BD20D}" presName="dummy" presStyleCnt="0"/>
      <dgm:spPr/>
      <dgm:t>
        <a:bodyPr/>
        <a:lstStyle/>
        <a:p>
          <a:endParaRPr lang="en-US"/>
        </a:p>
      </dgm:t>
    </dgm:pt>
    <dgm:pt modelId="{E3FFE414-7FB2-4F59-9F79-9D6684CDC25A}" type="pres">
      <dgm:prSet presAssocID="{A4053AC1-36D1-4391-A13D-467509F8856B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0BF079A-6D9E-42EB-8447-30D0CD6FD4D1}" srcId="{81464CCB-6A24-4CD7-8068-816FB46503E2}" destId="{7D7AADAE-C44B-4884-B57D-71B2581827C1}" srcOrd="1" destOrd="0" parTransId="{120E6A71-ED5E-47EA-9A76-CA89D365125F}" sibTransId="{74E65099-F32B-4B47-88DB-39F8A7667968}"/>
    <dgm:cxn modelId="{228D881D-D6B8-4061-B241-48369E4A8746}" type="presOf" srcId="{8E5E677A-9818-4C47-B538-451D4EB54543}" destId="{01616677-48AC-4002-9BB0-1B1DC3200639}" srcOrd="0" destOrd="0" presId="urn:microsoft.com/office/officeart/2005/8/layout/radial6"/>
    <dgm:cxn modelId="{410FFE74-7637-4816-992E-9199AEC1475D}" type="presOf" srcId="{81464CCB-6A24-4CD7-8068-816FB46503E2}" destId="{A89DBD85-97AB-4281-9901-0300529CB045}" srcOrd="0" destOrd="0" presId="urn:microsoft.com/office/officeart/2005/8/layout/radial6"/>
    <dgm:cxn modelId="{FFF9A660-4251-4BDA-82C9-C09B19F1E25E}" type="presOf" srcId="{3EC44BB3-F39D-437D-A34E-4F5ED06BD20D}" destId="{E113048C-197F-4158-B737-154C888B4975}" srcOrd="0" destOrd="0" presId="urn:microsoft.com/office/officeart/2005/8/layout/radial6"/>
    <dgm:cxn modelId="{01314D46-0C28-468E-8C37-838A3CB16221}" type="presOf" srcId="{2C8C8F22-F9DB-4B10-A6DE-2E3154918684}" destId="{BE46EB6C-2AB9-45AB-A36F-698CD29F804C}" srcOrd="0" destOrd="0" presId="urn:microsoft.com/office/officeart/2005/8/layout/radial6"/>
    <dgm:cxn modelId="{C89FF639-21BA-471A-918A-DA12FF7A21A6}" type="presOf" srcId="{7D7AADAE-C44B-4884-B57D-71B2581827C1}" destId="{E2511E06-A612-4484-989B-FC877B32AD1F}" srcOrd="0" destOrd="0" presId="urn:microsoft.com/office/officeart/2005/8/layout/radial6"/>
    <dgm:cxn modelId="{08D1362F-CBE7-4636-8835-3C7BED83D98F}" type="presOf" srcId="{A4053AC1-36D1-4391-A13D-467509F8856B}" destId="{E3FFE414-7FB2-4F59-9F79-9D6684CDC25A}" srcOrd="0" destOrd="0" presId="urn:microsoft.com/office/officeart/2005/8/layout/radial6"/>
    <dgm:cxn modelId="{60DD7BC5-6B9D-4931-9FA5-F350CEC69EF6}" srcId="{81464CCB-6A24-4CD7-8068-816FB46503E2}" destId="{2C8C8F22-F9DB-4B10-A6DE-2E3154918684}" srcOrd="0" destOrd="0" parTransId="{0FA77400-0293-4EFA-8FB8-2BD735568885}" sibTransId="{8E5E677A-9818-4C47-B538-451D4EB54543}"/>
    <dgm:cxn modelId="{723C8BF5-61FA-4566-B72C-427DBEA58181}" type="presOf" srcId="{B9ED2447-F3CE-40F0-BC50-A3A5EC855BBA}" destId="{9BFD5C96-8A8B-485E-B31D-B4488E9820DF}" srcOrd="0" destOrd="0" presId="urn:microsoft.com/office/officeart/2005/8/layout/radial6"/>
    <dgm:cxn modelId="{F182270A-2121-4228-BE7C-2C59D4664D5D}" type="presOf" srcId="{74E65099-F32B-4B47-88DB-39F8A7667968}" destId="{D3C242FE-03FF-44CE-96AB-F9FDA13C8EA4}" srcOrd="0" destOrd="0" presId="urn:microsoft.com/office/officeart/2005/8/layout/radial6"/>
    <dgm:cxn modelId="{4AF76333-4AB6-442F-A649-AE94F9E8C36F}" srcId="{B9ED2447-F3CE-40F0-BC50-A3A5EC855BBA}" destId="{81464CCB-6A24-4CD7-8068-816FB46503E2}" srcOrd="0" destOrd="0" parTransId="{488AFB7B-75B7-4992-B96E-C030718552F0}" sibTransId="{E6F40DCB-BCE0-4774-9663-6BAF567CE760}"/>
    <dgm:cxn modelId="{EFF98BF3-3A26-4A5E-B7CF-8341048B4D5D}" srcId="{81464CCB-6A24-4CD7-8068-816FB46503E2}" destId="{3EC44BB3-F39D-437D-A34E-4F5ED06BD20D}" srcOrd="2" destOrd="0" parTransId="{8EABB884-4B74-4456-87B9-4A5D675A1DF7}" sibTransId="{A4053AC1-36D1-4391-A13D-467509F8856B}"/>
    <dgm:cxn modelId="{F5171FC1-2A2F-4996-B4BE-61A549391685}" type="presParOf" srcId="{9BFD5C96-8A8B-485E-B31D-B4488E9820DF}" destId="{A89DBD85-97AB-4281-9901-0300529CB045}" srcOrd="0" destOrd="0" presId="urn:microsoft.com/office/officeart/2005/8/layout/radial6"/>
    <dgm:cxn modelId="{05CAB6A9-3465-410F-B4FA-7D786EF1DA08}" type="presParOf" srcId="{9BFD5C96-8A8B-485E-B31D-B4488E9820DF}" destId="{BE46EB6C-2AB9-45AB-A36F-698CD29F804C}" srcOrd="1" destOrd="0" presId="urn:microsoft.com/office/officeart/2005/8/layout/radial6"/>
    <dgm:cxn modelId="{38A2204A-DC31-43BE-B333-B92F45723A0B}" type="presParOf" srcId="{9BFD5C96-8A8B-485E-B31D-B4488E9820DF}" destId="{8F99BBDC-D221-4D74-9F3D-0EE3326C741F}" srcOrd="2" destOrd="0" presId="urn:microsoft.com/office/officeart/2005/8/layout/radial6"/>
    <dgm:cxn modelId="{A06534ED-650B-40B3-8880-40824B7DE799}" type="presParOf" srcId="{9BFD5C96-8A8B-485E-B31D-B4488E9820DF}" destId="{01616677-48AC-4002-9BB0-1B1DC3200639}" srcOrd="3" destOrd="0" presId="urn:microsoft.com/office/officeart/2005/8/layout/radial6"/>
    <dgm:cxn modelId="{56CD73AE-8DC5-441C-9A89-EAFF5D170726}" type="presParOf" srcId="{9BFD5C96-8A8B-485E-B31D-B4488E9820DF}" destId="{E2511E06-A612-4484-989B-FC877B32AD1F}" srcOrd="4" destOrd="0" presId="urn:microsoft.com/office/officeart/2005/8/layout/radial6"/>
    <dgm:cxn modelId="{297356D1-FE15-47EC-916C-341E6E20A5F3}" type="presParOf" srcId="{9BFD5C96-8A8B-485E-B31D-B4488E9820DF}" destId="{E0B74EE0-003F-4CA4-B8FC-97E691F3F1C4}" srcOrd="5" destOrd="0" presId="urn:microsoft.com/office/officeart/2005/8/layout/radial6"/>
    <dgm:cxn modelId="{5C9AB2FB-B2A9-49C2-AB54-C2002E71A99E}" type="presParOf" srcId="{9BFD5C96-8A8B-485E-B31D-B4488E9820DF}" destId="{D3C242FE-03FF-44CE-96AB-F9FDA13C8EA4}" srcOrd="6" destOrd="0" presId="urn:microsoft.com/office/officeart/2005/8/layout/radial6"/>
    <dgm:cxn modelId="{D9B51E0A-BB41-4010-9C9C-4A11B5A1A96D}" type="presParOf" srcId="{9BFD5C96-8A8B-485E-B31D-B4488E9820DF}" destId="{E113048C-197F-4158-B737-154C888B4975}" srcOrd="7" destOrd="0" presId="urn:microsoft.com/office/officeart/2005/8/layout/radial6"/>
    <dgm:cxn modelId="{AAA73687-7B23-480E-A9FE-1B8897F52032}" type="presParOf" srcId="{9BFD5C96-8A8B-485E-B31D-B4488E9820DF}" destId="{66C567E4-C6E4-428D-A8DB-52C6C85B4C7B}" srcOrd="8" destOrd="0" presId="urn:microsoft.com/office/officeart/2005/8/layout/radial6"/>
    <dgm:cxn modelId="{1A3D21E7-BD4E-4BC8-8330-B739112B1A5B}" type="presParOf" srcId="{9BFD5C96-8A8B-485E-B31D-B4488E9820DF}" destId="{E3FFE414-7FB2-4F59-9F79-9D6684CDC25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334B62-8508-4F4F-9D1C-0EC1E06F637D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3" csCatId="mainScheme" phldr="1"/>
      <dgm:spPr/>
    </dgm:pt>
    <dgm:pt modelId="{1F207CD4-188D-4361-98BA-FEF47E29B6C0}">
      <dgm:prSet phldrT="[Text]" custT="1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8900000" scaled="1"/>
          <a:tileRect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en-US" sz="2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Insert the role of incubators for graduation projects.</a:t>
          </a:r>
        </a:p>
        <a:p>
          <a:pPr algn="l"/>
          <a:endParaRPr lang="en-US" sz="22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2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Work on the dissemination of experiences.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65B821-720E-454B-95B6-50F98D238AEA}" type="parTrans" cxnId="{208E0CD6-5876-4BDE-9E1A-78000C3F75EC}">
      <dgm:prSet/>
      <dgm:spPr/>
      <dgm:t>
        <a:bodyPr/>
        <a:lstStyle/>
        <a:p>
          <a:endParaRPr lang="en-US"/>
        </a:p>
      </dgm:t>
    </dgm:pt>
    <dgm:pt modelId="{D40FD203-8946-450A-9BB0-1FFB851B7E7D}" type="sibTrans" cxnId="{208E0CD6-5876-4BDE-9E1A-78000C3F75EC}">
      <dgm:prSet/>
      <dgm:spPr/>
      <dgm:t>
        <a:bodyPr/>
        <a:lstStyle/>
        <a:p>
          <a:endParaRPr lang="en-US"/>
        </a:p>
      </dgm:t>
    </dgm:pt>
    <dgm:pt modelId="{1C6686B0-99CF-4554-A962-AEE32A335D1A}">
      <dgm:prSet phldrT="[Text]" custT="1"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en-US" sz="2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Work on private sector involvement in the development of strategic plans for all faculties.</a:t>
          </a:r>
        </a:p>
        <a:p>
          <a:pPr algn="l"/>
          <a:r>
            <a:rPr lang="en-US" sz="2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Facilitate the procedures for participation in entrepreneurial activities with the external environment.</a:t>
          </a:r>
          <a:endParaRPr lang="en-US" sz="2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218861-886B-4B27-99C6-BA6497CF404A}" type="parTrans" cxnId="{FF890D49-07D4-4D78-A888-83D3BE5991CD}">
      <dgm:prSet/>
      <dgm:spPr/>
      <dgm:t>
        <a:bodyPr/>
        <a:lstStyle/>
        <a:p>
          <a:endParaRPr lang="en-US"/>
        </a:p>
      </dgm:t>
    </dgm:pt>
    <dgm:pt modelId="{A9726D8A-4DD7-4B83-91C5-3100208F7B82}" type="sibTrans" cxnId="{FF890D49-07D4-4D78-A888-83D3BE5991CD}">
      <dgm:prSet/>
      <dgm:spPr/>
      <dgm:t>
        <a:bodyPr/>
        <a:lstStyle/>
        <a:p>
          <a:endParaRPr lang="en-US"/>
        </a:p>
      </dgm:t>
    </dgm:pt>
    <dgm:pt modelId="{813B40E2-B717-499B-BD25-B09E2CD9BECC}">
      <dgm:prSet phldrT="[Text]" custT="1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Establishing a global network links, and form relationships with leading </a:t>
          </a:r>
          <a:r>
            <a:rPr lang="en-US" sz="20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universities according 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entrepreneurship.</a:t>
          </a:r>
        </a:p>
        <a:p>
          <a:pPr algn="l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Take the feedback from those network and reverse its findings on the agenda of education and research within the university.</a:t>
          </a:r>
          <a:endParaRPr lang="en-US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F7B60-25A6-416F-878A-C21E8B83DBA0}" type="parTrans" cxnId="{2295FD4D-0012-4E7D-9D73-C512C1AA988F}">
      <dgm:prSet/>
      <dgm:spPr/>
      <dgm:t>
        <a:bodyPr/>
        <a:lstStyle/>
        <a:p>
          <a:endParaRPr lang="en-US"/>
        </a:p>
      </dgm:t>
    </dgm:pt>
    <dgm:pt modelId="{179B3147-DE63-44CC-BE9E-7842D43092A4}" type="sibTrans" cxnId="{2295FD4D-0012-4E7D-9D73-C512C1AA988F}">
      <dgm:prSet/>
      <dgm:spPr/>
      <dgm:t>
        <a:bodyPr/>
        <a:lstStyle/>
        <a:p>
          <a:endParaRPr lang="en-US"/>
        </a:p>
      </dgm:t>
    </dgm:pt>
    <dgm:pt modelId="{E79668AE-96C7-4910-82D8-AFAE39CF7D5B}" type="pres">
      <dgm:prSet presAssocID="{08334B62-8508-4F4F-9D1C-0EC1E06F637D}" presName="linearFlow" presStyleCnt="0">
        <dgm:presLayoutVars>
          <dgm:dir/>
          <dgm:resizeHandles val="exact"/>
        </dgm:presLayoutVars>
      </dgm:prSet>
      <dgm:spPr/>
    </dgm:pt>
    <dgm:pt modelId="{ACCDCF0E-4F6F-4168-9229-B37822CACC37}" type="pres">
      <dgm:prSet presAssocID="{1F207CD4-188D-4361-98BA-FEF47E29B6C0}" presName="comp" presStyleCnt="0"/>
      <dgm:spPr/>
    </dgm:pt>
    <dgm:pt modelId="{CF834A40-542E-4F4E-A6AC-74A438650668}" type="pres">
      <dgm:prSet presAssocID="{1F207CD4-188D-4361-98BA-FEF47E29B6C0}" presName="rect2" presStyleLbl="node1" presStyleIdx="0" presStyleCnt="3" custScaleX="194613" custLinFactNeighborX="36590" custLinFactNeighborY="-403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09D5EF5A-3B01-4056-A439-1EAADE08EC79}" type="pres">
      <dgm:prSet presAssocID="{1F207CD4-188D-4361-98BA-FEF47E29B6C0}" presName="rect1" presStyleLbl="lnNode1" presStyleIdx="0" presStyleCnt="3" custScaleX="141589" custLinFactX="-38640" custLinFactNeighborX="-100000" custLinFactNeighborY="-252"/>
      <dgm:spPr>
        <a:prstGeom prst="round2Same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3DE911A-FC0B-451C-9C19-A47A034B8602}" type="pres">
      <dgm:prSet presAssocID="{D40FD203-8946-450A-9BB0-1FFB851B7E7D}" presName="sibTrans" presStyleCnt="0"/>
      <dgm:spPr/>
    </dgm:pt>
    <dgm:pt modelId="{9E9DEB2E-A515-4401-A4FE-CB9D29A86522}" type="pres">
      <dgm:prSet presAssocID="{1C6686B0-99CF-4554-A962-AEE32A335D1A}" presName="comp" presStyleCnt="0"/>
      <dgm:spPr/>
    </dgm:pt>
    <dgm:pt modelId="{D81AA6FC-CC67-49F4-A584-2DC0B7312C77}" type="pres">
      <dgm:prSet presAssocID="{1C6686B0-99CF-4554-A962-AEE32A335D1A}" presName="rect2" presStyleLbl="node1" presStyleIdx="1" presStyleCnt="3" custScaleX="203122" custLinFactNeighborX="-35319" custLinFactNeighborY="310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101F4AF0-F94F-4965-ADC3-D641D1C76AA0}" type="pres">
      <dgm:prSet presAssocID="{1C6686B0-99CF-4554-A962-AEE32A335D1A}" presName="rect1" presStyleLbl="lnNode1" presStyleIdx="1" presStyleCnt="3" custScaleX="123234" custLinFactNeighborX="80444" custLinFactNeighborY="3874"/>
      <dgm:spPr>
        <a:prstGeom prst="round2Same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F63A39B-AEE0-4626-92A8-7D22427292AC}" type="pres">
      <dgm:prSet presAssocID="{A9726D8A-4DD7-4B83-91C5-3100208F7B82}" presName="sibTrans" presStyleCnt="0"/>
      <dgm:spPr/>
    </dgm:pt>
    <dgm:pt modelId="{940B58A0-32CC-4B99-A50C-72461F64220F}" type="pres">
      <dgm:prSet presAssocID="{813B40E2-B717-499B-BD25-B09E2CD9BECC}" presName="comp" presStyleCnt="0"/>
      <dgm:spPr/>
    </dgm:pt>
    <dgm:pt modelId="{5EDA7535-11B6-411C-BFD6-93BE8D41912D}" type="pres">
      <dgm:prSet presAssocID="{813B40E2-B717-499B-BD25-B09E2CD9BECC}" presName="rect2" presStyleLbl="node1" presStyleIdx="2" presStyleCnt="3" custScaleX="193222" custLinFactNeighborX="62767" custLinFactNeighborY="77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27118B1F-DA18-4248-9503-CD950C41A59A}" type="pres">
      <dgm:prSet presAssocID="{813B40E2-B717-499B-BD25-B09E2CD9BECC}" presName="rect1" presStyleLbl="lnNode1" presStyleIdx="2" presStyleCnt="3" custScaleX="141589" custLinFactNeighborX="-95113" custLinFactNeighborY="2325"/>
      <dgm:spPr>
        <a:prstGeom prst="round2Same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</dgm:ptLst>
  <dgm:cxnLst>
    <dgm:cxn modelId="{96E78499-CBF5-4717-A133-622887FA222A}" type="presOf" srcId="{1F207CD4-188D-4361-98BA-FEF47E29B6C0}" destId="{CF834A40-542E-4F4E-A6AC-74A438650668}" srcOrd="0" destOrd="0" presId="urn:microsoft.com/office/officeart/2008/layout/AlternatingPictureBlocks"/>
    <dgm:cxn modelId="{3431AD5E-8E2D-4B7F-A6C7-DEA8C67CAE78}" type="presOf" srcId="{813B40E2-B717-499B-BD25-B09E2CD9BECC}" destId="{5EDA7535-11B6-411C-BFD6-93BE8D41912D}" srcOrd="0" destOrd="0" presId="urn:microsoft.com/office/officeart/2008/layout/AlternatingPictureBlocks"/>
    <dgm:cxn modelId="{9B8F2BD3-61C7-413B-A5F1-80DBA29F3940}" type="presOf" srcId="{08334B62-8508-4F4F-9D1C-0EC1E06F637D}" destId="{E79668AE-96C7-4910-82D8-AFAE39CF7D5B}" srcOrd="0" destOrd="0" presId="urn:microsoft.com/office/officeart/2008/layout/AlternatingPictureBlocks"/>
    <dgm:cxn modelId="{A4BA775C-4584-42CB-AA44-1A42EB2D22F4}" type="presOf" srcId="{1C6686B0-99CF-4554-A962-AEE32A335D1A}" destId="{D81AA6FC-CC67-49F4-A584-2DC0B7312C77}" srcOrd="0" destOrd="0" presId="urn:microsoft.com/office/officeart/2008/layout/AlternatingPictureBlocks"/>
    <dgm:cxn modelId="{FF890D49-07D4-4D78-A888-83D3BE5991CD}" srcId="{08334B62-8508-4F4F-9D1C-0EC1E06F637D}" destId="{1C6686B0-99CF-4554-A962-AEE32A335D1A}" srcOrd="1" destOrd="0" parTransId="{F2218861-886B-4B27-99C6-BA6497CF404A}" sibTransId="{A9726D8A-4DD7-4B83-91C5-3100208F7B82}"/>
    <dgm:cxn modelId="{2295FD4D-0012-4E7D-9D73-C512C1AA988F}" srcId="{08334B62-8508-4F4F-9D1C-0EC1E06F637D}" destId="{813B40E2-B717-499B-BD25-B09E2CD9BECC}" srcOrd="2" destOrd="0" parTransId="{3B1F7B60-25A6-416F-878A-C21E8B83DBA0}" sibTransId="{179B3147-DE63-44CC-BE9E-7842D43092A4}"/>
    <dgm:cxn modelId="{208E0CD6-5876-4BDE-9E1A-78000C3F75EC}" srcId="{08334B62-8508-4F4F-9D1C-0EC1E06F637D}" destId="{1F207CD4-188D-4361-98BA-FEF47E29B6C0}" srcOrd="0" destOrd="0" parTransId="{3E65B821-720E-454B-95B6-50F98D238AEA}" sibTransId="{D40FD203-8946-450A-9BB0-1FFB851B7E7D}"/>
    <dgm:cxn modelId="{05361E50-77B4-4C9B-9C3F-6B745C085ECD}" type="presParOf" srcId="{E79668AE-96C7-4910-82D8-AFAE39CF7D5B}" destId="{ACCDCF0E-4F6F-4168-9229-B37822CACC37}" srcOrd="0" destOrd="0" presId="urn:microsoft.com/office/officeart/2008/layout/AlternatingPictureBlocks"/>
    <dgm:cxn modelId="{5D00103F-6F23-4837-B599-D527FA2BE73A}" type="presParOf" srcId="{ACCDCF0E-4F6F-4168-9229-B37822CACC37}" destId="{CF834A40-542E-4F4E-A6AC-74A438650668}" srcOrd="0" destOrd="0" presId="urn:microsoft.com/office/officeart/2008/layout/AlternatingPictureBlocks"/>
    <dgm:cxn modelId="{4C820C53-0010-4EC0-93D6-F3E347747382}" type="presParOf" srcId="{ACCDCF0E-4F6F-4168-9229-B37822CACC37}" destId="{09D5EF5A-3B01-4056-A439-1EAADE08EC79}" srcOrd="1" destOrd="0" presId="urn:microsoft.com/office/officeart/2008/layout/AlternatingPictureBlocks"/>
    <dgm:cxn modelId="{1E0CB359-E356-4A65-9652-1B7EE9E83279}" type="presParOf" srcId="{E79668AE-96C7-4910-82D8-AFAE39CF7D5B}" destId="{73DE911A-FC0B-451C-9C19-A47A034B8602}" srcOrd="1" destOrd="0" presId="urn:microsoft.com/office/officeart/2008/layout/AlternatingPictureBlocks"/>
    <dgm:cxn modelId="{FD33FBEB-4A3E-4323-8262-0586A491594B}" type="presParOf" srcId="{E79668AE-96C7-4910-82D8-AFAE39CF7D5B}" destId="{9E9DEB2E-A515-4401-A4FE-CB9D29A86522}" srcOrd="2" destOrd="0" presId="urn:microsoft.com/office/officeart/2008/layout/AlternatingPictureBlocks"/>
    <dgm:cxn modelId="{30FD1906-B642-4C52-B3D2-1D59096058CE}" type="presParOf" srcId="{9E9DEB2E-A515-4401-A4FE-CB9D29A86522}" destId="{D81AA6FC-CC67-49F4-A584-2DC0B7312C77}" srcOrd="0" destOrd="0" presId="urn:microsoft.com/office/officeart/2008/layout/AlternatingPictureBlocks"/>
    <dgm:cxn modelId="{982D45FD-CCD8-4055-859A-15F4C9C16C56}" type="presParOf" srcId="{9E9DEB2E-A515-4401-A4FE-CB9D29A86522}" destId="{101F4AF0-F94F-4965-ADC3-D641D1C76AA0}" srcOrd="1" destOrd="0" presId="urn:microsoft.com/office/officeart/2008/layout/AlternatingPictureBlocks"/>
    <dgm:cxn modelId="{490BDF3C-14C2-4AB6-BFDB-8B0F4067708D}" type="presParOf" srcId="{E79668AE-96C7-4910-82D8-AFAE39CF7D5B}" destId="{AF63A39B-AEE0-4626-92A8-7D22427292AC}" srcOrd="3" destOrd="0" presId="urn:microsoft.com/office/officeart/2008/layout/AlternatingPictureBlocks"/>
    <dgm:cxn modelId="{3EB0A28F-892A-482A-A0AE-36E73A6305A9}" type="presParOf" srcId="{E79668AE-96C7-4910-82D8-AFAE39CF7D5B}" destId="{940B58A0-32CC-4B99-A50C-72461F64220F}" srcOrd="4" destOrd="0" presId="urn:microsoft.com/office/officeart/2008/layout/AlternatingPictureBlocks"/>
    <dgm:cxn modelId="{C73424D3-5D17-4AA4-AC42-BDA5A97B16E8}" type="presParOf" srcId="{940B58A0-32CC-4B99-A50C-72461F64220F}" destId="{5EDA7535-11B6-411C-BFD6-93BE8D41912D}" srcOrd="0" destOrd="0" presId="urn:microsoft.com/office/officeart/2008/layout/AlternatingPictureBlocks"/>
    <dgm:cxn modelId="{8035AF14-519C-4A4C-B081-816C3FB495DF}" type="presParOf" srcId="{940B58A0-32CC-4B99-A50C-72461F64220F}" destId="{27118B1F-DA18-4248-9503-CD950C41A59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C1C053-8A2D-47DA-ADBA-F03BF90ED4A2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75FCE43B-D9FE-46CB-A8D9-CFCD8E26318E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Establishing a measuring system for the impact of entrepreneurial activities.</a:t>
          </a:r>
        </a:p>
        <a:p>
          <a:pPr algn="l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Continuously assess the dedication of the principles of entrepreneurship and innovation.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57029-BA4A-4074-B3FE-3067D8354ADB}" type="parTrans" cxnId="{6998AD85-36A0-4B5E-8F21-F550A5A3F307}">
      <dgm:prSet/>
      <dgm:spPr/>
      <dgm:t>
        <a:bodyPr/>
        <a:lstStyle/>
        <a:p>
          <a:endParaRPr lang="en-US"/>
        </a:p>
      </dgm:t>
    </dgm:pt>
    <dgm:pt modelId="{0CBD5404-7544-4428-BB7F-6A83A26CDC08}" type="sibTrans" cxnId="{6998AD85-36A0-4B5E-8F21-F550A5A3F307}">
      <dgm:prSet/>
      <dgm:spPr/>
      <dgm:t>
        <a:bodyPr/>
        <a:lstStyle/>
        <a:p>
          <a:endParaRPr lang="en-US"/>
        </a:p>
      </dgm:t>
    </dgm:pt>
    <dgm:pt modelId="{0D0B5D47-7AA5-423D-8A1C-081B3CF6BCF2}" type="pres">
      <dgm:prSet presAssocID="{DBC1C053-8A2D-47DA-ADBA-F03BF90ED4A2}" presName="linearFlow" presStyleCnt="0">
        <dgm:presLayoutVars>
          <dgm:dir/>
          <dgm:resizeHandles val="exact"/>
        </dgm:presLayoutVars>
      </dgm:prSet>
      <dgm:spPr/>
    </dgm:pt>
    <dgm:pt modelId="{2640A051-F9CD-436C-8329-0F0B720D87D1}" type="pres">
      <dgm:prSet presAssocID="{75FCE43B-D9FE-46CB-A8D9-CFCD8E26318E}" presName="composite" presStyleCnt="0"/>
      <dgm:spPr/>
    </dgm:pt>
    <dgm:pt modelId="{65FC855D-04F2-455F-A6B9-3ABAAAE8EE91}" type="pres">
      <dgm:prSet presAssocID="{75FCE43B-D9FE-46CB-A8D9-CFCD8E26318E}" presName="imgShp" presStyleLbl="fgImgPlace1" presStyleIdx="0" presStyleCnt="1" custScaleX="89958" custScaleY="73991" custLinFactNeighborX="-11644" custLinFactNeighborY="-27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855C4D0-0AF3-4988-8AA7-ECD7AB881309}" type="pres">
      <dgm:prSet presAssocID="{75FCE43B-D9FE-46CB-A8D9-CFCD8E26318E}" presName="txShp" presStyleLbl="node1" presStyleIdx="0" presStyleCnt="1" custScaleX="120887" custScaleY="60418" custLinFactNeighborX="9385" custLinFactNeighborY="-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98AD85-36A0-4B5E-8F21-F550A5A3F307}" srcId="{DBC1C053-8A2D-47DA-ADBA-F03BF90ED4A2}" destId="{75FCE43B-D9FE-46CB-A8D9-CFCD8E26318E}" srcOrd="0" destOrd="0" parTransId="{84A57029-BA4A-4074-B3FE-3067D8354ADB}" sibTransId="{0CBD5404-7544-4428-BB7F-6A83A26CDC08}"/>
    <dgm:cxn modelId="{CCCBC584-EF07-4F96-B3A7-62086FE2493C}" type="presOf" srcId="{DBC1C053-8A2D-47DA-ADBA-F03BF90ED4A2}" destId="{0D0B5D47-7AA5-423D-8A1C-081B3CF6BCF2}" srcOrd="0" destOrd="0" presId="urn:microsoft.com/office/officeart/2005/8/layout/vList3"/>
    <dgm:cxn modelId="{C5E55288-E3CB-4B34-9F6F-E7425FC7111B}" type="presOf" srcId="{75FCE43B-D9FE-46CB-A8D9-CFCD8E26318E}" destId="{2855C4D0-0AF3-4988-8AA7-ECD7AB881309}" srcOrd="0" destOrd="0" presId="urn:microsoft.com/office/officeart/2005/8/layout/vList3"/>
    <dgm:cxn modelId="{B7B4A7D0-53B0-4E14-9B27-2A191E19CC80}" type="presParOf" srcId="{0D0B5D47-7AA5-423D-8A1C-081B3CF6BCF2}" destId="{2640A051-F9CD-436C-8329-0F0B720D87D1}" srcOrd="0" destOrd="0" presId="urn:microsoft.com/office/officeart/2005/8/layout/vList3"/>
    <dgm:cxn modelId="{A4EE26FE-9444-4AE4-A796-3D1401186C61}" type="presParOf" srcId="{2640A051-F9CD-436C-8329-0F0B720D87D1}" destId="{65FC855D-04F2-455F-A6B9-3ABAAAE8EE91}" srcOrd="0" destOrd="0" presId="urn:microsoft.com/office/officeart/2005/8/layout/vList3"/>
    <dgm:cxn modelId="{DC06EF75-BDE4-47B8-A4F0-1176DF82C145}" type="presParOf" srcId="{2640A051-F9CD-436C-8329-0F0B720D87D1}" destId="{2855C4D0-0AF3-4988-8AA7-ECD7AB8813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B3E567-7600-4098-8728-16E15550B42A}" type="doc">
      <dgm:prSet loTypeId="urn:microsoft.com/office/officeart/2009/3/layout/RandomtoResultProcess" loCatId="process" qsTypeId="urn:microsoft.com/office/officeart/2005/8/quickstyle/3d7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35A694D-E76C-4724-B697-98F0164DFE82}">
      <dgm:prSet phldrT="[Text]"/>
      <dgm:spPr/>
      <dgm:t>
        <a:bodyPr/>
        <a:lstStyle/>
        <a:p>
          <a:r>
            <a:rPr lang="en-US" dirty="0" smtClean="0"/>
            <a:t>University Administration</a:t>
          </a:r>
          <a:endParaRPr lang="en-US" dirty="0"/>
        </a:p>
      </dgm:t>
    </dgm:pt>
    <dgm:pt modelId="{2F0CFF85-51E7-4832-A301-31BBD46CF37C}" type="parTrans" cxnId="{715CBCF9-766F-41FD-9DAA-A973F2D072D1}">
      <dgm:prSet/>
      <dgm:spPr/>
      <dgm:t>
        <a:bodyPr/>
        <a:lstStyle/>
        <a:p>
          <a:endParaRPr lang="en-US"/>
        </a:p>
      </dgm:t>
    </dgm:pt>
    <dgm:pt modelId="{C0C27A84-E6A4-40E1-8745-C4C661F62BDC}" type="sibTrans" cxnId="{715CBCF9-766F-41FD-9DAA-A973F2D072D1}">
      <dgm:prSet/>
      <dgm:spPr/>
      <dgm:t>
        <a:bodyPr/>
        <a:lstStyle/>
        <a:p>
          <a:endParaRPr lang="en-US"/>
        </a:p>
      </dgm:t>
    </dgm:pt>
    <dgm:pt modelId="{FE1461AA-649C-4F89-930C-060C74F3E184}">
      <dgm:prSet phldrT="[Text]"/>
      <dgm:spPr/>
      <dgm:t>
        <a:bodyPr/>
        <a:lstStyle/>
        <a:p>
          <a:r>
            <a:rPr lang="en-US" smtClean="0"/>
            <a:t>Head Departments</a:t>
          </a:r>
          <a:endParaRPr lang="en-US" dirty="0"/>
        </a:p>
      </dgm:t>
    </dgm:pt>
    <dgm:pt modelId="{75ACB5B7-80B2-47B0-B182-C410E329705B}" type="parTrans" cxnId="{CC6442F3-FAA1-41FA-86F1-012EB025E47A}">
      <dgm:prSet/>
      <dgm:spPr/>
      <dgm:t>
        <a:bodyPr/>
        <a:lstStyle/>
        <a:p>
          <a:endParaRPr lang="en-US"/>
        </a:p>
      </dgm:t>
    </dgm:pt>
    <dgm:pt modelId="{FEB2E8DE-383E-46C2-953D-6D198DB2D26E}" type="sibTrans" cxnId="{CC6442F3-FAA1-41FA-86F1-012EB025E47A}">
      <dgm:prSet/>
      <dgm:spPr/>
      <dgm:t>
        <a:bodyPr/>
        <a:lstStyle/>
        <a:p>
          <a:endParaRPr lang="en-US"/>
        </a:p>
      </dgm:t>
    </dgm:pt>
    <dgm:pt modelId="{E44A0536-A7DD-4810-8618-B726A11530AB}" type="pres">
      <dgm:prSet presAssocID="{D5B3E567-7600-4098-8728-16E15550B42A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2E445D6-995F-472B-BCAD-A4A4F8159117}" type="pres">
      <dgm:prSet presAssocID="{E35A694D-E76C-4724-B697-98F0164DFE82}" presName="chaos" presStyleCnt="0"/>
      <dgm:spPr/>
    </dgm:pt>
    <dgm:pt modelId="{4E365BA3-19D1-40E8-B912-C1B9B21B476D}" type="pres">
      <dgm:prSet presAssocID="{E35A694D-E76C-4724-B697-98F0164DFE82}" presName="parTx1" presStyleLbl="revTx" presStyleIdx="0" presStyleCnt="1"/>
      <dgm:spPr/>
      <dgm:t>
        <a:bodyPr/>
        <a:lstStyle/>
        <a:p>
          <a:endParaRPr lang="en-US"/>
        </a:p>
      </dgm:t>
    </dgm:pt>
    <dgm:pt modelId="{133F526C-FD52-4136-9745-3ED4C5AC2904}" type="pres">
      <dgm:prSet presAssocID="{E35A694D-E76C-4724-B697-98F0164DFE82}" presName="c1" presStyleLbl="node1" presStyleIdx="0" presStyleCnt="19"/>
      <dgm:spPr/>
    </dgm:pt>
    <dgm:pt modelId="{AC4E1960-5842-4DBC-8203-42AFFF1B0AB9}" type="pres">
      <dgm:prSet presAssocID="{E35A694D-E76C-4724-B697-98F0164DFE82}" presName="c2" presStyleLbl="node1" presStyleIdx="1" presStyleCnt="19"/>
      <dgm:spPr/>
    </dgm:pt>
    <dgm:pt modelId="{7020FADD-E2B4-4EE8-B2CF-C30FA831525B}" type="pres">
      <dgm:prSet presAssocID="{E35A694D-E76C-4724-B697-98F0164DFE82}" presName="c3" presStyleLbl="node1" presStyleIdx="2" presStyleCnt="19"/>
      <dgm:spPr/>
    </dgm:pt>
    <dgm:pt modelId="{DD469343-5E86-44AD-9DBD-E7C621F8DDD5}" type="pres">
      <dgm:prSet presAssocID="{E35A694D-E76C-4724-B697-98F0164DFE82}" presName="c4" presStyleLbl="node1" presStyleIdx="3" presStyleCnt="19"/>
      <dgm:spPr/>
    </dgm:pt>
    <dgm:pt modelId="{88501855-3AA8-4D6C-9459-FA5ABC85902E}" type="pres">
      <dgm:prSet presAssocID="{E35A694D-E76C-4724-B697-98F0164DFE82}" presName="c5" presStyleLbl="node1" presStyleIdx="4" presStyleCnt="19"/>
      <dgm:spPr/>
    </dgm:pt>
    <dgm:pt modelId="{1AC72B64-1B76-4BB8-BB0C-2A6B15D68785}" type="pres">
      <dgm:prSet presAssocID="{E35A694D-E76C-4724-B697-98F0164DFE82}" presName="c6" presStyleLbl="node1" presStyleIdx="5" presStyleCnt="19"/>
      <dgm:spPr/>
    </dgm:pt>
    <dgm:pt modelId="{838D33BB-23A9-4F24-A55E-6DBE4E4E605A}" type="pres">
      <dgm:prSet presAssocID="{E35A694D-E76C-4724-B697-98F0164DFE82}" presName="c7" presStyleLbl="node1" presStyleIdx="6" presStyleCnt="19"/>
      <dgm:spPr/>
    </dgm:pt>
    <dgm:pt modelId="{F2552EDE-B352-4CAB-A500-7B7BA6A22D3C}" type="pres">
      <dgm:prSet presAssocID="{E35A694D-E76C-4724-B697-98F0164DFE82}" presName="c8" presStyleLbl="node1" presStyleIdx="7" presStyleCnt="19"/>
      <dgm:spPr/>
    </dgm:pt>
    <dgm:pt modelId="{1205D12D-2D15-4977-B082-50C4E67C77BB}" type="pres">
      <dgm:prSet presAssocID="{E35A694D-E76C-4724-B697-98F0164DFE82}" presName="c9" presStyleLbl="node1" presStyleIdx="8" presStyleCnt="19"/>
      <dgm:spPr/>
    </dgm:pt>
    <dgm:pt modelId="{0088A515-A4DE-4C95-ABFA-595F8A104AA8}" type="pres">
      <dgm:prSet presAssocID="{E35A694D-E76C-4724-B697-98F0164DFE82}" presName="c10" presStyleLbl="node1" presStyleIdx="9" presStyleCnt="19"/>
      <dgm:spPr/>
    </dgm:pt>
    <dgm:pt modelId="{E1B4D5D5-23D6-4C9F-A6AF-74BB3B463F2F}" type="pres">
      <dgm:prSet presAssocID="{E35A694D-E76C-4724-B697-98F0164DFE82}" presName="c11" presStyleLbl="node1" presStyleIdx="10" presStyleCnt="19"/>
      <dgm:spPr/>
    </dgm:pt>
    <dgm:pt modelId="{9A3FFA5D-9E33-4A70-9984-EA114E7E264F}" type="pres">
      <dgm:prSet presAssocID="{E35A694D-E76C-4724-B697-98F0164DFE82}" presName="c12" presStyleLbl="node1" presStyleIdx="11" presStyleCnt="19"/>
      <dgm:spPr/>
    </dgm:pt>
    <dgm:pt modelId="{B57E57FF-05F3-43F5-8DF9-4DEC96F8F850}" type="pres">
      <dgm:prSet presAssocID="{E35A694D-E76C-4724-B697-98F0164DFE82}" presName="c13" presStyleLbl="node1" presStyleIdx="12" presStyleCnt="19"/>
      <dgm:spPr/>
    </dgm:pt>
    <dgm:pt modelId="{92B8D9E5-AF0F-4336-B8E6-205DB7508385}" type="pres">
      <dgm:prSet presAssocID="{E35A694D-E76C-4724-B697-98F0164DFE82}" presName="c14" presStyleLbl="node1" presStyleIdx="13" presStyleCnt="19"/>
      <dgm:spPr/>
    </dgm:pt>
    <dgm:pt modelId="{5A58E8D0-0A5B-4390-B932-B992E73D9E42}" type="pres">
      <dgm:prSet presAssocID="{E35A694D-E76C-4724-B697-98F0164DFE82}" presName="c15" presStyleLbl="node1" presStyleIdx="14" presStyleCnt="19"/>
      <dgm:spPr/>
    </dgm:pt>
    <dgm:pt modelId="{5E44D817-AC6B-4573-93F9-974B0E69EB06}" type="pres">
      <dgm:prSet presAssocID="{E35A694D-E76C-4724-B697-98F0164DFE82}" presName="c16" presStyleLbl="node1" presStyleIdx="15" presStyleCnt="19"/>
      <dgm:spPr/>
    </dgm:pt>
    <dgm:pt modelId="{DAE20AC6-262B-498B-B744-7804EF6A350C}" type="pres">
      <dgm:prSet presAssocID="{E35A694D-E76C-4724-B697-98F0164DFE82}" presName="c17" presStyleLbl="node1" presStyleIdx="16" presStyleCnt="19"/>
      <dgm:spPr/>
    </dgm:pt>
    <dgm:pt modelId="{FA5FF766-FA90-46A4-B627-61260F29216E}" type="pres">
      <dgm:prSet presAssocID="{E35A694D-E76C-4724-B697-98F0164DFE82}" presName="c18" presStyleLbl="node1" presStyleIdx="17" presStyleCnt="19"/>
      <dgm:spPr/>
    </dgm:pt>
    <dgm:pt modelId="{48E7D3B1-FAC3-47BA-8562-89A605D7F9CA}" type="pres">
      <dgm:prSet presAssocID="{C0C27A84-E6A4-40E1-8745-C4C661F62BDC}" presName="chevronComposite1" presStyleCnt="0"/>
      <dgm:spPr/>
    </dgm:pt>
    <dgm:pt modelId="{6A74376C-581E-4B38-A70B-95A2204C9DF7}" type="pres">
      <dgm:prSet presAssocID="{C0C27A84-E6A4-40E1-8745-C4C661F62BDC}" presName="chevron1" presStyleLbl="sibTrans2D1" presStyleIdx="0" presStyleCnt="2"/>
      <dgm:spPr/>
    </dgm:pt>
    <dgm:pt modelId="{98836064-17D6-46A2-8A2A-7117F568A939}" type="pres">
      <dgm:prSet presAssocID="{C0C27A84-E6A4-40E1-8745-C4C661F62BDC}" presName="spChevron1" presStyleCnt="0"/>
      <dgm:spPr/>
    </dgm:pt>
    <dgm:pt modelId="{C41E7589-D3A3-4273-A983-2EBB9399F3CB}" type="pres">
      <dgm:prSet presAssocID="{C0C27A84-E6A4-40E1-8745-C4C661F62BDC}" presName="overlap" presStyleCnt="0"/>
      <dgm:spPr/>
    </dgm:pt>
    <dgm:pt modelId="{C0FF494D-D66E-4796-928F-917669087996}" type="pres">
      <dgm:prSet presAssocID="{C0C27A84-E6A4-40E1-8745-C4C661F62BDC}" presName="chevronComposite2" presStyleCnt="0"/>
      <dgm:spPr/>
    </dgm:pt>
    <dgm:pt modelId="{57C58B4F-3B0F-4A43-98B9-127B0F0467B5}" type="pres">
      <dgm:prSet presAssocID="{C0C27A84-E6A4-40E1-8745-C4C661F62BDC}" presName="chevron2" presStyleLbl="sibTrans2D1" presStyleIdx="1" presStyleCnt="2"/>
      <dgm:spPr/>
    </dgm:pt>
    <dgm:pt modelId="{FC023DB6-0519-4404-9AD2-62EFFA9B5AFF}" type="pres">
      <dgm:prSet presAssocID="{C0C27A84-E6A4-40E1-8745-C4C661F62BDC}" presName="spChevron2" presStyleCnt="0"/>
      <dgm:spPr/>
    </dgm:pt>
    <dgm:pt modelId="{ED63ACB2-7C56-4A7F-B6F9-0A2BA33A9E7D}" type="pres">
      <dgm:prSet presAssocID="{FE1461AA-649C-4F89-930C-060C74F3E184}" presName="last" presStyleCnt="0"/>
      <dgm:spPr/>
    </dgm:pt>
    <dgm:pt modelId="{651E33AA-189C-4A3B-8B23-98CE1A94F40B}" type="pres">
      <dgm:prSet presAssocID="{FE1461AA-649C-4F89-930C-060C74F3E184}" presName="circleTx" presStyleLbl="node1" presStyleIdx="18" presStyleCnt="19"/>
      <dgm:spPr/>
      <dgm:t>
        <a:bodyPr/>
        <a:lstStyle/>
        <a:p>
          <a:endParaRPr lang="en-US"/>
        </a:p>
      </dgm:t>
    </dgm:pt>
    <dgm:pt modelId="{24F7B75A-7852-459D-A776-2E5A10B1BA40}" type="pres">
      <dgm:prSet presAssocID="{FE1461AA-649C-4F89-930C-060C74F3E184}" presName="spN" presStyleCnt="0"/>
      <dgm:spPr/>
    </dgm:pt>
  </dgm:ptLst>
  <dgm:cxnLst>
    <dgm:cxn modelId="{D579ABE7-035D-4C2B-93BF-1911DFEB6A18}" type="presOf" srcId="{FE1461AA-649C-4F89-930C-060C74F3E184}" destId="{651E33AA-189C-4A3B-8B23-98CE1A94F40B}" srcOrd="0" destOrd="0" presId="urn:microsoft.com/office/officeart/2009/3/layout/RandomtoResultProcess"/>
    <dgm:cxn modelId="{715CBCF9-766F-41FD-9DAA-A973F2D072D1}" srcId="{D5B3E567-7600-4098-8728-16E15550B42A}" destId="{E35A694D-E76C-4724-B697-98F0164DFE82}" srcOrd="0" destOrd="0" parTransId="{2F0CFF85-51E7-4832-A301-31BBD46CF37C}" sibTransId="{C0C27A84-E6A4-40E1-8745-C4C661F62BDC}"/>
    <dgm:cxn modelId="{7FA4EA85-47F8-44D0-8E4D-43297DFBCA2E}" type="presOf" srcId="{E35A694D-E76C-4724-B697-98F0164DFE82}" destId="{4E365BA3-19D1-40E8-B912-C1B9B21B476D}" srcOrd="0" destOrd="0" presId="urn:microsoft.com/office/officeart/2009/3/layout/RandomtoResultProcess"/>
    <dgm:cxn modelId="{CA6B2230-BCD7-427E-A07C-012335DD3E81}" type="presOf" srcId="{D5B3E567-7600-4098-8728-16E15550B42A}" destId="{E44A0536-A7DD-4810-8618-B726A11530AB}" srcOrd="0" destOrd="0" presId="urn:microsoft.com/office/officeart/2009/3/layout/RandomtoResultProcess"/>
    <dgm:cxn modelId="{CC6442F3-FAA1-41FA-86F1-012EB025E47A}" srcId="{D5B3E567-7600-4098-8728-16E15550B42A}" destId="{FE1461AA-649C-4F89-930C-060C74F3E184}" srcOrd="1" destOrd="0" parTransId="{75ACB5B7-80B2-47B0-B182-C410E329705B}" sibTransId="{FEB2E8DE-383E-46C2-953D-6D198DB2D26E}"/>
    <dgm:cxn modelId="{FFA416B9-0DAE-4892-91F4-D95BDB9DE779}" type="presParOf" srcId="{E44A0536-A7DD-4810-8618-B726A11530AB}" destId="{22E445D6-995F-472B-BCAD-A4A4F8159117}" srcOrd="0" destOrd="0" presId="urn:microsoft.com/office/officeart/2009/3/layout/RandomtoResultProcess"/>
    <dgm:cxn modelId="{9C9C6271-02F8-467A-BB98-7600B56051C6}" type="presParOf" srcId="{22E445D6-995F-472B-BCAD-A4A4F8159117}" destId="{4E365BA3-19D1-40E8-B912-C1B9B21B476D}" srcOrd="0" destOrd="0" presId="urn:microsoft.com/office/officeart/2009/3/layout/RandomtoResultProcess"/>
    <dgm:cxn modelId="{B557FA3C-F895-46F0-B4BC-B3DFC0CACDF9}" type="presParOf" srcId="{22E445D6-995F-472B-BCAD-A4A4F8159117}" destId="{133F526C-FD52-4136-9745-3ED4C5AC2904}" srcOrd="1" destOrd="0" presId="urn:microsoft.com/office/officeart/2009/3/layout/RandomtoResultProcess"/>
    <dgm:cxn modelId="{593A6DF9-0DEC-46B2-B2BC-9801FA39D72B}" type="presParOf" srcId="{22E445D6-995F-472B-BCAD-A4A4F8159117}" destId="{AC4E1960-5842-4DBC-8203-42AFFF1B0AB9}" srcOrd="2" destOrd="0" presId="urn:microsoft.com/office/officeart/2009/3/layout/RandomtoResultProcess"/>
    <dgm:cxn modelId="{0C21C485-5738-4A22-BAC7-21C3DAC35452}" type="presParOf" srcId="{22E445D6-995F-472B-BCAD-A4A4F8159117}" destId="{7020FADD-E2B4-4EE8-B2CF-C30FA831525B}" srcOrd="3" destOrd="0" presId="urn:microsoft.com/office/officeart/2009/3/layout/RandomtoResultProcess"/>
    <dgm:cxn modelId="{6A320976-177D-414C-99DA-0B113ABB4891}" type="presParOf" srcId="{22E445D6-995F-472B-BCAD-A4A4F8159117}" destId="{DD469343-5E86-44AD-9DBD-E7C621F8DDD5}" srcOrd="4" destOrd="0" presId="urn:microsoft.com/office/officeart/2009/3/layout/RandomtoResultProcess"/>
    <dgm:cxn modelId="{CD864B5A-15DD-4F93-8974-7A1540F4843B}" type="presParOf" srcId="{22E445D6-995F-472B-BCAD-A4A4F8159117}" destId="{88501855-3AA8-4D6C-9459-FA5ABC85902E}" srcOrd="5" destOrd="0" presId="urn:microsoft.com/office/officeart/2009/3/layout/RandomtoResultProcess"/>
    <dgm:cxn modelId="{5E8941E8-968C-430E-AD84-D6573B10F2D6}" type="presParOf" srcId="{22E445D6-995F-472B-BCAD-A4A4F8159117}" destId="{1AC72B64-1B76-4BB8-BB0C-2A6B15D68785}" srcOrd="6" destOrd="0" presId="urn:microsoft.com/office/officeart/2009/3/layout/RandomtoResultProcess"/>
    <dgm:cxn modelId="{25D36AC1-05B1-491F-801F-F1208AA53CB1}" type="presParOf" srcId="{22E445D6-995F-472B-BCAD-A4A4F8159117}" destId="{838D33BB-23A9-4F24-A55E-6DBE4E4E605A}" srcOrd="7" destOrd="0" presId="urn:microsoft.com/office/officeart/2009/3/layout/RandomtoResultProcess"/>
    <dgm:cxn modelId="{AC64F2DF-F7C2-4DCC-B8F4-0BC91EC8D289}" type="presParOf" srcId="{22E445D6-995F-472B-BCAD-A4A4F8159117}" destId="{F2552EDE-B352-4CAB-A500-7B7BA6A22D3C}" srcOrd="8" destOrd="0" presId="urn:microsoft.com/office/officeart/2009/3/layout/RandomtoResultProcess"/>
    <dgm:cxn modelId="{D1B6937F-3FB5-4BC4-B548-B03901633819}" type="presParOf" srcId="{22E445D6-995F-472B-BCAD-A4A4F8159117}" destId="{1205D12D-2D15-4977-B082-50C4E67C77BB}" srcOrd="9" destOrd="0" presId="urn:microsoft.com/office/officeart/2009/3/layout/RandomtoResultProcess"/>
    <dgm:cxn modelId="{3502F699-2883-4FD6-8730-9118333B93B9}" type="presParOf" srcId="{22E445D6-995F-472B-BCAD-A4A4F8159117}" destId="{0088A515-A4DE-4C95-ABFA-595F8A104AA8}" srcOrd="10" destOrd="0" presId="urn:microsoft.com/office/officeart/2009/3/layout/RandomtoResultProcess"/>
    <dgm:cxn modelId="{168B8C7C-54EF-4562-A971-C672920A9019}" type="presParOf" srcId="{22E445D6-995F-472B-BCAD-A4A4F8159117}" destId="{E1B4D5D5-23D6-4C9F-A6AF-74BB3B463F2F}" srcOrd="11" destOrd="0" presId="urn:microsoft.com/office/officeart/2009/3/layout/RandomtoResultProcess"/>
    <dgm:cxn modelId="{E625C3FB-F1CA-4A08-8297-0A35DE4DBB17}" type="presParOf" srcId="{22E445D6-995F-472B-BCAD-A4A4F8159117}" destId="{9A3FFA5D-9E33-4A70-9984-EA114E7E264F}" srcOrd="12" destOrd="0" presId="urn:microsoft.com/office/officeart/2009/3/layout/RandomtoResultProcess"/>
    <dgm:cxn modelId="{B0DFE673-6C76-4BC4-9B43-0FF6883C1FC1}" type="presParOf" srcId="{22E445D6-995F-472B-BCAD-A4A4F8159117}" destId="{B57E57FF-05F3-43F5-8DF9-4DEC96F8F850}" srcOrd="13" destOrd="0" presId="urn:microsoft.com/office/officeart/2009/3/layout/RandomtoResultProcess"/>
    <dgm:cxn modelId="{34BEAD1E-171A-4BB4-B683-1EC9CD2540ED}" type="presParOf" srcId="{22E445D6-995F-472B-BCAD-A4A4F8159117}" destId="{92B8D9E5-AF0F-4336-B8E6-205DB7508385}" srcOrd="14" destOrd="0" presId="urn:microsoft.com/office/officeart/2009/3/layout/RandomtoResultProcess"/>
    <dgm:cxn modelId="{1E3AD04D-F9D4-4E2B-8CBE-0F300A7F6091}" type="presParOf" srcId="{22E445D6-995F-472B-BCAD-A4A4F8159117}" destId="{5A58E8D0-0A5B-4390-B932-B992E73D9E42}" srcOrd="15" destOrd="0" presId="urn:microsoft.com/office/officeart/2009/3/layout/RandomtoResultProcess"/>
    <dgm:cxn modelId="{8E8D3017-D220-4233-90DE-37E7987DCB96}" type="presParOf" srcId="{22E445D6-995F-472B-BCAD-A4A4F8159117}" destId="{5E44D817-AC6B-4573-93F9-974B0E69EB06}" srcOrd="16" destOrd="0" presId="urn:microsoft.com/office/officeart/2009/3/layout/RandomtoResultProcess"/>
    <dgm:cxn modelId="{2B508360-842D-43C6-B449-D60968EA1534}" type="presParOf" srcId="{22E445D6-995F-472B-BCAD-A4A4F8159117}" destId="{DAE20AC6-262B-498B-B744-7804EF6A350C}" srcOrd="17" destOrd="0" presId="urn:microsoft.com/office/officeart/2009/3/layout/RandomtoResultProcess"/>
    <dgm:cxn modelId="{F7D1AB9F-2B47-48ED-8243-00559E3560C2}" type="presParOf" srcId="{22E445D6-995F-472B-BCAD-A4A4F8159117}" destId="{FA5FF766-FA90-46A4-B627-61260F29216E}" srcOrd="18" destOrd="0" presId="urn:microsoft.com/office/officeart/2009/3/layout/RandomtoResultProcess"/>
    <dgm:cxn modelId="{7F524798-290E-47A7-8993-D9BAD2BBD9AE}" type="presParOf" srcId="{E44A0536-A7DD-4810-8618-B726A11530AB}" destId="{48E7D3B1-FAC3-47BA-8562-89A605D7F9CA}" srcOrd="1" destOrd="0" presId="urn:microsoft.com/office/officeart/2009/3/layout/RandomtoResultProcess"/>
    <dgm:cxn modelId="{A1F5A434-36F2-420B-B8F8-E94900E155E5}" type="presParOf" srcId="{48E7D3B1-FAC3-47BA-8562-89A605D7F9CA}" destId="{6A74376C-581E-4B38-A70B-95A2204C9DF7}" srcOrd="0" destOrd="0" presId="urn:microsoft.com/office/officeart/2009/3/layout/RandomtoResultProcess"/>
    <dgm:cxn modelId="{78BAF36C-2202-4256-9EB4-3A0D48EF2966}" type="presParOf" srcId="{48E7D3B1-FAC3-47BA-8562-89A605D7F9CA}" destId="{98836064-17D6-46A2-8A2A-7117F568A939}" srcOrd="1" destOrd="0" presId="urn:microsoft.com/office/officeart/2009/3/layout/RandomtoResultProcess"/>
    <dgm:cxn modelId="{34FC26E2-D92B-46E8-8737-0B62A5E86110}" type="presParOf" srcId="{E44A0536-A7DD-4810-8618-B726A11530AB}" destId="{C41E7589-D3A3-4273-A983-2EBB9399F3CB}" srcOrd="2" destOrd="0" presId="urn:microsoft.com/office/officeart/2009/3/layout/RandomtoResultProcess"/>
    <dgm:cxn modelId="{FF48FAEC-44A9-4905-A48D-1A582937B109}" type="presParOf" srcId="{E44A0536-A7DD-4810-8618-B726A11530AB}" destId="{C0FF494D-D66E-4796-928F-917669087996}" srcOrd="3" destOrd="0" presId="urn:microsoft.com/office/officeart/2009/3/layout/RandomtoResultProcess"/>
    <dgm:cxn modelId="{3F81068E-1E89-4EFC-AFF2-6AC1E3D5FF03}" type="presParOf" srcId="{C0FF494D-D66E-4796-928F-917669087996}" destId="{57C58B4F-3B0F-4A43-98B9-127B0F0467B5}" srcOrd="0" destOrd="0" presId="urn:microsoft.com/office/officeart/2009/3/layout/RandomtoResultProcess"/>
    <dgm:cxn modelId="{4D1B8903-AA3D-451A-8F56-72269671CFEC}" type="presParOf" srcId="{C0FF494D-D66E-4796-928F-917669087996}" destId="{FC023DB6-0519-4404-9AD2-62EFFA9B5AFF}" srcOrd="1" destOrd="0" presId="urn:microsoft.com/office/officeart/2009/3/layout/RandomtoResultProcess"/>
    <dgm:cxn modelId="{AC540A64-3B2C-40FA-9FF7-F3EAF78DC0E5}" type="presParOf" srcId="{E44A0536-A7DD-4810-8618-B726A11530AB}" destId="{ED63ACB2-7C56-4A7F-B6F9-0A2BA33A9E7D}" srcOrd="4" destOrd="0" presId="urn:microsoft.com/office/officeart/2009/3/layout/RandomtoResultProcess"/>
    <dgm:cxn modelId="{70209F10-733C-419C-BF66-BAB2552A873F}" type="presParOf" srcId="{ED63ACB2-7C56-4A7F-B6F9-0A2BA33A9E7D}" destId="{651E33AA-189C-4A3B-8B23-98CE1A94F40B}" srcOrd="0" destOrd="0" presId="urn:microsoft.com/office/officeart/2009/3/layout/RandomtoResultProcess"/>
    <dgm:cxn modelId="{7049334C-0D1A-4745-8BD8-758CC75076ED}" type="presParOf" srcId="{ED63ACB2-7C56-4A7F-B6F9-0A2BA33A9E7D}" destId="{24F7B75A-7852-459D-A776-2E5A10B1BA4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90B6AA-2D63-4DB7-BD06-66761FFEFAA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6B1C22-00A4-49DC-A946-8AE53EECEE81}" type="pres">
      <dgm:prSet presAssocID="{8D90B6AA-2D63-4DB7-BD06-66761FFEFAA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38443E3-EAD2-4ECC-B910-FD9ABCF491D1}" type="presOf" srcId="{8D90B6AA-2D63-4DB7-BD06-66761FFEFAAA}" destId="{D76B1C22-00A4-49DC-A946-8AE53EECEE8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1FFC0D-9EA4-4AED-84C4-A2587A452478}" type="doc">
      <dgm:prSet loTypeId="urn:microsoft.com/office/officeart/2005/8/layout/radial1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07DF1AF-CEEC-4073-BACF-0229BE2F24FE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tx1"/>
              </a:solidFill>
            </a:rPr>
            <a:t>European Framework Statements</a:t>
          </a:r>
          <a:endParaRPr lang="en-US" sz="1500" b="1" dirty="0">
            <a:solidFill>
              <a:schemeClr val="tx1"/>
            </a:solidFill>
          </a:endParaRPr>
        </a:p>
      </dgm:t>
    </dgm:pt>
    <dgm:pt modelId="{77504711-A3D1-4C55-BB8A-22ACD8646BA5}" type="parTrans" cxnId="{258E44EA-568A-4293-BAEA-ABD4F20F995A}">
      <dgm:prSet/>
      <dgm:spPr/>
      <dgm:t>
        <a:bodyPr/>
        <a:lstStyle/>
        <a:p>
          <a:endParaRPr lang="en-US"/>
        </a:p>
      </dgm:t>
    </dgm:pt>
    <dgm:pt modelId="{9D632D00-70F8-467F-BF51-D5ADE2D39A3F}" type="sibTrans" cxnId="{258E44EA-568A-4293-BAEA-ABD4F20F995A}">
      <dgm:prSet/>
      <dgm:spPr/>
      <dgm:t>
        <a:bodyPr/>
        <a:lstStyle/>
        <a:p>
          <a:endParaRPr lang="en-US"/>
        </a:p>
      </dgm:t>
    </dgm:pt>
    <dgm:pt modelId="{F34193D2-9EF6-48B4-9757-B8A0C03B899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Leadership and Governance</a:t>
          </a:r>
          <a:endParaRPr lang="en-US" sz="1400" b="1" dirty="0">
            <a:solidFill>
              <a:schemeClr val="tx1"/>
            </a:solidFill>
          </a:endParaRPr>
        </a:p>
      </dgm:t>
    </dgm:pt>
    <dgm:pt modelId="{E17B22C8-54B1-452B-9B50-EAD2CE011B33}" type="parTrans" cxnId="{01F8CF2F-515E-4E43-96B4-3D345E448B79}">
      <dgm:prSet/>
      <dgm:spPr/>
      <dgm:t>
        <a:bodyPr/>
        <a:lstStyle/>
        <a:p>
          <a:endParaRPr lang="en-US"/>
        </a:p>
      </dgm:t>
    </dgm:pt>
    <dgm:pt modelId="{D8E5BA16-2753-4F3C-9502-F66608A142AB}" type="sibTrans" cxnId="{01F8CF2F-515E-4E43-96B4-3D345E448B79}">
      <dgm:prSet/>
      <dgm:spPr/>
      <dgm:t>
        <a:bodyPr/>
        <a:lstStyle/>
        <a:p>
          <a:endParaRPr lang="en-US"/>
        </a:p>
      </dgm:t>
    </dgm:pt>
    <dgm:pt modelId="{502B09C6-988A-4931-988E-B909EAC22CFE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Organizational Capacity, People and Incentives</a:t>
          </a:r>
          <a:endParaRPr lang="en-US" sz="1400" b="1" dirty="0">
            <a:solidFill>
              <a:schemeClr val="tx1"/>
            </a:solidFill>
          </a:endParaRPr>
        </a:p>
      </dgm:t>
    </dgm:pt>
    <dgm:pt modelId="{25C1E77E-AA76-4050-976C-5F672845A37C}" type="parTrans" cxnId="{D279CB7F-ACB5-4379-9BC1-0A17E56D885E}">
      <dgm:prSet/>
      <dgm:spPr/>
      <dgm:t>
        <a:bodyPr/>
        <a:lstStyle/>
        <a:p>
          <a:endParaRPr lang="en-US"/>
        </a:p>
      </dgm:t>
    </dgm:pt>
    <dgm:pt modelId="{52D67B09-F7AA-4760-B3BF-52573FC5AEA3}" type="sibTrans" cxnId="{D279CB7F-ACB5-4379-9BC1-0A17E56D885E}">
      <dgm:prSet/>
      <dgm:spPr/>
      <dgm:t>
        <a:bodyPr/>
        <a:lstStyle/>
        <a:p>
          <a:endParaRPr lang="en-US"/>
        </a:p>
      </dgm:t>
    </dgm:pt>
    <dgm:pt modelId="{62D21E13-0740-4A3F-B7B6-BD2D57FD37DE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 Entrepreneurship development in teaching and learning</a:t>
          </a:r>
          <a:endParaRPr lang="en-US" sz="1400" b="1" dirty="0">
            <a:solidFill>
              <a:schemeClr val="tx1"/>
            </a:solidFill>
          </a:endParaRPr>
        </a:p>
      </dgm:t>
    </dgm:pt>
    <dgm:pt modelId="{543DB527-31E5-42F8-9740-B08920AEBE50}" type="parTrans" cxnId="{6743D4E6-E3BA-47C9-8DF3-CE4C990E53B0}">
      <dgm:prSet/>
      <dgm:spPr/>
      <dgm:t>
        <a:bodyPr/>
        <a:lstStyle/>
        <a:p>
          <a:endParaRPr lang="en-US"/>
        </a:p>
      </dgm:t>
    </dgm:pt>
    <dgm:pt modelId="{EC02CE37-BBF5-42D0-A335-5564558EC63B}" type="sibTrans" cxnId="{6743D4E6-E3BA-47C9-8DF3-CE4C990E53B0}">
      <dgm:prSet/>
      <dgm:spPr/>
      <dgm:t>
        <a:bodyPr/>
        <a:lstStyle/>
        <a:p>
          <a:endParaRPr lang="en-US"/>
        </a:p>
      </dgm:t>
    </dgm:pt>
    <dgm:pt modelId="{57DBFE63-8553-4D6B-8424-14BAB990FA98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Pathways for entrepreneurs</a:t>
          </a:r>
          <a:endParaRPr lang="en-US" sz="1400" b="1" dirty="0">
            <a:solidFill>
              <a:schemeClr val="tx1"/>
            </a:solidFill>
          </a:endParaRPr>
        </a:p>
      </dgm:t>
    </dgm:pt>
    <dgm:pt modelId="{0C3B53CB-308A-403B-A006-6AED614B761D}" type="parTrans" cxnId="{650F993A-0388-4AC7-9642-6BDBF189741C}">
      <dgm:prSet/>
      <dgm:spPr/>
      <dgm:t>
        <a:bodyPr/>
        <a:lstStyle/>
        <a:p>
          <a:endParaRPr lang="en-US"/>
        </a:p>
      </dgm:t>
    </dgm:pt>
    <dgm:pt modelId="{9F904619-0334-4396-A4A7-069F15E6E8D8}" type="sibTrans" cxnId="{650F993A-0388-4AC7-9642-6BDBF189741C}">
      <dgm:prSet/>
      <dgm:spPr/>
      <dgm:t>
        <a:bodyPr/>
        <a:lstStyle/>
        <a:p>
          <a:endParaRPr lang="en-US"/>
        </a:p>
      </dgm:t>
    </dgm:pt>
    <dgm:pt modelId="{5F7A9D7C-A302-491A-9ED1-26A32AEDC395}">
      <dgm:prSet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University – business/external relationships for knowledge exchange</a:t>
          </a:r>
          <a:endParaRPr lang="en-US" sz="1400" b="1" dirty="0">
            <a:solidFill>
              <a:schemeClr val="tx1"/>
            </a:solidFill>
          </a:endParaRPr>
        </a:p>
      </dgm:t>
    </dgm:pt>
    <dgm:pt modelId="{3E230009-67EC-4649-A08C-574078466014}" type="parTrans" cxnId="{DF153D05-6A73-4DC3-A997-CD6491D995B4}">
      <dgm:prSet/>
      <dgm:spPr/>
      <dgm:t>
        <a:bodyPr/>
        <a:lstStyle/>
        <a:p>
          <a:endParaRPr lang="en-US"/>
        </a:p>
      </dgm:t>
    </dgm:pt>
    <dgm:pt modelId="{C6F307D2-D352-4982-8CC2-49EB4A32AAAC}" type="sibTrans" cxnId="{DF153D05-6A73-4DC3-A997-CD6491D995B4}">
      <dgm:prSet/>
      <dgm:spPr/>
      <dgm:t>
        <a:bodyPr/>
        <a:lstStyle/>
        <a:p>
          <a:endParaRPr lang="en-US"/>
        </a:p>
      </dgm:t>
    </dgm:pt>
    <dgm:pt modelId="{32F1234A-A655-4199-A55C-0737D768A462}">
      <dgm:prSet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The Entrepreneurial University as an internationalized institution</a:t>
          </a:r>
          <a:endParaRPr lang="en-US" sz="1400" b="1" dirty="0">
            <a:solidFill>
              <a:schemeClr val="tx1"/>
            </a:solidFill>
          </a:endParaRPr>
        </a:p>
      </dgm:t>
    </dgm:pt>
    <dgm:pt modelId="{ED67EE9D-7DF8-4ABA-97B5-F23F7E705C09}" type="parTrans" cxnId="{9677CD66-D609-454C-AD51-2AC48D6BCFC2}">
      <dgm:prSet/>
      <dgm:spPr/>
      <dgm:t>
        <a:bodyPr/>
        <a:lstStyle/>
        <a:p>
          <a:endParaRPr lang="en-US"/>
        </a:p>
      </dgm:t>
    </dgm:pt>
    <dgm:pt modelId="{7431FF9F-FC7C-4791-9DCF-73712CAC5FF3}" type="sibTrans" cxnId="{9677CD66-D609-454C-AD51-2AC48D6BCFC2}">
      <dgm:prSet/>
      <dgm:spPr/>
      <dgm:t>
        <a:bodyPr/>
        <a:lstStyle/>
        <a:p>
          <a:endParaRPr lang="en-US"/>
        </a:p>
      </dgm:t>
    </dgm:pt>
    <dgm:pt modelId="{6E91785C-17B0-4138-8C4C-03F50315B260}">
      <dgm:prSet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Measuring the impact of the Entrepreneurial University</a:t>
          </a:r>
          <a:endParaRPr lang="en-US" sz="1400" b="1" dirty="0">
            <a:solidFill>
              <a:schemeClr val="tx1"/>
            </a:solidFill>
          </a:endParaRPr>
        </a:p>
      </dgm:t>
    </dgm:pt>
    <dgm:pt modelId="{8CCDC162-E5C4-403B-90F9-D633C4075A52}" type="parTrans" cxnId="{98D1C312-9759-47ED-9F11-A6413B5DA1F5}">
      <dgm:prSet/>
      <dgm:spPr/>
      <dgm:t>
        <a:bodyPr/>
        <a:lstStyle/>
        <a:p>
          <a:endParaRPr lang="en-US"/>
        </a:p>
      </dgm:t>
    </dgm:pt>
    <dgm:pt modelId="{8C5F9564-9754-4060-9E36-7F32A859DC6E}" type="sibTrans" cxnId="{98D1C312-9759-47ED-9F11-A6413B5DA1F5}">
      <dgm:prSet/>
      <dgm:spPr/>
      <dgm:t>
        <a:bodyPr/>
        <a:lstStyle/>
        <a:p>
          <a:endParaRPr lang="en-US"/>
        </a:p>
      </dgm:t>
    </dgm:pt>
    <dgm:pt modelId="{BC0F9ED8-E236-4D22-84CD-4459718992BD}" type="pres">
      <dgm:prSet presAssocID="{591FFC0D-9EA4-4AED-84C4-A2587A4524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1A4B35-F8F8-4FC8-B9B3-54753CFBA927}" type="pres">
      <dgm:prSet presAssocID="{A07DF1AF-CEEC-4073-BACF-0229BE2F24FE}" presName="centerShape" presStyleLbl="node0" presStyleIdx="0" presStyleCnt="1" custLinFactNeighborX="-101" custLinFactNeighborY="324"/>
      <dgm:spPr/>
      <dgm:t>
        <a:bodyPr/>
        <a:lstStyle/>
        <a:p>
          <a:endParaRPr lang="en-US"/>
        </a:p>
      </dgm:t>
    </dgm:pt>
    <dgm:pt modelId="{500FFFEB-60E8-40FE-A581-934D7447F8F7}" type="pres">
      <dgm:prSet presAssocID="{E17B22C8-54B1-452B-9B50-EAD2CE011B33}" presName="Name9" presStyleLbl="parChTrans1D2" presStyleIdx="0" presStyleCnt="7"/>
      <dgm:spPr/>
      <dgm:t>
        <a:bodyPr/>
        <a:lstStyle/>
        <a:p>
          <a:endParaRPr lang="en-US"/>
        </a:p>
      </dgm:t>
    </dgm:pt>
    <dgm:pt modelId="{F4F81D80-5D31-4622-9CD6-2F63972255C8}" type="pres">
      <dgm:prSet presAssocID="{E17B22C8-54B1-452B-9B50-EAD2CE011B33}" presName="connTx" presStyleLbl="parChTrans1D2" presStyleIdx="0" presStyleCnt="7"/>
      <dgm:spPr/>
      <dgm:t>
        <a:bodyPr/>
        <a:lstStyle/>
        <a:p>
          <a:endParaRPr lang="en-US"/>
        </a:p>
      </dgm:t>
    </dgm:pt>
    <dgm:pt modelId="{DC8B36E4-C80E-4307-B64A-149984D22478}" type="pres">
      <dgm:prSet presAssocID="{F34193D2-9EF6-48B4-9757-B8A0C03B899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57B56-A49D-413C-B715-9FD40F174BB0}" type="pres">
      <dgm:prSet presAssocID="{25C1E77E-AA76-4050-976C-5F672845A37C}" presName="Name9" presStyleLbl="parChTrans1D2" presStyleIdx="1" presStyleCnt="7"/>
      <dgm:spPr/>
      <dgm:t>
        <a:bodyPr/>
        <a:lstStyle/>
        <a:p>
          <a:endParaRPr lang="en-US"/>
        </a:p>
      </dgm:t>
    </dgm:pt>
    <dgm:pt modelId="{C3AC3B98-F495-428A-A172-B93FC1C989B0}" type="pres">
      <dgm:prSet presAssocID="{25C1E77E-AA76-4050-976C-5F672845A37C}" presName="connTx" presStyleLbl="parChTrans1D2" presStyleIdx="1" presStyleCnt="7"/>
      <dgm:spPr/>
      <dgm:t>
        <a:bodyPr/>
        <a:lstStyle/>
        <a:p>
          <a:endParaRPr lang="en-US"/>
        </a:p>
      </dgm:t>
    </dgm:pt>
    <dgm:pt modelId="{45F81D07-5E20-4247-B619-198E9A274631}" type="pres">
      <dgm:prSet presAssocID="{502B09C6-988A-4931-988E-B909EAC22CFE}" presName="node" presStyleLbl="node1" presStyleIdx="1" presStyleCnt="7" custScaleX="142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74E63-5A21-4D7C-BD03-8249A9E66735}" type="pres">
      <dgm:prSet presAssocID="{543DB527-31E5-42F8-9740-B08920AEBE50}" presName="Name9" presStyleLbl="parChTrans1D2" presStyleIdx="2" presStyleCnt="7"/>
      <dgm:spPr/>
      <dgm:t>
        <a:bodyPr/>
        <a:lstStyle/>
        <a:p>
          <a:endParaRPr lang="en-US"/>
        </a:p>
      </dgm:t>
    </dgm:pt>
    <dgm:pt modelId="{8C01AA58-34E3-4CF4-BEF2-72AA6B92ABEA}" type="pres">
      <dgm:prSet presAssocID="{543DB527-31E5-42F8-9740-B08920AEBE50}" presName="connTx" presStyleLbl="parChTrans1D2" presStyleIdx="2" presStyleCnt="7"/>
      <dgm:spPr/>
      <dgm:t>
        <a:bodyPr/>
        <a:lstStyle/>
        <a:p>
          <a:endParaRPr lang="en-US"/>
        </a:p>
      </dgm:t>
    </dgm:pt>
    <dgm:pt modelId="{59671591-C4E1-4BFC-8FC7-EABEF9613B96}" type="pres">
      <dgm:prSet presAssocID="{62D21E13-0740-4A3F-B7B6-BD2D57FD37DE}" presName="node" presStyleLbl="node1" presStyleIdx="2" presStyleCnt="7" custScaleX="148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3A93-D440-44CB-8178-BE51A2D12611}" type="pres">
      <dgm:prSet presAssocID="{0C3B53CB-308A-403B-A006-6AED614B761D}" presName="Name9" presStyleLbl="parChTrans1D2" presStyleIdx="3" presStyleCnt="7"/>
      <dgm:spPr/>
      <dgm:t>
        <a:bodyPr/>
        <a:lstStyle/>
        <a:p>
          <a:endParaRPr lang="en-US"/>
        </a:p>
      </dgm:t>
    </dgm:pt>
    <dgm:pt modelId="{D38D2359-7677-406B-8AC4-5611F8808FE5}" type="pres">
      <dgm:prSet presAssocID="{0C3B53CB-308A-403B-A006-6AED614B761D}" presName="connTx" presStyleLbl="parChTrans1D2" presStyleIdx="3" presStyleCnt="7"/>
      <dgm:spPr/>
      <dgm:t>
        <a:bodyPr/>
        <a:lstStyle/>
        <a:p>
          <a:endParaRPr lang="en-US"/>
        </a:p>
      </dgm:t>
    </dgm:pt>
    <dgm:pt modelId="{7710A534-6A89-4702-93A8-D1325FFA1F58}" type="pres">
      <dgm:prSet presAssocID="{57DBFE63-8553-4D6B-8424-14BAB990FA98}" presName="node" presStyleLbl="node1" presStyleIdx="3" presStyleCnt="7" custScaleX="117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2A2EE-39AA-4CCF-8453-CF8E4866274A}" type="pres">
      <dgm:prSet presAssocID="{3E230009-67EC-4649-A08C-574078466014}" presName="Name9" presStyleLbl="parChTrans1D2" presStyleIdx="4" presStyleCnt="7"/>
      <dgm:spPr/>
      <dgm:t>
        <a:bodyPr/>
        <a:lstStyle/>
        <a:p>
          <a:endParaRPr lang="en-US"/>
        </a:p>
      </dgm:t>
    </dgm:pt>
    <dgm:pt modelId="{3224918E-DEB2-43FB-AB4E-08B3F3BC1A7C}" type="pres">
      <dgm:prSet presAssocID="{3E230009-67EC-4649-A08C-574078466014}" presName="connTx" presStyleLbl="parChTrans1D2" presStyleIdx="4" presStyleCnt="7"/>
      <dgm:spPr/>
      <dgm:t>
        <a:bodyPr/>
        <a:lstStyle/>
        <a:p>
          <a:endParaRPr lang="en-US"/>
        </a:p>
      </dgm:t>
    </dgm:pt>
    <dgm:pt modelId="{3B0635BC-D530-46DC-9FE6-612844A80AF4}" type="pres">
      <dgm:prSet presAssocID="{5F7A9D7C-A302-491A-9ED1-26A32AEDC395}" presName="node" presStyleLbl="node1" presStyleIdx="4" presStyleCnt="7" custScaleX="130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A2F9B-90FC-4907-81C5-66501765CFCC}" type="pres">
      <dgm:prSet presAssocID="{ED67EE9D-7DF8-4ABA-97B5-F23F7E705C09}" presName="Name9" presStyleLbl="parChTrans1D2" presStyleIdx="5" presStyleCnt="7"/>
      <dgm:spPr/>
      <dgm:t>
        <a:bodyPr/>
        <a:lstStyle/>
        <a:p>
          <a:endParaRPr lang="en-US"/>
        </a:p>
      </dgm:t>
    </dgm:pt>
    <dgm:pt modelId="{0A5845F9-FCBE-43A9-8B9E-56114A1B0366}" type="pres">
      <dgm:prSet presAssocID="{ED67EE9D-7DF8-4ABA-97B5-F23F7E705C09}" presName="connTx" presStyleLbl="parChTrans1D2" presStyleIdx="5" presStyleCnt="7"/>
      <dgm:spPr/>
      <dgm:t>
        <a:bodyPr/>
        <a:lstStyle/>
        <a:p>
          <a:endParaRPr lang="en-US"/>
        </a:p>
      </dgm:t>
    </dgm:pt>
    <dgm:pt modelId="{3997982F-D940-4918-A01A-07E528D7B995}" type="pres">
      <dgm:prSet presAssocID="{32F1234A-A655-4199-A55C-0737D768A462}" presName="node" presStyleLbl="node1" presStyleIdx="5" presStyleCnt="7" custScaleX="149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C8CB7-F890-465E-901B-F3DFBAFA193D}" type="pres">
      <dgm:prSet presAssocID="{8CCDC162-E5C4-403B-90F9-D633C4075A52}" presName="Name9" presStyleLbl="parChTrans1D2" presStyleIdx="6" presStyleCnt="7"/>
      <dgm:spPr/>
      <dgm:t>
        <a:bodyPr/>
        <a:lstStyle/>
        <a:p>
          <a:endParaRPr lang="en-US"/>
        </a:p>
      </dgm:t>
    </dgm:pt>
    <dgm:pt modelId="{4F88A8AD-4B47-4625-9259-3EAEEA1EC2DF}" type="pres">
      <dgm:prSet presAssocID="{8CCDC162-E5C4-403B-90F9-D633C4075A52}" presName="connTx" presStyleLbl="parChTrans1D2" presStyleIdx="6" presStyleCnt="7"/>
      <dgm:spPr/>
      <dgm:t>
        <a:bodyPr/>
        <a:lstStyle/>
        <a:p>
          <a:endParaRPr lang="en-US"/>
        </a:p>
      </dgm:t>
    </dgm:pt>
    <dgm:pt modelId="{68C4CC2A-E73F-4E42-903C-656AFC91D53E}" type="pres">
      <dgm:prSet presAssocID="{6E91785C-17B0-4138-8C4C-03F50315B260}" presName="node" presStyleLbl="node1" presStyleIdx="6" presStyleCnt="7" custScaleX="130894" custRadScaleRad="99597" custRadScaleInc="-1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05BC51-7827-487F-BCAE-A3ECEDB98504}" type="presOf" srcId="{A07DF1AF-CEEC-4073-BACF-0229BE2F24FE}" destId="{C51A4B35-F8F8-4FC8-B9B3-54753CFBA927}" srcOrd="0" destOrd="0" presId="urn:microsoft.com/office/officeart/2005/8/layout/radial1"/>
    <dgm:cxn modelId="{0A1488BC-A3D2-4C46-9119-53C59251CB50}" type="presOf" srcId="{E17B22C8-54B1-452B-9B50-EAD2CE011B33}" destId="{500FFFEB-60E8-40FE-A581-934D7447F8F7}" srcOrd="0" destOrd="0" presId="urn:microsoft.com/office/officeart/2005/8/layout/radial1"/>
    <dgm:cxn modelId="{141FFD9C-7725-43EA-94ED-098BEF61E22C}" type="presOf" srcId="{32F1234A-A655-4199-A55C-0737D768A462}" destId="{3997982F-D940-4918-A01A-07E528D7B995}" srcOrd="0" destOrd="0" presId="urn:microsoft.com/office/officeart/2005/8/layout/radial1"/>
    <dgm:cxn modelId="{DF153D05-6A73-4DC3-A997-CD6491D995B4}" srcId="{A07DF1AF-CEEC-4073-BACF-0229BE2F24FE}" destId="{5F7A9D7C-A302-491A-9ED1-26A32AEDC395}" srcOrd="4" destOrd="0" parTransId="{3E230009-67EC-4649-A08C-574078466014}" sibTransId="{C6F307D2-D352-4982-8CC2-49EB4A32AAAC}"/>
    <dgm:cxn modelId="{94C603D5-5F76-43C7-B4CB-BCCAF48BCB7C}" type="presOf" srcId="{502B09C6-988A-4931-988E-B909EAC22CFE}" destId="{45F81D07-5E20-4247-B619-198E9A274631}" srcOrd="0" destOrd="0" presId="urn:microsoft.com/office/officeart/2005/8/layout/radial1"/>
    <dgm:cxn modelId="{94FAAFBE-BC57-4FD5-91CA-564E286C528A}" type="presOf" srcId="{3E230009-67EC-4649-A08C-574078466014}" destId="{8082A2EE-39AA-4CCF-8453-CF8E4866274A}" srcOrd="0" destOrd="0" presId="urn:microsoft.com/office/officeart/2005/8/layout/radial1"/>
    <dgm:cxn modelId="{A28567C7-5DD7-4E42-8758-409E6A93124E}" type="presOf" srcId="{8CCDC162-E5C4-403B-90F9-D633C4075A52}" destId="{4F88A8AD-4B47-4625-9259-3EAEEA1EC2DF}" srcOrd="1" destOrd="0" presId="urn:microsoft.com/office/officeart/2005/8/layout/radial1"/>
    <dgm:cxn modelId="{9677CD66-D609-454C-AD51-2AC48D6BCFC2}" srcId="{A07DF1AF-CEEC-4073-BACF-0229BE2F24FE}" destId="{32F1234A-A655-4199-A55C-0737D768A462}" srcOrd="5" destOrd="0" parTransId="{ED67EE9D-7DF8-4ABA-97B5-F23F7E705C09}" sibTransId="{7431FF9F-FC7C-4791-9DCF-73712CAC5FF3}"/>
    <dgm:cxn modelId="{B11D9817-87DB-45A1-AADB-7A8D413F9627}" type="presOf" srcId="{25C1E77E-AA76-4050-976C-5F672845A37C}" destId="{C3AC3B98-F495-428A-A172-B93FC1C989B0}" srcOrd="1" destOrd="0" presId="urn:microsoft.com/office/officeart/2005/8/layout/radial1"/>
    <dgm:cxn modelId="{732A72AD-D726-4049-AB62-9F9D224DF427}" type="presOf" srcId="{25C1E77E-AA76-4050-976C-5F672845A37C}" destId="{D6257B56-A49D-413C-B715-9FD40F174BB0}" srcOrd="0" destOrd="0" presId="urn:microsoft.com/office/officeart/2005/8/layout/radial1"/>
    <dgm:cxn modelId="{C92F3926-068B-4061-B97E-DBE2CF0C0B6A}" type="presOf" srcId="{57DBFE63-8553-4D6B-8424-14BAB990FA98}" destId="{7710A534-6A89-4702-93A8-D1325FFA1F58}" srcOrd="0" destOrd="0" presId="urn:microsoft.com/office/officeart/2005/8/layout/radial1"/>
    <dgm:cxn modelId="{01F8CF2F-515E-4E43-96B4-3D345E448B79}" srcId="{A07DF1AF-CEEC-4073-BACF-0229BE2F24FE}" destId="{F34193D2-9EF6-48B4-9757-B8A0C03B899F}" srcOrd="0" destOrd="0" parTransId="{E17B22C8-54B1-452B-9B50-EAD2CE011B33}" sibTransId="{D8E5BA16-2753-4F3C-9502-F66608A142AB}"/>
    <dgm:cxn modelId="{98D1C312-9759-47ED-9F11-A6413B5DA1F5}" srcId="{A07DF1AF-CEEC-4073-BACF-0229BE2F24FE}" destId="{6E91785C-17B0-4138-8C4C-03F50315B260}" srcOrd="6" destOrd="0" parTransId="{8CCDC162-E5C4-403B-90F9-D633C4075A52}" sibTransId="{8C5F9564-9754-4060-9E36-7F32A859DC6E}"/>
    <dgm:cxn modelId="{249188F8-AB3C-4CA7-8419-53B1018CFE0F}" type="presOf" srcId="{543DB527-31E5-42F8-9740-B08920AEBE50}" destId="{8C01AA58-34E3-4CF4-BEF2-72AA6B92ABEA}" srcOrd="1" destOrd="0" presId="urn:microsoft.com/office/officeart/2005/8/layout/radial1"/>
    <dgm:cxn modelId="{D279CB7F-ACB5-4379-9BC1-0A17E56D885E}" srcId="{A07DF1AF-CEEC-4073-BACF-0229BE2F24FE}" destId="{502B09C6-988A-4931-988E-B909EAC22CFE}" srcOrd="1" destOrd="0" parTransId="{25C1E77E-AA76-4050-976C-5F672845A37C}" sibTransId="{52D67B09-F7AA-4760-B3BF-52573FC5AEA3}"/>
    <dgm:cxn modelId="{85676792-6CB9-411B-AE9B-E844A9D31523}" type="presOf" srcId="{62D21E13-0740-4A3F-B7B6-BD2D57FD37DE}" destId="{59671591-C4E1-4BFC-8FC7-EABEF9613B96}" srcOrd="0" destOrd="0" presId="urn:microsoft.com/office/officeart/2005/8/layout/radial1"/>
    <dgm:cxn modelId="{96E60819-72FF-4143-952D-0571FEAD0E79}" type="presOf" srcId="{3E230009-67EC-4649-A08C-574078466014}" destId="{3224918E-DEB2-43FB-AB4E-08B3F3BC1A7C}" srcOrd="1" destOrd="0" presId="urn:microsoft.com/office/officeart/2005/8/layout/radial1"/>
    <dgm:cxn modelId="{C02E27DA-1EC3-4A34-980F-9BA3F4A59AD9}" type="presOf" srcId="{8CCDC162-E5C4-403B-90F9-D633C4075A52}" destId="{0CCC8CB7-F890-465E-901B-F3DFBAFA193D}" srcOrd="0" destOrd="0" presId="urn:microsoft.com/office/officeart/2005/8/layout/radial1"/>
    <dgm:cxn modelId="{BFAC4405-8CD4-4A80-847B-A3664E514296}" type="presOf" srcId="{5F7A9D7C-A302-491A-9ED1-26A32AEDC395}" destId="{3B0635BC-D530-46DC-9FE6-612844A80AF4}" srcOrd="0" destOrd="0" presId="urn:microsoft.com/office/officeart/2005/8/layout/radial1"/>
    <dgm:cxn modelId="{EA8398CA-3CBC-48FA-A1CD-2583172B6964}" type="presOf" srcId="{591FFC0D-9EA4-4AED-84C4-A2587A452478}" destId="{BC0F9ED8-E236-4D22-84CD-4459718992BD}" srcOrd="0" destOrd="0" presId="urn:microsoft.com/office/officeart/2005/8/layout/radial1"/>
    <dgm:cxn modelId="{6743D4E6-E3BA-47C9-8DF3-CE4C990E53B0}" srcId="{A07DF1AF-CEEC-4073-BACF-0229BE2F24FE}" destId="{62D21E13-0740-4A3F-B7B6-BD2D57FD37DE}" srcOrd="2" destOrd="0" parTransId="{543DB527-31E5-42F8-9740-B08920AEBE50}" sibTransId="{EC02CE37-BBF5-42D0-A335-5564558EC63B}"/>
    <dgm:cxn modelId="{650F993A-0388-4AC7-9642-6BDBF189741C}" srcId="{A07DF1AF-CEEC-4073-BACF-0229BE2F24FE}" destId="{57DBFE63-8553-4D6B-8424-14BAB990FA98}" srcOrd="3" destOrd="0" parTransId="{0C3B53CB-308A-403B-A006-6AED614B761D}" sibTransId="{9F904619-0334-4396-A4A7-069F15E6E8D8}"/>
    <dgm:cxn modelId="{D727280A-8A36-45AD-8A15-50650C30F75F}" type="presOf" srcId="{0C3B53CB-308A-403B-A006-6AED614B761D}" destId="{1E5C3A93-D440-44CB-8178-BE51A2D12611}" srcOrd="0" destOrd="0" presId="urn:microsoft.com/office/officeart/2005/8/layout/radial1"/>
    <dgm:cxn modelId="{258E44EA-568A-4293-BAEA-ABD4F20F995A}" srcId="{591FFC0D-9EA4-4AED-84C4-A2587A452478}" destId="{A07DF1AF-CEEC-4073-BACF-0229BE2F24FE}" srcOrd="0" destOrd="0" parTransId="{77504711-A3D1-4C55-BB8A-22ACD8646BA5}" sibTransId="{9D632D00-70F8-467F-BF51-D5ADE2D39A3F}"/>
    <dgm:cxn modelId="{3BEB98FA-D3C3-4B7D-AEE8-4F9CAF538B86}" type="presOf" srcId="{543DB527-31E5-42F8-9740-B08920AEBE50}" destId="{01974E63-5A21-4D7C-BD03-8249A9E66735}" srcOrd="0" destOrd="0" presId="urn:microsoft.com/office/officeart/2005/8/layout/radial1"/>
    <dgm:cxn modelId="{0E5142CE-995D-4755-81AC-A891A8BF27A1}" type="presOf" srcId="{ED67EE9D-7DF8-4ABA-97B5-F23F7E705C09}" destId="{0A5845F9-FCBE-43A9-8B9E-56114A1B0366}" srcOrd="1" destOrd="0" presId="urn:microsoft.com/office/officeart/2005/8/layout/radial1"/>
    <dgm:cxn modelId="{104D674E-FB02-4B33-A3A4-489B48FCCD27}" type="presOf" srcId="{E17B22C8-54B1-452B-9B50-EAD2CE011B33}" destId="{F4F81D80-5D31-4622-9CD6-2F63972255C8}" srcOrd="1" destOrd="0" presId="urn:microsoft.com/office/officeart/2005/8/layout/radial1"/>
    <dgm:cxn modelId="{AE87AD10-7280-4281-9935-857173619A5E}" type="presOf" srcId="{F34193D2-9EF6-48B4-9757-B8A0C03B899F}" destId="{DC8B36E4-C80E-4307-B64A-149984D22478}" srcOrd="0" destOrd="0" presId="urn:microsoft.com/office/officeart/2005/8/layout/radial1"/>
    <dgm:cxn modelId="{F4595DAF-8ACF-43E6-A0F2-528642D10FB2}" type="presOf" srcId="{0C3B53CB-308A-403B-A006-6AED614B761D}" destId="{D38D2359-7677-406B-8AC4-5611F8808FE5}" srcOrd="1" destOrd="0" presId="urn:microsoft.com/office/officeart/2005/8/layout/radial1"/>
    <dgm:cxn modelId="{07C9D530-F770-4108-83DF-26FB5A5741C5}" type="presOf" srcId="{6E91785C-17B0-4138-8C4C-03F50315B260}" destId="{68C4CC2A-E73F-4E42-903C-656AFC91D53E}" srcOrd="0" destOrd="0" presId="urn:microsoft.com/office/officeart/2005/8/layout/radial1"/>
    <dgm:cxn modelId="{A63751D4-437A-409F-8F9B-5AD78323CABD}" type="presOf" srcId="{ED67EE9D-7DF8-4ABA-97B5-F23F7E705C09}" destId="{DFAA2F9B-90FC-4907-81C5-66501765CFCC}" srcOrd="0" destOrd="0" presId="urn:microsoft.com/office/officeart/2005/8/layout/radial1"/>
    <dgm:cxn modelId="{1A028265-2829-4A17-B6E9-3DF83D535BEC}" type="presParOf" srcId="{BC0F9ED8-E236-4D22-84CD-4459718992BD}" destId="{C51A4B35-F8F8-4FC8-B9B3-54753CFBA927}" srcOrd="0" destOrd="0" presId="urn:microsoft.com/office/officeart/2005/8/layout/radial1"/>
    <dgm:cxn modelId="{57F2541E-A71D-4450-867C-CBC53FF6774F}" type="presParOf" srcId="{BC0F9ED8-E236-4D22-84CD-4459718992BD}" destId="{500FFFEB-60E8-40FE-A581-934D7447F8F7}" srcOrd="1" destOrd="0" presId="urn:microsoft.com/office/officeart/2005/8/layout/radial1"/>
    <dgm:cxn modelId="{0DADE2B0-93EA-4F1E-AD3C-70B099C05191}" type="presParOf" srcId="{500FFFEB-60E8-40FE-A581-934D7447F8F7}" destId="{F4F81D80-5D31-4622-9CD6-2F63972255C8}" srcOrd="0" destOrd="0" presId="urn:microsoft.com/office/officeart/2005/8/layout/radial1"/>
    <dgm:cxn modelId="{0B59D7AB-AF10-4E22-8F5D-E9E2CEF763A8}" type="presParOf" srcId="{BC0F9ED8-E236-4D22-84CD-4459718992BD}" destId="{DC8B36E4-C80E-4307-B64A-149984D22478}" srcOrd="2" destOrd="0" presId="urn:microsoft.com/office/officeart/2005/8/layout/radial1"/>
    <dgm:cxn modelId="{7015C657-D696-48FD-89C5-C431028B1376}" type="presParOf" srcId="{BC0F9ED8-E236-4D22-84CD-4459718992BD}" destId="{D6257B56-A49D-413C-B715-9FD40F174BB0}" srcOrd="3" destOrd="0" presId="urn:microsoft.com/office/officeart/2005/8/layout/radial1"/>
    <dgm:cxn modelId="{892F3747-7B01-4047-ADD9-6C83287014F1}" type="presParOf" srcId="{D6257B56-A49D-413C-B715-9FD40F174BB0}" destId="{C3AC3B98-F495-428A-A172-B93FC1C989B0}" srcOrd="0" destOrd="0" presId="urn:microsoft.com/office/officeart/2005/8/layout/radial1"/>
    <dgm:cxn modelId="{948B5ADA-1457-496A-910E-ED9933C09D05}" type="presParOf" srcId="{BC0F9ED8-E236-4D22-84CD-4459718992BD}" destId="{45F81D07-5E20-4247-B619-198E9A274631}" srcOrd="4" destOrd="0" presId="urn:microsoft.com/office/officeart/2005/8/layout/radial1"/>
    <dgm:cxn modelId="{D5F030DA-B075-4E1D-B937-613D3638B831}" type="presParOf" srcId="{BC0F9ED8-E236-4D22-84CD-4459718992BD}" destId="{01974E63-5A21-4D7C-BD03-8249A9E66735}" srcOrd="5" destOrd="0" presId="urn:microsoft.com/office/officeart/2005/8/layout/radial1"/>
    <dgm:cxn modelId="{1DB38BBA-EEA7-4834-B899-B142A041A042}" type="presParOf" srcId="{01974E63-5A21-4D7C-BD03-8249A9E66735}" destId="{8C01AA58-34E3-4CF4-BEF2-72AA6B92ABEA}" srcOrd="0" destOrd="0" presId="urn:microsoft.com/office/officeart/2005/8/layout/radial1"/>
    <dgm:cxn modelId="{CC257924-61D5-438E-A634-D6B84FE3B497}" type="presParOf" srcId="{BC0F9ED8-E236-4D22-84CD-4459718992BD}" destId="{59671591-C4E1-4BFC-8FC7-EABEF9613B96}" srcOrd="6" destOrd="0" presId="urn:microsoft.com/office/officeart/2005/8/layout/radial1"/>
    <dgm:cxn modelId="{4ABDC5F6-4246-4740-931A-BE42B9D45E66}" type="presParOf" srcId="{BC0F9ED8-E236-4D22-84CD-4459718992BD}" destId="{1E5C3A93-D440-44CB-8178-BE51A2D12611}" srcOrd="7" destOrd="0" presId="urn:microsoft.com/office/officeart/2005/8/layout/radial1"/>
    <dgm:cxn modelId="{4FDB9206-CB0D-4BAF-AB8A-C26114CB4E6B}" type="presParOf" srcId="{1E5C3A93-D440-44CB-8178-BE51A2D12611}" destId="{D38D2359-7677-406B-8AC4-5611F8808FE5}" srcOrd="0" destOrd="0" presId="urn:microsoft.com/office/officeart/2005/8/layout/radial1"/>
    <dgm:cxn modelId="{DC3BEF41-B828-4153-BCD3-57CB02B8AC0A}" type="presParOf" srcId="{BC0F9ED8-E236-4D22-84CD-4459718992BD}" destId="{7710A534-6A89-4702-93A8-D1325FFA1F58}" srcOrd="8" destOrd="0" presId="urn:microsoft.com/office/officeart/2005/8/layout/radial1"/>
    <dgm:cxn modelId="{26CA4B64-4035-4534-9394-D6EECE1567A5}" type="presParOf" srcId="{BC0F9ED8-E236-4D22-84CD-4459718992BD}" destId="{8082A2EE-39AA-4CCF-8453-CF8E4866274A}" srcOrd="9" destOrd="0" presId="urn:microsoft.com/office/officeart/2005/8/layout/radial1"/>
    <dgm:cxn modelId="{45E3383E-399A-4C5C-8AEE-DF5435AE15C2}" type="presParOf" srcId="{8082A2EE-39AA-4CCF-8453-CF8E4866274A}" destId="{3224918E-DEB2-43FB-AB4E-08B3F3BC1A7C}" srcOrd="0" destOrd="0" presId="urn:microsoft.com/office/officeart/2005/8/layout/radial1"/>
    <dgm:cxn modelId="{A2FF55DB-F8D4-4FD7-9E16-7C7E95F890A3}" type="presParOf" srcId="{BC0F9ED8-E236-4D22-84CD-4459718992BD}" destId="{3B0635BC-D530-46DC-9FE6-612844A80AF4}" srcOrd="10" destOrd="0" presId="urn:microsoft.com/office/officeart/2005/8/layout/radial1"/>
    <dgm:cxn modelId="{5C4062F2-B356-4E4B-9BB0-39D06EEAA0E6}" type="presParOf" srcId="{BC0F9ED8-E236-4D22-84CD-4459718992BD}" destId="{DFAA2F9B-90FC-4907-81C5-66501765CFCC}" srcOrd="11" destOrd="0" presId="urn:microsoft.com/office/officeart/2005/8/layout/radial1"/>
    <dgm:cxn modelId="{B7966B50-8308-4BF1-91C1-F0AC96AB503D}" type="presParOf" srcId="{DFAA2F9B-90FC-4907-81C5-66501765CFCC}" destId="{0A5845F9-FCBE-43A9-8B9E-56114A1B0366}" srcOrd="0" destOrd="0" presId="urn:microsoft.com/office/officeart/2005/8/layout/radial1"/>
    <dgm:cxn modelId="{EA1EF7B8-AC70-4209-A731-F2F21F172F7B}" type="presParOf" srcId="{BC0F9ED8-E236-4D22-84CD-4459718992BD}" destId="{3997982F-D940-4918-A01A-07E528D7B995}" srcOrd="12" destOrd="0" presId="urn:microsoft.com/office/officeart/2005/8/layout/radial1"/>
    <dgm:cxn modelId="{88F190F1-D1FE-4C14-950A-42311F99DDF0}" type="presParOf" srcId="{BC0F9ED8-E236-4D22-84CD-4459718992BD}" destId="{0CCC8CB7-F890-465E-901B-F3DFBAFA193D}" srcOrd="13" destOrd="0" presId="urn:microsoft.com/office/officeart/2005/8/layout/radial1"/>
    <dgm:cxn modelId="{9C3CD214-738C-4305-8C16-A7533E351E85}" type="presParOf" srcId="{0CCC8CB7-F890-465E-901B-F3DFBAFA193D}" destId="{4F88A8AD-4B47-4625-9259-3EAEEA1EC2DF}" srcOrd="0" destOrd="0" presId="urn:microsoft.com/office/officeart/2005/8/layout/radial1"/>
    <dgm:cxn modelId="{41442B3C-131C-46F7-94D2-ADF18FB851F5}" type="presParOf" srcId="{BC0F9ED8-E236-4D22-84CD-4459718992BD}" destId="{68C4CC2A-E73F-4E42-903C-656AFC91D53E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9F34C6-17AB-4638-9522-9E71F7F99C8B}" type="doc">
      <dgm:prSet loTypeId="urn:microsoft.com/office/officeart/2005/8/layout/process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DC885C-D1F5-4127-BF01-42D10A26839A}">
      <dgm:prSet/>
      <dgm:spPr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Analyzing the Questionnaire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D0C45-D311-46BC-8169-2FB31728E603}" type="parTrans" cxnId="{D9E7EA84-8EE1-4170-ABFD-8033CDE21436}">
      <dgm:prSet/>
      <dgm:spPr/>
      <dgm:t>
        <a:bodyPr/>
        <a:lstStyle/>
        <a:p>
          <a:endParaRPr lang="en-US"/>
        </a:p>
      </dgm:t>
    </dgm:pt>
    <dgm:pt modelId="{6A8EB0AB-702F-4E69-96F3-81EFA66D1579}" type="sibTrans" cxnId="{D9E7EA84-8EE1-4170-ABFD-8033CDE21436}">
      <dgm:prSet/>
      <dgm:spPr/>
      <dgm:t>
        <a:bodyPr/>
        <a:lstStyle/>
        <a:p>
          <a:endParaRPr lang="en-US"/>
        </a:p>
      </dgm:t>
    </dgm:pt>
    <dgm:pt modelId="{568843AA-6E66-491A-AAEF-1B4A38A9B40A}">
      <dgm:prSet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Extract Results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1571AF-8CF8-4CB8-84CC-FB4CD3585118}" type="parTrans" cxnId="{A63DDF7A-E86D-4F5A-A75F-91553E8E3129}">
      <dgm:prSet/>
      <dgm:spPr/>
      <dgm:t>
        <a:bodyPr/>
        <a:lstStyle/>
        <a:p>
          <a:endParaRPr lang="en-US"/>
        </a:p>
      </dgm:t>
    </dgm:pt>
    <dgm:pt modelId="{210DD615-F3F7-4022-A897-EE34A1EA4B91}" type="sibTrans" cxnId="{A63DDF7A-E86D-4F5A-A75F-91553E8E3129}">
      <dgm:prSet/>
      <dgm:spPr/>
      <dgm:t>
        <a:bodyPr/>
        <a:lstStyle/>
        <a:p>
          <a:endParaRPr lang="en-US"/>
        </a:p>
      </dgm:t>
    </dgm:pt>
    <dgm:pt modelId="{E13A318B-6153-4B09-AABD-DDDB64D21E65}">
      <dgm:prSet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Build Recommendations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30CBD-301E-48C1-B225-A7AA28EF064D}" type="parTrans" cxnId="{BDECF8D2-DF57-4F77-B095-5594DA403485}">
      <dgm:prSet/>
      <dgm:spPr/>
      <dgm:t>
        <a:bodyPr/>
        <a:lstStyle/>
        <a:p>
          <a:endParaRPr lang="en-US"/>
        </a:p>
      </dgm:t>
    </dgm:pt>
    <dgm:pt modelId="{9DD203CA-2781-4A52-99C9-F4AC769C94C8}" type="sibTrans" cxnId="{BDECF8D2-DF57-4F77-B095-5594DA403485}">
      <dgm:prSet/>
      <dgm:spPr/>
      <dgm:t>
        <a:bodyPr/>
        <a:lstStyle/>
        <a:p>
          <a:endParaRPr lang="en-US"/>
        </a:p>
      </dgm:t>
    </dgm:pt>
    <dgm:pt modelId="{27D59E37-6263-488C-9356-75A8620A6C87}" type="pres">
      <dgm:prSet presAssocID="{FB9F34C6-17AB-4638-9522-9E71F7F99C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C69C79-9FE4-48DB-9C4B-9517D3375319}" type="pres">
      <dgm:prSet presAssocID="{E13A318B-6153-4B09-AABD-DDDB64D21E65}" presName="boxAndChildren" presStyleCnt="0"/>
      <dgm:spPr/>
      <dgm:t>
        <a:bodyPr/>
        <a:lstStyle/>
        <a:p>
          <a:endParaRPr lang="en-US"/>
        </a:p>
      </dgm:t>
    </dgm:pt>
    <dgm:pt modelId="{BBADFB7E-63E7-47EB-9D53-9EFBC9D96BF8}" type="pres">
      <dgm:prSet presAssocID="{E13A318B-6153-4B09-AABD-DDDB64D21E65}" presName="parentTextBox" presStyleLbl="node1" presStyleIdx="0" presStyleCnt="3"/>
      <dgm:spPr/>
      <dgm:t>
        <a:bodyPr/>
        <a:lstStyle/>
        <a:p>
          <a:endParaRPr lang="en-US"/>
        </a:p>
      </dgm:t>
    </dgm:pt>
    <dgm:pt modelId="{1500D680-62C9-4067-93D0-6D6F2D2C277F}" type="pres">
      <dgm:prSet presAssocID="{210DD615-F3F7-4022-A897-EE34A1EA4B91}" presName="sp" presStyleCnt="0"/>
      <dgm:spPr/>
      <dgm:t>
        <a:bodyPr/>
        <a:lstStyle/>
        <a:p>
          <a:endParaRPr lang="en-US"/>
        </a:p>
      </dgm:t>
    </dgm:pt>
    <dgm:pt modelId="{45C49E47-76E7-42EA-B732-8428D12D7972}" type="pres">
      <dgm:prSet presAssocID="{568843AA-6E66-491A-AAEF-1B4A38A9B40A}" presName="arrowAndChildren" presStyleCnt="0"/>
      <dgm:spPr/>
      <dgm:t>
        <a:bodyPr/>
        <a:lstStyle/>
        <a:p>
          <a:endParaRPr lang="en-US"/>
        </a:p>
      </dgm:t>
    </dgm:pt>
    <dgm:pt modelId="{85F5EB6C-7B8C-47A3-A911-98AD5ECE92B6}" type="pres">
      <dgm:prSet presAssocID="{568843AA-6E66-491A-AAEF-1B4A38A9B40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04E990B-A01A-4227-80E9-60F0CB7FCCD2}" type="pres">
      <dgm:prSet presAssocID="{6A8EB0AB-702F-4E69-96F3-81EFA66D1579}" presName="sp" presStyleCnt="0"/>
      <dgm:spPr/>
      <dgm:t>
        <a:bodyPr/>
        <a:lstStyle/>
        <a:p>
          <a:endParaRPr lang="en-US"/>
        </a:p>
      </dgm:t>
    </dgm:pt>
    <dgm:pt modelId="{E24DA434-FA9C-4AE7-8924-9B4AAD841980}" type="pres">
      <dgm:prSet presAssocID="{6BDC885C-D1F5-4127-BF01-42D10A26839A}" presName="arrowAndChildren" presStyleCnt="0"/>
      <dgm:spPr/>
      <dgm:t>
        <a:bodyPr/>
        <a:lstStyle/>
        <a:p>
          <a:endParaRPr lang="en-US"/>
        </a:p>
      </dgm:t>
    </dgm:pt>
    <dgm:pt modelId="{15FBFF66-419D-461F-A428-59D4BEB5FE6D}" type="pres">
      <dgm:prSet presAssocID="{6BDC885C-D1F5-4127-BF01-42D10A26839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9E7EA84-8EE1-4170-ABFD-8033CDE21436}" srcId="{FB9F34C6-17AB-4638-9522-9E71F7F99C8B}" destId="{6BDC885C-D1F5-4127-BF01-42D10A26839A}" srcOrd="0" destOrd="0" parTransId="{466D0C45-D311-46BC-8169-2FB31728E603}" sibTransId="{6A8EB0AB-702F-4E69-96F3-81EFA66D1579}"/>
    <dgm:cxn modelId="{679786AD-E073-4A7F-97C3-46F60C7A436C}" type="presOf" srcId="{FB9F34C6-17AB-4638-9522-9E71F7F99C8B}" destId="{27D59E37-6263-488C-9356-75A8620A6C87}" srcOrd="0" destOrd="0" presId="urn:microsoft.com/office/officeart/2005/8/layout/process4"/>
    <dgm:cxn modelId="{5E7CC392-DAFD-46B2-8408-53C95F6FCAEF}" type="presOf" srcId="{568843AA-6E66-491A-AAEF-1B4A38A9B40A}" destId="{85F5EB6C-7B8C-47A3-A911-98AD5ECE92B6}" srcOrd="0" destOrd="0" presId="urn:microsoft.com/office/officeart/2005/8/layout/process4"/>
    <dgm:cxn modelId="{BDECF8D2-DF57-4F77-B095-5594DA403485}" srcId="{FB9F34C6-17AB-4638-9522-9E71F7F99C8B}" destId="{E13A318B-6153-4B09-AABD-DDDB64D21E65}" srcOrd="2" destOrd="0" parTransId="{F3C30CBD-301E-48C1-B225-A7AA28EF064D}" sibTransId="{9DD203CA-2781-4A52-99C9-F4AC769C94C8}"/>
    <dgm:cxn modelId="{2838368B-05D7-4317-9315-263AD0EFABD3}" type="presOf" srcId="{6BDC885C-D1F5-4127-BF01-42D10A26839A}" destId="{15FBFF66-419D-461F-A428-59D4BEB5FE6D}" srcOrd="0" destOrd="0" presId="urn:microsoft.com/office/officeart/2005/8/layout/process4"/>
    <dgm:cxn modelId="{C4AB3521-F2E9-4132-9203-387391446408}" type="presOf" srcId="{E13A318B-6153-4B09-AABD-DDDB64D21E65}" destId="{BBADFB7E-63E7-47EB-9D53-9EFBC9D96BF8}" srcOrd="0" destOrd="0" presId="urn:microsoft.com/office/officeart/2005/8/layout/process4"/>
    <dgm:cxn modelId="{A63DDF7A-E86D-4F5A-A75F-91553E8E3129}" srcId="{FB9F34C6-17AB-4638-9522-9E71F7F99C8B}" destId="{568843AA-6E66-491A-AAEF-1B4A38A9B40A}" srcOrd="1" destOrd="0" parTransId="{021571AF-8CF8-4CB8-84CC-FB4CD3585118}" sibTransId="{210DD615-F3F7-4022-A897-EE34A1EA4B91}"/>
    <dgm:cxn modelId="{372909E2-B868-4AA6-BD7D-F81A709A80DB}" type="presParOf" srcId="{27D59E37-6263-488C-9356-75A8620A6C87}" destId="{A1C69C79-9FE4-48DB-9C4B-9517D3375319}" srcOrd="0" destOrd="0" presId="urn:microsoft.com/office/officeart/2005/8/layout/process4"/>
    <dgm:cxn modelId="{DBF3E699-9C11-4F9E-8684-47803598993A}" type="presParOf" srcId="{A1C69C79-9FE4-48DB-9C4B-9517D3375319}" destId="{BBADFB7E-63E7-47EB-9D53-9EFBC9D96BF8}" srcOrd="0" destOrd="0" presId="urn:microsoft.com/office/officeart/2005/8/layout/process4"/>
    <dgm:cxn modelId="{5F399135-D69D-4FB1-9AB3-3813AF8D6BDF}" type="presParOf" srcId="{27D59E37-6263-488C-9356-75A8620A6C87}" destId="{1500D680-62C9-4067-93D0-6D6F2D2C277F}" srcOrd="1" destOrd="0" presId="urn:microsoft.com/office/officeart/2005/8/layout/process4"/>
    <dgm:cxn modelId="{4C270EC6-30EB-415C-91AA-91DB47BFB09C}" type="presParOf" srcId="{27D59E37-6263-488C-9356-75A8620A6C87}" destId="{45C49E47-76E7-42EA-B732-8428D12D7972}" srcOrd="2" destOrd="0" presId="urn:microsoft.com/office/officeart/2005/8/layout/process4"/>
    <dgm:cxn modelId="{5AC2EB50-012B-4951-AF37-E6729B45CF62}" type="presParOf" srcId="{45C49E47-76E7-42EA-B732-8428D12D7972}" destId="{85F5EB6C-7B8C-47A3-A911-98AD5ECE92B6}" srcOrd="0" destOrd="0" presId="urn:microsoft.com/office/officeart/2005/8/layout/process4"/>
    <dgm:cxn modelId="{7A79BE8C-1526-42CB-8BA3-DDC598C308CD}" type="presParOf" srcId="{27D59E37-6263-488C-9356-75A8620A6C87}" destId="{804E990B-A01A-4227-80E9-60F0CB7FCCD2}" srcOrd="3" destOrd="0" presId="urn:microsoft.com/office/officeart/2005/8/layout/process4"/>
    <dgm:cxn modelId="{88FA3697-8C27-4970-B827-D06021D2FA95}" type="presParOf" srcId="{27D59E37-6263-488C-9356-75A8620A6C87}" destId="{E24DA434-FA9C-4AE7-8924-9B4AAD841980}" srcOrd="4" destOrd="0" presId="urn:microsoft.com/office/officeart/2005/8/layout/process4"/>
    <dgm:cxn modelId="{654E7D74-8F7E-4E18-A78D-A79C3AB7BFB2}" type="presParOf" srcId="{E24DA434-FA9C-4AE7-8924-9B4AAD841980}" destId="{15FBFF66-419D-461F-A428-59D4BEB5FE6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71E4B4-B67A-4986-BB4E-C5943285EA3B}" type="doc">
      <dgm:prSet loTypeId="urn:microsoft.com/office/officeart/2008/layout/VerticalCurvedList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04D339-A086-457A-ABB7-34C67DF1DB25}">
      <dgm:prSet phldrT="[Text]"/>
      <dgm:spPr>
        <a:gradFill flip="none" rotWithShape="0">
          <a:gsLst>
            <a:gs pos="0">
              <a:srgbClr val="E54B4B">
                <a:shade val="30000"/>
                <a:satMod val="115000"/>
              </a:srgbClr>
            </a:gs>
            <a:gs pos="50000">
              <a:srgbClr val="E54B4B">
                <a:shade val="67500"/>
                <a:satMod val="115000"/>
              </a:srgbClr>
            </a:gs>
            <a:gs pos="100000">
              <a:srgbClr val="E54B4B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Administration Questionnaire.</a:t>
          </a:r>
          <a:endParaRPr lang="en-US" b="1" dirty="0"/>
        </a:p>
      </dgm:t>
    </dgm:pt>
    <dgm:pt modelId="{7A2DF970-4CB9-445F-A547-69C5ADDD4F11}" type="parTrans" cxnId="{14066FB8-99E4-4A6A-820C-E77A988F2217}">
      <dgm:prSet/>
      <dgm:spPr/>
      <dgm:t>
        <a:bodyPr/>
        <a:lstStyle/>
        <a:p>
          <a:endParaRPr lang="en-US"/>
        </a:p>
      </dgm:t>
    </dgm:pt>
    <dgm:pt modelId="{0F96AE4D-AD82-42FB-A5A1-AF9633D44690}" type="sibTrans" cxnId="{14066FB8-99E4-4A6A-820C-E77A988F2217}">
      <dgm:prSet/>
      <dgm:spPr/>
      <dgm:t>
        <a:bodyPr/>
        <a:lstStyle/>
        <a:p>
          <a:endParaRPr lang="en-US"/>
        </a:p>
      </dgm:t>
    </dgm:pt>
    <dgm:pt modelId="{7077DE84-873C-4A7B-9C9B-2BD8273645FA}">
      <dgm:prSet phldrT="[Text]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Departments Questionnaire.</a:t>
          </a:r>
          <a:endParaRPr lang="en-US" dirty="0"/>
        </a:p>
      </dgm:t>
    </dgm:pt>
    <dgm:pt modelId="{3E19885C-AD74-43D5-8B19-5608D48F3A17}" type="parTrans" cxnId="{C7CAE48E-D8AD-40B0-A174-5FC8B9CDA05A}">
      <dgm:prSet/>
      <dgm:spPr/>
      <dgm:t>
        <a:bodyPr/>
        <a:lstStyle/>
        <a:p>
          <a:endParaRPr lang="en-US"/>
        </a:p>
      </dgm:t>
    </dgm:pt>
    <dgm:pt modelId="{0E9074FA-3D41-4B50-A622-53C20903D02E}" type="sibTrans" cxnId="{C7CAE48E-D8AD-40B0-A174-5FC8B9CDA05A}">
      <dgm:prSet/>
      <dgm:spPr/>
      <dgm:t>
        <a:bodyPr/>
        <a:lstStyle/>
        <a:p>
          <a:endParaRPr lang="en-US"/>
        </a:p>
      </dgm:t>
    </dgm:pt>
    <dgm:pt modelId="{81503D86-E3FD-407E-B4C0-6982835ACA48}">
      <dgm:prSet phldrT="[Text]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Bridging Tables.</a:t>
          </a:r>
          <a:endParaRPr lang="en-US" dirty="0"/>
        </a:p>
      </dgm:t>
    </dgm:pt>
    <dgm:pt modelId="{B4271D26-22C2-4CE9-B920-65C1D07E6482}" type="parTrans" cxnId="{EC7106FC-EEAD-4F40-8F5C-CD901230AF30}">
      <dgm:prSet/>
      <dgm:spPr/>
      <dgm:t>
        <a:bodyPr/>
        <a:lstStyle/>
        <a:p>
          <a:endParaRPr lang="en-US"/>
        </a:p>
      </dgm:t>
    </dgm:pt>
    <dgm:pt modelId="{64B0DDCE-1BE0-4514-A72B-6CF74EF57C5A}" type="sibTrans" cxnId="{EC7106FC-EEAD-4F40-8F5C-CD901230AF30}">
      <dgm:prSet/>
      <dgm:spPr/>
      <dgm:t>
        <a:bodyPr/>
        <a:lstStyle/>
        <a:p>
          <a:endParaRPr lang="en-US"/>
        </a:p>
      </dgm:t>
    </dgm:pt>
    <dgm:pt modelId="{5326FDE0-5FDC-42D9-A052-229441363F28}" type="pres">
      <dgm:prSet presAssocID="{EC71E4B4-B67A-4986-BB4E-C5943285EA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497DB73-A249-471F-B94B-7CBDA088F864}" type="pres">
      <dgm:prSet presAssocID="{EC71E4B4-B67A-4986-BB4E-C5943285EA3B}" presName="Name1" presStyleCnt="0"/>
      <dgm:spPr/>
    </dgm:pt>
    <dgm:pt modelId="{BC85E424-3103-4E27-A9B4-841C287BF448}" type="pres">
      <dgm:prSet presAssocID="{EC71E4B4-B67A-4986-BB4E-C5943285EA3B}" presName="cycle" presStyleCnt="0"/>
      <dgm:spPr/>
    </dgm:pt>
    <dgm:pt modelId="{C43FB4D3-9C39-4EF7-9967-FA248DAC77AC}" type="pres">
      <dgm:prSet presAssocID="{EC71E4B4-B67A-4986-BB4E-C5943285EA3B}" presName="srcNode" presStyleLbl="node1" presStyleIdx="0" presStyleCnt="3"/>
      <dgm:spPr/>
    </dgm:pt>
    <dgm:pt modelId="{C4BD7BCE-6B5A-4667-87A6-908D76892095}" type="pres">
      <dgm:prSet presAssocID="{EC71E4B4-B67A-4986-BB4E-C5943285EA3B}" presName="conn" presStyleLbl="parChTrans1D2" presStyleIdx="0" presStyleCnt="1"/>
      <dgm:spPr/>
      <dgm:t>
        <a:bodyPr/>
        <a:lstStyle/>
        <a:p>
          <a:endParaRPr lang="en-US"/>
        </a:p>
      </dgm:t>
    </dgm:pt>
    <dgm:pt modelId="{E3682128-CB1C-460C-9247-92681FD4B500}" type="pres">
      <dgm:prSet presAssocID="{EC71E4B4-B67A-4986-BB4E-C5943285EA3B}" presName="extraNode" presStyleLbl="node1" presStyleIdx="0" presStyleCnt="3"/>
      <dgm:spPr/>
    </dgm:pt>
    <dgm:pt modelId="{96030ABE-4B26-4ABF-AD6B-1FA29BD9BBEF}" type="pres">
      <dgm:prSet presAssocID="{EC71E4B4-B67A-4986-BB4E-C5943285EA3B}" presName="dstNode" presStyleLbl="node1" presStyleIdx="0" presStyleCnt="3"/>
      <dgm:spPr/>
    </dgm:pt>
    <dgm:pt modelId="{54F602CF-076B-400D-AE2D-EB59591C638C}" type="pres">
      <dgm:prSet presAssocID="{A404D339-A086-457A-ABB7-34C67DF1DB25}" presName="text_1" presStyleLbl="node1" presStyleIdx="0" presStyleCnt="3">
        <dgm:presLayoutVars>
          <dgm:bulletEnabled val="1"/>
        </dgm:presLayoutVars>
      </dgm:prSet>
      <dgm:spPr>
        <a:prstGeom prst="flowChartDelay">
          <a:avLst/>
        </a:prstGeom>
      </dgm:spPr>
      <dgm:t>
        <a:bodyPr/>
        <a:lstStyle/>
        <a:p>
          <a:endParaRPr lang="en-US"/>
        </a:p>
      </dgm:t>
    </dgm:pt>
    <dgm:pt modelId="{C909D060-A2EF-49BB-B6BB-7D99B031D45D}" type="pres">
      <dgm:prSet presAssocID="{A404D339-A086-457A-ABB7-34C67DF1DB25}" presName="accent_1" presStyleCnt="0"/>
      <dgm:spPr/>
    </dgm:pt>
    <dgm:pt modelId="{C2658A9D-A3A0-4BE2-819F-44BCDCD7B61E}" type="pres">
      <dgm:prSet presAssocID="{A404D339-A086-457A-ABB7-34C67DF1DB25}" presName="accentRepeatNode" presStyleLbl="solidFgAcc1" presStyleIdx="0" presStyleCnt="3"/>
      <dgm:spPr>
        <a:gradFill flip="none" rotWithShape="0">
          <a:gsLst>
            <a:gs pos="0">
              <a:srgbClr val="FD3333">
                <a:shade val="30000"/>
                <a:satMod val="115000"/>
              </a:srgbClr>
            </a:gs>
            <a:gs pos="50000">
              <a:srgbClr val="FD3333">
                <a:shade val="67500"/>
                <a:satMod val="115000"/>
              </a:srgbClr>
            </a:gs>
            <a:gs pos="100000">
              <a:srgbClr val="FD3333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8324CFD5-8C2B-4228-8E35-34783B764411}" type="pres">
      <dgm:prSet presAssocID="{7077DE84-873C-4A7B-9C9B-2BD8273645FA}" presName="text_2" presStyleLbl="node1" presStyleIdx="1" presStyleCnt="3">
        <dgm:presLayoutVars>
          <dgm:bulletEnabled val="1"/>
        </dgm:presLayoutVars>
      </dgm:prSet>
      <dgm:spPr>
        <a:prstGeom prst="flowChartDelay">
          <a:avLst/>
        </a:prstGeom>
      </dgm:spPr>
      <dgm:t>
        <a:bodyPr/>
        <a:lstStyle/>
        <a:p>
          <a:endParaRPr lang="en-US"/>
        </a:p>
      </dgm:t>
    </dgm:pt>
    <dgm:pt modelId="{A86B1FA4-2ABF-477C-9368-D6FB2B5DD560}" type="pres">
      <dgm:prSet presAssocID="{7077DE84-873C-4A7B-9C9B-2BD8273645FA}" presName="accent_2" presStyleCnt="0"/>
      <dgm:spPr/>
    </dgm:pt>
    <dgm:pt modelId="{8BE9942A-BCA2-46CB-A5EC-1C0900F9F9B0}" type="pres">
      <dgm:prSet presAssocID="{7077DE84-873C-4A7B-9C9B-2BD8273645FA}" presName="accentRepeatNode" presStyleLbl="solidFgAcc1" presStyleIdx="1" presStyleCnt="3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61C7D149-498D-46F7-80CC-41EB55298205}" type="pres">
      <dgm:prSet presAssocID="{81503D86-E3FD-407E-B4C0-6982835ACA48}" presName="text_3" presStyleLbl="node1" presStyleIdx="2" presStyleCnt="3">
        <dgm:presLayoutVars>
          <dgm:bulletEnabled val="1"/>
        </dgm:presLayoutVars>
      </dgm:prSet>
      <dgm:spPr>
        <a:prstGeom prst="flowChartDelay">
          <a:avLst/>
        </a:prstGeom>
      </dgm:spPr>
      <dgm:t>
        <a:bodyPr/>
        <a:lstStyle/>
        <a:p>
          <a:endParaRPr lang="en-US"/>
        </a:p>
      </dgm:t>
    </dgm:pt>
    <dgm:pt modelId="{A5D56537-0CE5-4246-8607-875784C99945}" type="pres">
      <dgm:prSet presAssocID="{81503D86-E3FD-407E-B4C0-6982835ACA48}" presName="accent_3" presStyleCnt="0"/>
      <dgm:spPr/>
    </dgm:pt>
    <dgm:pt modelId="{59D8FD8F-9C46-4243-853E-8561A5899C59}" type="pres">
      <dgm:prSet presAssocID="{81503D86-E3FD-407E-B4C0-6982835ACA48}" presName="accentRepeatNode" presStyleLbl="solidFgAcc1" presStyleIdx="2" presStyleCnt="3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</dgm:pt>
  </dgm:ptLst>
  <dgm:cxnLst>
    <dgm:cxn modelId="{91F36290-998E-4FD7-895A-CBA9DAD5E55F}" type="presOf" srcId="{0F96AE4D-AD82-42FB-A5A1-AF9633D44690}" destId="{C4BD7BCE-6B5A-4667-87A6-908D76892095}" srcOrd="0" destOrd="0" presId="urn:microsoft.com/office/officeart/2008/layout/VerticalCurvedList"/>
    <dgm:cxn modelId="{EC7106FC-EEAD-4F40-8F5C-CD901230AF30}" srcId="{EC71E4B4-B67A-4986-BB4E-C5943285EA3B}" destId="{81503D86-E3FD-407E-B4C0-6982835ACA48}" srcOrd="2" destOrd="0" parTransId="{B4271D26-22C2-4CE9-B920-65C1D07E6482}" sibTransId="{64B0DDCE-1BE0-4514-A72B-6CF74EF57C5A}"/>
    <dgm:cxn modelId="{8A8FB348-30B6-412F-B1EE-0E8C0BE2F59B}" type="presOf" srcId="{A404D339-A086-457A-ABB7-34C67DF1DB25}" destId="{54F602CF-076B-400D-AE2D-EB59591C638C}" srcOrd="0" destOrd="0" presId="urn:microsoft.com/office/officeart/2008/layout/VerticalCurvedList"/>
    <dgm:cxn modelId="{B4750CB6-4C08-4240-9E52-7C09BF22DEFF}" type="presOf" srcId="{7077DE84-873C-4A7B-9C9B-2BD8273645FA}" destId="{8324CFD5-8C2B-4228-8E35-34783B764411}" srcOrd="0" destOrd="0" presId="urn:microsoft.com/office/officeart/2008/layout/VerticalCurvedList"/>
    <dgm:cxn modelId="{C7CAE48E-D8AD-40B0-A174-5FC8B9CDA05A}" srcId="{EC71E4B4-B67A-4986-BB4E-C5943285EA3B}" destId="{7077DE84-873C-4A7B-9C9B-2BD8273645FA}" srcOrd="1" destOrd="0" parTransId="{3E19885C-AD74-43D5-8B19-5608D48F3A17}" sibTransId="{0E9074FA-3D41-4B50-A622-53C20903D02E}"/>
    <dgm:cxn modelId="{6263D54A-D078-47E6-9A90-7245EBA6A7D2}" type="presOf" srcId="{EC71E4B4-B67A-4986-BB4E-C5943285EA3B}" destId="{5326FDE0-5FDC-42D9-A052-229441363F28}" srcOrd="0" destOrd="0" presId="urn:microsoft.com/office/officeart/2008/layout/VerticalCurvedList"/>
    <dgm:cxn modelId="{692ED4BB-1872-4547-866C-CA0C8A422E53}" type="presOf" srcId="{81503D86-E3FD-407E-B4C0-6982835ACA48}" destId="{61C7D149-498D-46F7-80CC-41EB55298205}" srcOrd="0" destOrd="0" presId="urn:microsoft.com/office/officeart/2008/layout/VerticalCurvedList"/>
    <dgm:cxn modelId="{14066FB8-99E4-4A6A-820C-E77A988F2217}" srcId="{EC71E4B4-B67A-4986-BB4E-C5943285EA3B}" destId="{A404D339-A086-457A-ABB7-34C67DF1DB25}" srcOrd="0" destOrd="0" parTransId="{7A2DF970-4CB9-445F-A547-69C5ADDD4F11}" sibTransId="{0F96AE4D-AD82-42FB-A5A1-AF9633D44690}"/>
    <dgm:cxn modelId="{403AAF5A-DBAA-44D0-9154-A5E95CF96543}" type="presParOf" srcId="{5326FDE0-5FDC-42D9-A052-229441363F28}" destId="{6497DB73-A249-471F-B94B-7CBDA088F864}" srcOrd="0" destOrd="0" presId="urn:microsoft.com/office/officeart/2008/layout/VerticalCurvedList"/>
    <dgm:cxn modelId="{7DF59A23-37B3-4BF5-90A6-E8BDFE35DC5B}" type="presParOf" srcId="{6497DB73-A249-471F-B94B-7CBDA088F864}" destId="{BC85E424-3103-4E27-A9B4-841C287BF448}" srcOrd="0" destOrd="0" presId="urn:microsoft.com/office/officeart/2008/layout/VerticalCurvedList"/>
    <dgm:cxn modelId="{561123E0-E2B8-4E43-82FB-BE0E830FC89A}" type="presParOf" srcId="{BC85E424-3103-4E27-A9B4-841C287BF448}" destId="{C43FB4D3-9C39-4EF7-9967-FA248DAC77AC}" srcOrd="0" destOrd="0" presId="urn:microsoft.com/office/officeart/2008/layout/VerticalCurvedList"/>
    <dgm:cxn modelId="{31EF83A4-5B13-499A-BD42-22A3458B4F1E}" type="presParOf" srcId="{BC85E424-3103-4E27-A9B4-841C287BF448}" destId="{C4BD7BCE-6B5A-4667-87A6-908D76892095}" srcOrd="1" destOrd="0" presId="urn:microsoft.com/office/officeart/2008/layout/VerticalCurvedList"/>
    <dgm:cxn modelId="{ECA2C434-D034-4783-800A-3F243D8A65C8}" type="presParOf" srcId="{BC85E424-3103-4E27-A9B4-841C287BF448}" destId="{E3682128-CB1C-460C-9247-92681FD4B500}" srcOrd="2" destOrd="0" presId="urn:microsoft.com/office/officeart/2008/layout/VerticalCurvedList"/>
    <dgm:cxn modelId="{14A65884-53D5-4118-B168-5ACFBD0C5C79}" type="presParOf" srcId="{BC85E424-3103-4E27-A9B4-841C287BF448}" destId="{96030ABE-4B26-4ABF-AD6B-1FA29BD9BBEF}" srcOrd="3" destOrd="0" presId="urn:microsoft.com/office/officeart/2008/layout/VerticalCurvedList"/>
    <dgm:cxn modelId="{001B4211-5C96-4799-83D6-4090E764F81F}" type="presParOf" srcId="{6497DB73-A249-471F-B94B-7CBDA088F864}" destId="{54F602CF-076B-400D-AE2D-EB59591C638C}" srcOrd="1" destOrd="0" presId="urn:microsoft.com/office/officeart/2008/layout/VerticalCurvedList"/>
    <dgm:cxn modelId="{5C0C05AD-B656-4E7C-92A4-737FA2465BF3}" type="presParOf" srcId="{6497DB73-A249-471F-B94B-7CBDA088F864}" destId="{C909D060-A2EF-49BB-B6BB-7D99B031D45D}" srcOrd="2" destOrd="0" presId="urn:microsoft.com/office/officeart/2008/layout/VerticalCurvedList"/>
    <dgm:cxn modelId="{155F75A0-5FB5-46AB-ABD2-861C2BDB591B}" type="presParOf" srcId="{C909D060-A2EF-49BB-B6BB-7D99B031D45D}" destId="{C2658A9D-A3A0-4BE2-819F-44BCDCD7B61E}" srcOrd="0" destOrd="0" presId="urn:microsoft.com/office/officeart/2008/layout/VerticalCurvedList"/>
    <dgm:cxn modelId="{2C8344B8-4522-44FA-AEC0-3D0F30C8AB68}" type="presParOf" srcId="{6497DB73-A249-471F-B94B-7CBDA088F864}" destId="{8324CFD5-8C2B-4228-8E35-34783B764411}" srcOrd="3" destOrd="0" presId="urn:microsoft.com/office/officeart/2008/layout/VerticalCurvedList"/>
    <dgm:cxn modelId="{C858ED3E-8525-44A6-96E6-AE6FA51B0028}" type="presParOf" srcId="{6497DB73-A249-471F-B94B-7CBDA088F864}" destId="{A86B1FA4-2ABF-477C-9368-D6FB2B5DD560}" srcOrd="4" destOrd="0" presId="urn:microsoft.com/office/officeart/2008/layout/VerticalCurvedList"/>
    <dgm:cxn modelId="{A1644BC3-D7F4-4286-A356-B111408ED980}" type="presParOf" srcId="{A86B1FA4-2ABF-477C-9368-D6FB2B5DD560}" destId="{8BE9942A-BCA2-46CB-A5EC-1C0900F9F9B0}" srcOrd="0" destOrd="0" presId="urn:microsoft.com/office/officeart/2008/layout/VerticalCurvedList"/>
    <dgm:cxn modelId="{AE88C085-0F61-4B4E-8A01-9952FE65E993}" type="presParOf" srcId="{6497DB73-A249-471F-B94B-7CBDA088F864}" destId="{61C7D149-498D-46F7-80CC-41EB55298205}" srcOrd="5" destOrd="0" presId="urn:microsoft.com/office/officeart/2008/layout/VerticalCurvedList"/>
    <dgm:cxn modelId="{02A8D509-1CDB-4B38-B551-448225678D1F}" type="presParOf" srcId="{6497DB73-A249-471F-B94B-7CBDA088F864}" destId="{A5D56537-0CE5-4246-8607-875784C99945}" srcOrd="6" destOrd="0" presId="urn:microsoft.com/office/officeart/2008/layout/VerticalCurvedList"/>
    <dgm:cxn modelId="{5ABB3879-A078-4849-BAC4-B77BEB4001F1}" type="presParOf" srcId="{A5D56537-0CE5-4246-8607-875784C99945}" destId="{59D8FD8F-9C46-4243-853E-8561A5899C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2E4BD6-C1A5-448E-A74C-1E7196AA833D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7F074F-906B-4B1E-B002-0EDE1C72931B}">
      <dgm:prSet/>
      <dgm:spPr/>
      <dgm:t>
        <a:bodyPr/>
        <a:lstStyle/>
        <a:p>
          <a:pPr rtl="0"/>
          <a:r>
            <a:rPr lang="en-US" smtClean="0"/>
            <a:t>Sample collected from the departments questionnaire is 84.</a:t>
          </a:r>
          <a:endParaRPr lang="en-US"/>
        </a:p>
      </dgm:t>
    </dgm:pt>
    <dgm:pt modelId="{11834E36-F48A-4B16-BDF6-5C4078CF2AE2}" type="parTrans" cxnId="{7446ADBE-6323-48D5-8E5E-125F326729E3}">
      <dgm:prSet/>
      <dgm:spPr/>
      <dgm:t>
        <a:bodyPr/>
        <a:lstStyle/>
        <a:p>
          <a:endParaRPr lang="en-US"/>
        </a:p>
      </dgm:t>
    </dgm:pt>
    <dgm:pt modelId="{47027969-3887-4502-A518-D051A04BB977}" type="sibTrans" cxnId="{7446ADBE-6323-48D5-8E5E-125F326729E3}">
      <dgm:prSet/>
      <dgm:spPr/>
      <dgm:t>
        <a:bodyPr/>
        <a:lstStyle/>
        <a:p>
          <a:endParaRPr lang="en-US"/>
        </a:p>
      </dgm:t>
    </dgm:pt>
    <dgm:pt modelId="{8A5915C7-AD29-4EEC-ACB5-103055A64B83}">
      <dgm:prSet/>
      <dgm:spPr/>
      <dgm:t>
        <a:bodyPr/>
        <a:lstStyle/>
        <a:p>
          <a:pPr rtl="0"/>
          <a:r>
            <a:rPr lang="en-US" smtClean="0"/>
            <a:t>From the administration’s questionnaire is 4 out of 7.</a:t>
          </a:r>
          <a:endParaRPr lang="en-US"/>
        </a:p>
      </dgm:t>
    </dgm:pt>
    <dgm:pt modelId="{059841E6-4E62-4775-A8ED-21305CD5A45E}" type="parTrans" cxnId="{DA55A3EF-EFCD-42F9-A5A8-FDA6D119E677}">
      <dgm:prSet/>
      <dgm:spPr/>
      <dgm:t>
        <a:bodyPr/>
        <a:lstStyle/>
        <a:p>
          <a:endParaRPr lang="en-US"/>
        </a:p>
      </dgm:t>
    </dgm:pt>
    <dgm:pt modelId="{B737FE3A-F235-4782-84E1-A6026067BB7C}" type="sibTrans" cxnId="{DA55A3EF-EFCD-42F9-A5A8-FDA6D119E677}">
      <dgm:prSet/>
      <dgm:spPr/>
      <dgm:t>
        <a:bodyPr/>
        <a:lstStyle/>
        <a:p>
          <a:endParaRPr lang="en-US"/>
        </a:p>
      </dgm:t>
    </dgm:pt>
    <dgm:pt modelId="{0F96A12C-476E-45B0-B9EA-A4547ADF85C1}" type="pres">
      <dgm:prSet presAssocID="{572E4BD6-C1A5-448E-A74C-1E7196AA833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6D60CF-0296-4597-95FC-391279C32861}" type="pres">
      <dgm:prSet presAssocID="{4A7F074F-906B-4B1E-B002-0EDE1C72931B}" presName="circle1" presStyleLbl="node1" presStyleIdx="0" presStyleCnt="2"/>
      <dgm:spPr/>
    </dgm:pt>
    <dgm:pt modelId="{2FBB1379-BDD3-423B-8A86-63BDD5209EC9}" type="pres">
      <dgm:prSet presAssocID="{4A7F074F-906B-4B1E-B002-0EDE1C72931B}" presName="space" presStyleCnt="0"/>
      <dgm:spPr/>
    </dgm:pt>
    <dgm:pt modelId="{FDA9A674-2594-400F-9D9E-175674235757}" type="pres">
      <dgm:prSet presAssocID="{4A7F074F-906B-4B1E-B002-0EDE1C72931B}" presName="rect1" presStyleLbl="alignAcc1" presStyleIdx="0" presStyleCnt="2"/>
      <dgm:spPr/>
      <dgm:t>
        <a:bodyPr/>
        <a:lstStyle/>
        <a:p>
          <a:endParaRPr lang="en-US"/>
        </a:p>
      </dgm:t>
    </dgm:pt>
    <dgm:pt modelId="{253A144E-6CE9-4BAA-90DD-A2009BD6D1F1}" type="pres">
      <dgm:prSet presAssocID="{8A5915C7-AD29-4EEC-ACB5-103055A64B83}" presName="vertSpace2" presStyleLbl="node1" presStyleIdx="0" presStyleCnt="2"/>
      <dgm:spPr/>
    </dgm:pt>
    <dgm:pt modelId="{DB689A08-F218-4F5E-8073-827B888FBB50}" type="pres">
      <dgm:prSet presAssocID="{8A5915C7-AD29-4EEC-ACB5-103055A64B83}" presName="circle2" presStyleLbl="node1" presStyleIdx="1" presStyleCnt="2"/>
      <dgm:spPr/>
    </dgm:pt>
    <dgm:pt modelId="{7BD420BA-20CC-431A-A8E8-D75DC624E4FD}" type="pres">
      <dgm:prSet presAssocID="{8A5915C7-AD29-4EEC-ACB5-103055A64B83}" presName="rect2" presStyleLbl="alignAcc1" presStyleIdx="1" presStyleCnt="2"/>
      <dgm:spPr/>
      <dgm:t>
        <a:bodyPr/>
        <a:lstStyle/>
        <a:p>
          <a:endParaRPr lang="en-US"/>
        </a:p>
      </dgm:t>
    </dgm:pt>
    <dgm:pt modelId="{7D585E68-717F-47FF-B717-005485D79631}" type="pres">
      <dgm:prSet presAssocID="{4A7F074F-906B-4B1E-B002-0EDE1C72931B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799E3-2C48-4E43-865E-16961EA947A8}" type="pres">
      <dgm:prSet presAssocID="{8A5915C7-AD29-4EEC-ACB5-103055A64B83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46ADBE-6323-48D5-8E5E-125F326729E3}" srcId="{572E4BD6-C1A5-448E-A74C-1E7196AA833D}" destId="{4A7F074F-906B-4B1E-B002-0EDE1C72931B}" srcOrd="0" destOrd="0" parTransId="{11834E36-F48A-4B16-BDF6-5C4078CF2AE2}" sibTransId="{47027969-3887-4502-A518-D051A04BB977}"/>
    <dgm:cxn modelId="{4A3334F0-6D1C-491C-9EA2-B6164B608022}" type="presOf" srcId="{4A7F074F-906B-4B1E-B002-0EDE1C72931B}" destId="{7D585E68-717F-47FF-B717-005485D79631}" srcOrd="1" destOrd="0" presId="urn:microsoft.com/office/officeart/2005/8/layout/target3"/>
    <dgm:cxn modelId="{BA38C381-2081-4374-B587-67EAD6DE0600}" type="presOf" srcId="{8A5915C7-AD29-4EEC-ACB5-103055A64B83}" destId="{7BD420BA-20CC-431A-A8E8-D75DC624E4FD}" srcOrd="0" destOrd="0" presId="urn:microsoft.com/office/officeart/2005/8/layout/target3"/>
    <dgm:cxn modelId="{B26E6FB0-E4D8-4360-8BAB-46C390BA8E4D}" type="presOf" srcId="{8A5915C7-AD29-4EEC-ACB5-103055A64B83}" destId="{4EE799E3-2C48-4E43-865E-16961EA947A8}" srcOrd="1" destOrd="0" presId="urn:microsoft.com/office/officeart/2005/8/layout/target3"/>
    <dgm:cxn modelId="{E4E02D90-B859-40C0-A838-4AB5C9991088}" type="presOf" srcId="{4A7F074F-906B-4B1E-B002-0EDE1C72931B}" destId="{FDA9A674-2594-400F-9D9E-175674235757}" srcOrd="0" destOrd="0" presId="urn:microsoft.com/office/officeart/2005/8/layout/target3"/>
    <dgm:cxn modelId="{3811AF2B-34E1-4042-A975-896A425EADB7}" type="presOf" srcId="{572E4BD6-C1A5-448E-A74C-1E7196AA833D}" destId="{0F96A12C-476E-45B0-B9EA-A4547ADF85C1}" srcOrd="0" destOrd="0" presId="urn:microsoft.com/office/officeart/2005/8/layout/target3"/>
    <dgm:cxn modelId="{DA55A3EF-EFCD-42F9-A5A8-FDA6D119E677}" srcId="{572E4BD6-C1A5-448E-A74C-1E7196AA833D}" destId="{8A5915C7-AD29-4EEC-ACB5-103055A64B83}" srcOrd="1" destOrd="0" parTransId="{059841E6-4E62-4775-A8ED-21305CD5A45E}" sibTransId="{B737FE3A-F235-4782-84E1-A6026067BB7C}"/>
    <dgm:cxn modelId="{182D6072-8299-4837-A1E7-16CCC3C877A4}" type="presParOf" srcId="{0F96A12C-476E-45B0-B9EA-A4547ADF85C1}" destId="{E76D60CF-0296-4597-95FC-391279C32861}" srcOrd="0" destOrd="0" presId="urn:microsoft.com/office/officeart/2005/8/layout/target3"/>
    <dgm:cxn modelId="{D564AE8E-50C6-42B1-A002-ED03522CA8A3}" type="presParOf" srcId="{0F96A12C-476E-45B0-B9EA-A4547ADF85C1}" destId="{2FBB1379-BDD3-423B-8A86-63BDD5209EC9}" srcOrd="1" destOrd="0" presId="urn:microsoft.com/office/officeart/2005/8/layout/target3"/>
    <dgm:cxn modelId="{DB005C0C-C7CB-4D30-B90E-CA6B186EAD3C}" type="presParOf" srcId="{0F96A12C-476E-45B0-B9EA-A4547ADF85C1}" destId="{FDA9A674-2594-400F-9D9E-175674235757}" srcOrd="2" destOrd="0" presId="urn:microsoft.com/office/officeart/2005/8/layout/target3"/>
    <dgm:cxn modelId="{73396952-80C5-4967-902C-B3EC6C2033E0}" type="presParOf" srcId="{0F96A12C-476E-45B0-B9EA-A4547ADF85C1}" destId="{253A144E-6CE9-4BAA-90DD-A2009BD6D1F1}" srcOrd="3" destOrd="0" presId="urn:microsoft.com/office/officeart/2005/8/layout/target3"/>
    <dgm:cxn modelId="{8C4DA802-30A8-4BEF-B16C-501D163FF923}" type="presParOf" srcId="{0F96A12C-476E-45B0-B9EA-A4547ADF85C1}" destId="{DB689A08-F218-4F5E-8073-827B888FBB50}" srcOrd="4" destOrd="0" presId="urn:microsoft.com/office/officeart/2005/8/layout/target3"/>
    <dgm:cxn modelId="{B11981F9-0DC7-480C-8712-0AF39233BC6C}" type="presParOf" srcId="{0F96A12C-476E-45B0-B9EA-A4547ADF85C1}" destId="{7BD420BA-20CC-431A-A8E8-D75DC624E4FD}" srcOrd="5" destOrd="0" presId="urn:microsoft.com/office/officeart/2005/8/layout/target3"/>
    <dgm:cxn modelId="{2C49BDD4-C7DA-4583-8628-C82029F7F607}" type="presParOf" srcId="{0F96A12C-476E-45B0-B9EA-A4547ADF85C1}" destId="{7D585E68-717F-47FF-B717-005485D79631}" srcOrd="6" destOrd="0" presId="urn:microsoft.com/office/officeart/2005/8/layout/target3"/>
    <dgm:cxn modelId="{DB25F868-5EEF-44E8-ACDC-AB7E851A00BC}" type="presParOf" srcId="{0F96A12C-476E-45B0-B9EA-A4547ADF85C1}" destId="{4EE799E3-2C48-4E43-865E-16961EA947A8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B272F3-0FCE-45C8-87FC-A6219D05A4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213C122-3991-4FB0-91B3-7976136E5F66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overall situation needs a lot of work and improvement, as only one university exceeded the benchmark of 7 and not by much (its score 7.3).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66605E-2D24-40F4-82DD-4751FB547DAE}" type="parTrans" cxnId="{A66B54CC-6AD0-4CD3-9CED-9C42435ECF34}">
      <dgm:prSet/>
      <dgm:spPr/>
      <dgm:t>
        <a:bodyPr/>
        <a:lstStyle/>
        <a:p>
          <a:endParaRPr lang="en-US"/>
        </a:p>
      </dgm:t>
    </dgm:pt>
    <dgm:pt modelId="{8B71A687-296A-4474-9B08-9816AB1B8CF4}" type="sibTrans" cxnId="{A66B54CC-6AD0-4CD3-9CED-9C42435ECF34}">
      <dgm:prSet/>
      <dgm:spPr/>
      <dgm:t>
        <a:bodyPr/>
        <a:lstStyle/>
        <a:p>
          <a:endParaRPr lang="en-US"/>
        </a:p>
      </dgm:t>
    </dgm:pt>
    <dgm:pt modelId="{4511046E-88AB-4582-AFCB-7962660FD806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Across universities, there is no implementation for the assets of the entrepreneurial university.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0ED20-C061-4F22-8150-665E8B1F3A1A}" type="parTrans" cxnId="{3CB4B475-4143-46D1-80B5-4B37B78859B3}">
      <dgm:prSet/>
      <dgm:spPr/>
      <dgm:t>
        <a:bodyPr/>
        <a:lstStyle/>
        <a:p>
          <a:endParaRPr lang="en-US"/>
        </a:p>
      </dgm:t>
    </dgm:pt>
    <dgm:pt modelId="{ADD5F5AC-BFC6-4391-9D8B-D107F0D58E98}" type="sibTrans" cxnId="{3CB4B475-4143-46D1-80B5-4B37B78859B3}">
      <dgm:prSet/>
      <dgm:spPr/>
      <dgm:t>
        <a:bodyPr/>
        <a:lstStyle/>
        <a:p>
          <a:endParaRPr lang="en-US"/>
        </a:p>
      </dgm:t>
    </dgm:pt>
    <dgm:pt modelId="{7F4B22C5-11E2-44E4-A022-622DFCF1D07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There is some differences between the universities in approaching the entrepreneurial university model, but overall there is no clear model between them.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DE8E6-79AC-4CC0-8C15-2F9D6A001005}" type="parTrans" cxnId="{0995DCD9-D697-4EF2-A19C-7F1038FC651B}">
      <dgm:prSet/>
      <dgm:spPr/>
      <dgm:t>
        <a:bodyPr/>
        <a:lstStyle/>
        <a:p>
          <a:endParaRPr lang="en-US"/>
        </a:p>
      </dgm:t>
    </dgm:pt>
    <dgm:pt modelId="{76E1FEE1-CAC0-4A14-BA7A-B20196ECA1F1}" type="sibTrans" cxnId="{0995DCD9-D697-4EF2-A19C-7F1038FC651B}">
      <dgm:prSet/>
      <dgm:spPr/>
      <dgm:t>
        <a:bodyPr/>
        <a:lstStyle/>
        <a:p>
          <a:endParaRPr lang="en-US"/>
        </a:p>
      </dgm:t>
    </dgm:pt>
    <dgm:pt modelId="{9CE0DED6-3060-4571-A2B9-C547E6AB8326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Al-Quds University leads in most characteristics across Palestine.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61C1D-D978-495E-9866-A33E52F6F3FF}" type="parTrans" cxnId="{141DF059-6AA2-431A-A1FA-B88DC8AAB82F}">
      <dgm:prSet/>
      <dgm:spPr/>
      <dgm:t>
        <a:bodyPr/>
        <a:lstStyle/>
        <a:p>
          <a:endParaRPr lang="en-US"/>
        </a:p>
      </dgm:t>
    </dgm:pt>
    <dgm:pt modelId="{F886680D-C936-4A7A-83CF-FEF9946E3DE6}" type="sibTrans" cxnId="{141DF059-6AA2-431A-A1FA-B88DC8AAB82F}">
      <dgm:prSet/>
      <dgm:spPr/>
      <dgm:t>
        <a:bodyPr/>
        <a:lstStyle/>
        <a:p>
          <a:endParaRPr lang="en-US"/>
        </a:p>
      </dgm:t>
    </dgm:pt>
    <dgm:pt modelId="{FB54A97D-D42B-41B4-A946-DF12CB61402A}" type="pres">
      <dgm:prSet presAssocID="{1EB272F3-0FCE-45C8-87FC-A6219D05A4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1962BB3-E1FE-4C24-8554-155DE69DA935}" type="pres">
      <dgm:prSet presAssocID="{1EB272F3-0FCE-45C8-87FC-A6219D05A42C}" presName="Name1" presStyleCnt="0"/>
      <dgm:spPr/>
    </dgm:pt>
    <dgm:pt modelId="{F49530F9-EAC5-4D6C-BC45-C8F4EA7F8E2C}" type="pres">
      <dgm:prSet presAssocID="{1EB272F3-0FCE-45C8-87FC-A6219D05A42C}" presName="cycle" presStyleCnt="0"/>
      <dgm:spPr/>
    </dgm:pt>
    <dgm:pt modelId="{9EE51DA3-6F44-4BD7-A343-96226A064CE5}" type="pres">
      <dgm:prSet presAssocID="{1EB272F3-0FCE-45C8-87FC-A6219D05A42C}" presName="srcNode" presStyleLbl="node1" presStyleIdx="0" presStyleCnt="4"/>
      <dgm:spPr/>
    </dgm:pt>
    <dgm:pt modelId="{3B367DE6-E270-4AB8-9142-CD35C114D58B}" type="pres">
      <dgm:prSet presAssocID="{1EB272F3-0FCE-45C8-87FC-A6219D05A42C}" presName="conn" presStyleLbl="parChTrans1D2" presStyleIdx="0" presStyleCnt="1"/>
      <dgm:spPr/>
      <dgm:t>
        <a:bodyPr/>
        <a:lstStyle/>
        <a:p>
          <a:endParaRPr lang="en-US"/>
        </a:p>
      </dgm:t>
    </dgm:pt>
    <dgm:pt modelId="{DD1932A7-89A6-4AF8-9200-6D1FDAF1104B}" type="pres">
      <dgm:prSet presAssocID="{1EB272F3-0FCE-45C8-87FC-A6219D05A42C}" presName="extraNode" presStyleLbl="node1" presStyleIdx="0" presStyleCnt="4"/>
      <dgm:spPr/>
    </dgm:pt>
    <dgm:pt modelId="{C6A0DCE2-8BEB-4EB5-B95C-F9E13782BFA2}" type="pres">
      <dgm:prSet presAssocID="{1EB272F3-0FCE-45C8-87FC-A6219D05A42C}" presName="dstNode" presStyleLbl="node1" presStyleIdx="0" presStyleCnt="4"/>
      <dgm:spPr/>
    </dgm:pt>
    <dgm:pt modelId="{C81E2355-CCFB-4760-A9F5-D8E0FDA8EF18}" type="pres">
      <dgm:prSet presAssocID="{1213C122-3991-4FB0-91B3-7976136E5F66}" presName="text_1" presStyleLbl="node1" presStyleIdx="0" presStyleCnt="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91A5EBC1-D8FD-4B80-9D0D-8CA071E67032}" type="pres">
      <dgm:prSet presAssocID="{1213C122-3991-4FB0-91B3-7976136E5F66}" presName="accent_1" presStyleCnt="0"/>
      <dgm:spPr/>
    </dgm:pt>
    <dgm:pt modelId="{8A2FDFF3-0FD3-4F62-8C94-373F8775491E}" type="pres">
      <dgm:prSet presAssocID="{1213C122-3991-4FB0-91B3-7976136E5F66}" presName="accentRepeatNode" presStyleLbl="solidFgAcc1" presStyleIdx="0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prstGeom prst="notchedRightArrow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623C69D6-C207-414E-9ECC-F9A37E7D1CCD}" type="pres">
      <dgm:prSet presAssocID="{4511046E-88AB-4582-AFCB-7962660FD806}" presName="text_2" presStyleLbl="node1" presStyleIdx="1" presStyleCnt="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7F2B3858-9213-4BCD-8C0A-6093BA7B5C30}" type="pres">
      <dgm:prSet presAssocID="{4511046E-88AB-4582-AFCB-7962660FD806}" presName="accent_2" presStyleCnt="0"/>
      <dgm:spPr/>
    </dgm:pt>
    <dgm:pt modelId="{15ECEE1C-8A75-4872-8C77-E50945FEF107}" type="pres">
      <dgm:prSet presAssocID="{4511046E-88AB-4582-AFCB-7962660FD806}" presName="accentRepeatNode" presStyleLbl="solidFgAcc1" presStyleIdx="1" presStyleCnt="4"/>
      <dgm:spPr>
        <a:prstGeom prst="notchedRightArrow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07D9210B-5BAE-4A93-96F4-CBE43C465FAD}" type="pres">
      <dgm:prSet presAssocID="{7F4B22C5-11E2-44E4-A022-622DFCF1D077}" presName="text_3" presStyleLbl="node1" presStyleIdx="2" presStyleCnt="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7E215CEC-7AB3-4594-949C-0BC4E35BB7DC}" type="pres">
      <dgm:prSet presAssocID="{7F4B22C5-11E2-44E4-A022-622DFCF1D077}" presName="accent_3" presStyleCnt="0"/>
      <dgm:spPr/>
    </dgm:pt>
    <dgm:pt modelId="{0E7B78CB-46EA-4C18-AF9A-9B30E25FEF03}" type="pres">
      <dgm:prSet presAssocID="{7F4B22C5-11E2-44E4-A022-622DFCF1D077}" presName="accentRepeatNode" presStyleLbl="solidFgAcc1" presStyleIdx="2" presStyleCnt="4"/>
      <dgm:spPr>
        <a:prstGeom prst="notchedRightArrow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95748497-56FA-416D-93DD-45FD5429FCD1}" type="pres">
      <dgm:prSet presAssocID="{9CE0DED6-3060-4571-A2B9-C547E6AB8326}" presName="text_4" presStyleLbl="node1" presStyleIdx="3" presStyleCnt="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B44A8D16-1460-44A8-90B9-CDCC13DE6E99}" type="pres">
      <dgm:prSet presAssocID="{9CE0DED6-3060-4571-A2B9-C547E6AB8326}" presName="accent_4" presStyleCnt="0"/>
      <dgm:spPr/>
    </dgm:pt>
    <dgm:pt modelId="{BEA9BEBE-87F2-4496-8AC2-AF9FF8AA462C}" type="pres">
      <dgm:prSet presAssocID="{9CE0DED6-3060-4571-A2B9-C547E6AB8326}" presName="accentRepeatNode" presStyleLbl="solidFgAcc1" presStyleIdx="3" presStyleCnt="4"/>
      <dgm:spPr>
        <a:prstGeom prst="notchedRightArrow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</dgm:ptLst>
  <dgm:cxnLst>
    <dgm:cxn modelId="{0995DCD9-D697-4EF2-A19C-7F1038FC651B}" srcId="{1EB272F3-0FCE-45C8-87FC-A6219D05A42C}" destId="{7F4B22C5-11E2-44E4-A022-622DFCF1D077}" srcOrd="2" destOrd="0" parTransId="{C1BDE8E6-79AC-4CC0-8C15-2F9D6A001005}" sibTransId="{76E1FEE1-CAC0-4A14-BA7A-B20196ECA1F1}"/>
    <dgm:cxn modelId="{1E9BABB6-9E79-4AB4-BF6D-A0FFBBFC45A0}" type="presOf" srcId="{4511046E-88AB-4582-AFCB-7962660FD806}" destId="{623C69D6-C207-414E-9ECC-F9A37E7D1CCD}" srcOrd="0" destOrd="0" presId="urn:microsoft.com/office/officeart/2008/layout/VerticalCurvedList"/>
    <dgm:cxn modelId="{AD29DFD6-97DF-4E23-89B2-B971D93413DF}" type="presOf" srcId="{1EB272F3-0FCE-45C8-87FC-A6219D05A42C}" destId="{FB54A97D-D42B-41B4-A946-DF12CB61402A}" srcOrd="0" destOrd="0" presId="urn:microsoft.com/office/officeart/2008/layout/VerticalCurvedList"/>
    <dgm:cxn modelId="{ED582C92-71FE-41CD-BEF2-CFF8783B80E6}" type="presOf" srcId="{8B71A687-296A-4474-9B08-9816AB1B8CF4}" destId="{3B367DE6-E270-4AB8-9142-CD35C114D58B}" srcOrd="0" destOrd="0" presId="urn:microsoft.com/office/officeart/2008/layout/VerticalCurvedList"/>
    <dgm:cxn modelId="{451D62E5-03ED-414F-A354-3D988A390812}" type="presOf" srcId="{9CE0DED6-3060-4571-A2B9-C547E6AB8326}" destId="{95748497-56FA-416D-93DD-45FD5429FCD1}" srcOrd="0" destOrd="0" presId="urn:microsoft.com/office/officeart/2008/layout/VerticalCurvedList"/>
    <dgm:cxn modelId="{B94E3DCE-244E-4758-8F80-EDFE8231E561}" type="presOf" srcId="{7F4B22C5-11E2-44E4-A022-622DFCF1D077}" destId="{07D9210B-5BAE-4A93-96F4-CBE43C465FAD}" srcOrd="0" destOrd="0" presId="urn:microsoft.com/office/officeart/2008/layout/VerticalCurvedList"/>
    <dgm:cxn modelId="{E9BF04C5-0BC6-4DE8-9D59-1FF5B4B29D20}" type="presOf" srcId="{1213C122-3991-4FB0-91B3-7976136E5F66}" destId="{C81E2355-CCFB-4760-A9F5-D8E0FDA8EF18}" srcOrd="0" destOrd="0" presId="urn:microsoft.com/office/officeart/2008/layout/VerticalCurvedList"/>
    <dgm:cxn modelId="{141DF059-6AA2-431A-A1FA-B88DC8AAB82F}" srcId="{1EB272F3-0FCE-45C8-87FC-A6219D05A42C}" destId="{9CE0DED6-3060-4571-A2B9-C547E6AB8326}" srcOrd="3" destOrd="0" parTransId="{DD761C1D-D978-495E-9866-A33E52F6F3FF}" sibTransId="{F886680D-C936-4A7A-83CF-FEF9946E3DE6}"/>
    <dgm:cxn modelId="{A66B54CC-6AD0-4CD3-9CED-9C42435ECF34}" srcId="{1EB272F3-0FCE-45C8-87FC-A6219D05A42C}" destId="{1213C122-3991-4FB0-91B3-7976136E5F66}" srcOrd="0" destOrd="0" parTransId="{7F66605E-2D24-40F4-82DD-4751FB547DAE}" sibTransId="{8B71A687-296A-4474-9B08-9816AB1B8CF4}"/>
    <dgm:cxn modelId="{3CB4B475-4143-46D1-80B5-4B37B78859B3}" srcId="{1EB272F3-0FCE-45C8-87FC-A6219D05A42C}" destId="{4511046E-88AB-4582-AFCB-7962660FD806}" srcOrd="1" destOrd="0" parTransId="{CC80ED20-C061-4F22-8150-665E8B1F3A1A}" sibTransId="{ADD5F5AC-BFC6-4391-9D8B-D107F0D58E98}"/>
    <dgm:cxn modelId="{A8AB8B06-5911-44A7-BD29-8E18F44F0C3E}" type="presParOf" srcId="{FB54A97D-D42B-41B4-A946-DF12CB61402A}" destId="{81962BB3-E1FE-4C24-8554-155DE69DA935}" srcOrd="0" destOrd="0" presId="urn:microsoft.com/office/officeart/2008/layout/VerticalCurvedList"/>
    <dgm:cxn modelId="{78DC236A-9AD6-4FEE-9DD9-EAFFA65BF4F7}" type="presParOf" srcId="{81962BB3-E1FE-4C24-8554-155DE69DA935}" destId="{F49530F9-EAC5-4D6C-BC45-C8F4EA7F8E2C}" srcOrd="0" destOrd="0" presId="urn:microsoft.com/office/officeart/2008/layout/VerticalCurvedList"/>
    <dgm:cxn modelId="{CB89AB00-54BA-4F7E-B129-88FCCF94F254}" type="presParOf" srcId="{F49530F9-EAC5-4D6C-BC45-C8F4EA7F8E2C}" destId="{9EE51DA3-6F44-4BD7-A343-96226A064CE5}" srcOrd="0" destOrd="0" presId="urn:microsoft.com/office/officeart/2008/layout/VerticalCurvedList"/>
    <dgm:cxn modelId="{215692B6-7E5C-4200-910D-8521FC7591EB}" type="presParOf" srcId="{F49530F9-EAC5-4D6C-BC45-C8F4EA7F8E2C}" destId="{3B367DE6-E270-4AB8-9142-CD35C114D58B}" srcOrd="1" destOrd="0" presId="urn:microsoft.com/office/officeart/2008/layout/VerticalCurvedList"/>
    <dgm:cxn modelId="{22DF79AF-C13E-4138-83FB-CC701F15B212}" type="presParOf" srcId="{F49530F9-EAC5-4D6C-BC45-C8F4EA7F8E2C}" destId="{DD1932A7-89A6-4AF8-9200-6D1FDAF1104B}" srcOrd="2" destOrd="0" presId="urn:microsoft.com/office/officeart/2008/layout/VerticalCurvedList"/>
    <dgm:cxn modelId="{249DD229-0432-4E0B-87B2-7C0B15625EEE}" type="presParOf" srcId="{F49530F9-EAC5-4D6C-BC45-C8F4EA7F8E2C}" destId="{C6A0DCE2-8BEB-4EB5-B95C-F9E13782BFA2}" srcOrd="3" destOrd="0" presId="urn:microsoft.com/office/officeart/2008/layout/VerticalCurvedList"/>
    <dgm:cxn modelId="{5B80BC31-7AF0-4350-9463-AD505358414A}" type="presParOf" srcId="{81962BB3-E1FE-4C24-8554-155DE69DA935}" destId="{C81E2355-CCFB-4760-A9F5-D8E0FDA8EF18}" srcOrd="1" destOrd="0" presId="urn:microsoft.com/office/officeart/2008/layout/VerticalCurvedList"/>
    <dgm:cxn modelId="{2C97F935-5CE4-4D17-84DF-CE580B5E0234}" type="presParOf" srcId="{81962BB3-E1FE-4C24-8554-155DE69DA935}" destId="{91A5EBC1-D8FD-4B80-9D0D-8CA071E67032}" srcOrd="2" destOrd="0" presId="urn:microsoft.com/office/officeart/2008/layout/VerticalCurvedList"/>
    <dgm:cxn modelId="{085E424A-8F25-4095-AB49-E42CCB396EAA}" type="presParOf" srcId="{91A5EBC1-D8FD-4B80-9D0D-8CA071E67032}" destId="{8A2FDFF3-0FD3-4F62-8C94-373F8775491E}" srcOrd="0" destOrd="0" presId="urn:microsoft.com/office/officeart/2008/layout/VerticalCurvedList"/>
    <dgm:cxn modelId="{89986F6A-B317-42C0-9CCE-770EFEA49B1B}" type="presParOf" srcId="{81962BB3-E1FE-4C24-8554-155DE69DA935}" destId="{623C69D6-C207-414E-9ECC-F9A37E7D1CCD}" srcOrd="3" destOrd="0" presId="urn:microsoft.com/office/officeart/2008/layout/VerticalCurvedList"/>
    <dgm:cxn modelId="{C71E90DC-2930-4E4A-BEAE-3A98F9ECBA6C}" type="presParOf" srcId="{81962BB3-E1FE-4C24-8554-155DE69DA935}" destId="{7F2B3858-9213-4BCD-8C0A-6093BA7B5C30}" srcOrd="4" destOrd="0" presId="urn:microsoft.com/office/officeart/2008/layout/VerticalCurvedList"/>
    <dgm:cxn modelId="{103E4CEA-E3C5-4E96-B573-298203FBBA94}" type="presParOf" srcId="{7F2B3858-9213-4BCD-8C0A-6093BA7B5C30}" destId="{15ECEE1C-8A75-4872-8C77-E50945FEF107}" srcOrd="0" destOrd="0" presId="urn:microsoft.com/office/officeart/2008/layout/VerticalCurvedList"/>
    <dgm:cxn modelId="{AB5E5BF1-044A-45D2-8C49-6CC6084B204D}" type="presParOf" srcId="{81962BB3-E1FE-4C24-8554-155DE69DA935}" destId="{07D9210B-5BAE-4A93-96F4-CBE43C465FAD}" srcOrd="5" destOrd="0" presId="urn:microsoft.com/office/officeart/2008/layout/VerticalCurvedList"/>
    <dgm:cxn modelId="{FE1DD95A-A332-4EBE-B74D-A6435C2B603C}" type="presParOf" srcId="{81962BB3-E1FE-4C24-8554-155DE69DA935}" destId="{7E215CEC-7AB3-4594-949C-0BC4E35BB7DC}" srcOrd="6" destOrd="0" presId="urn:microsoft.com/office/officeart/2008/layout/VerticalCurvedList"/>
    <dgm:cxn modelId="{F8899B41-B69C-469D-95F3-6DE064024BF0}" type="presParOf" srcId="{7E215CEC-7AB3-4594-949C-0BC4E35BB7DC}" destId="{0E7B78CB-46EA-4C18-AF9A-9B30E25FEF03}" srcOrd="0" destOrd="0" presId="urn:microsoft.com/office/officeart/2008/layout/VerticalCurvedList"/>
    <dgm:cxn modelId="{7FD2C195-D808-4B53-B69E-D409A8E4B1D0}" type="presParOf" srcId="{81962BB3-E1FE-4C24-8554-155DE69DA935}" destId="{95748497-56FA-416D-93DD-45FD5429FCD1}" srcOrd="7" destOrd="0" presId="urn:microsoft.com/office/officeart/2008/layout/VerticalCurvedList"/>
    <dgm:cxn modelId="{77E8C043-64EC-4E92-83CC-A2BFFC4F46C4}" type="presParOf" srcId="{81962BB3-E1FE-4C24-8554-155DE69DA935}" destId="{B44A8D16-1460-44A8-90B9-CDCC13DE6E99}" srcOrd="8" destOrd="0" presId="urn:microsoft.com/office/officeart/2008/layout/VerticalCurvedList"/>
    <dgm:cxn modelId="{F14175D0-5AF3-4A2C-8BBB-E5D9C754B3B1}" type="presParOf" srcId="{B44A8D16-1460-44A8-90B9-CDCC13DE6E99}" destId="{BEA9BEBE-87F2-4496-8AC2-AF9FF8AA46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334B62-8508-4F4F-9D1C-0EC1E06F637D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3" csCatId="mainScheme" phldr="1"/>
      <dgm:spPr/>
    </dgm:pt>
    <dgm:pt modelId="{1F207CD4-188D-4361-98BA-FEF47E29B6C0}">
      <dgm:prSet phldrT="[Text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clear unified business strategy for all faculties regarding entrepreneurship and innovation in universities.</a:t>
          </a:r>
        </a:p>
        <a:p>
          <a:pPr algn="l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Create the position of vice president of innovation and entrepreneurship.</a:t>
          </a:r>
          <a:endParaRPr lang="en-US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65B821-720E-454B-95B6-50F98D238AEA}" type="parTrans" cxnId="{208E0CD6-5876-4BDE-9E1A-78000C3F75EC}">
      <dgm:prSet/>
      <dgm:spPr/>
      <dgm:t>
        <a:bodyPr/>
        <a:lstStyle/>
        <a:p>
          <a:endParaRPr lang="en-US"/>
        </a:p>
      </dgm:t>
    </dgm:pt>
    <dgm:pt modelId="{D40FD203-8946-450A-9BB0-1FFB851B7E7D}" type="sibTrans" cxnId="{208E0CD6-5876-4BDE-9E1A-78000C3F75EC}">
      <dgm:prSet/>
      <dgm:spPr/>
      <dgm:t>
        <a:bodyPr/>
        <a:lstStyle/>
        <a:p>
          <a:endParaRPr lang="en-US"/>
        </a:p>
      </dgm:t>
    </dgm:pt>
    <dgm:pt modelId="{1C6686B0-99CF-4554-A962-AEE32A335D1A}">
      <dgm:prSet phldrT="[Text]" custT="1"/>
      <dgm:spPr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 rtl="0"/>
          <a:r>
            <a: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 relationships with specialized companies for the recruitment of entrepreneurs and innovators students in those companies.</a:t>
          </a:r>
        </a:p>
        <a:p>
          <a:pPr algn="l"/>
          <a:r>
            <a: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Attracting qualified personnel in the field of entrepreneurship and innovation.</a:t>
          </a:r>
        </a:p>
        <a:p>
          <a:pPr algn="l"/>
          <a:r>
            <a: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Develop a clear incentive system.</a:t>
          </a:r>
          <a:endParaRPr lang="en-US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218861-886B-4B27-99C6-BA6497CF404A}" type="parTrans" cxnId="{FF890D49-07D4-4D78-A888-83D3BE5991CD}">
      <dgm:prSet/>
      <dgm:spPr/>
      <dgm:t>
        <a:bodyPr/>
        <a:lstStyle/>
        <a:p>
          <a:endParaRPr lang="en-US"/>
        </a:p>
      </dgm:t>
    </dgm:pt>
    <dgm:pt modelId="{A9726D8A-4DD7-4B83-91C5-3100208F7B82}" type="sibTrans" cxnId="{FF890D49-07D4-4D78-A888-83D3BE5991CD}">
      <dgm:prSet/>
      <dgm:spPr/>
      <dgm:t>
        <a:bodyPr/>
        <a:lstStyle/>
        <a:p>
          <a:endParaRPr lang="en-US"/>
        </a:p>
      </dgm:t>
    </dgm:pt>
    <dgm:pt modelId="{813B40E2-B717-499B-BD25-B09E2CD9BECC}">
      <dgm:prSet phldrT="[Text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Establish a link with sponsors from the private sector to support the ideas and entrepreneurship.</a:t>
          </a:r>
        </a:p>
        <a:p>
          <a:pPr algn="l"/>
          <a:r>
            <a: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Startup studio.</a:t>
          </a:r>
        </a:p>
        <a:p>
          <a:pPr algn="l"/>
          <a:r>
            <a: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Create an independent specialization to teach Entrepreneurship as a major, or a minor available to all specializations.</a:t>
          </a:r>
          <a:endParaRPr lang="en-US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F7B60-25A6-416F-878A-C21E8B83DBA0}" type="parTrans" cxnId="{2295FD4D-0012-4E7D-9D73-C512C1AA988F}">
      <dgm:prSet/>
      <dgm:spPr/>
      <dgm:t>
        <a:bodyPr/>
        <a:lstStyle/>
        <a:p>
          <a:endParaRPr lang="en-US"/>
        </a:p>
      </dgm:t>
    </dgm:pt>
    <dgm:pt modelId="{179B3147-DE63-44CC-BE9E-7842D43092A4}" type="sibTrans" cxnId="{2295FD4D-0012-4E7D-9D73-C512C1AA988F}">
      <dgm:prSet/>
      <dgm:spPr/>
      <dgm:t>
        <a:bodyPr/>
        <a:lstStyle/>
        <a:p>
          <a:endParaRPr lang="en-US"/>
        </a:p>
      </dgm:t>
    </dgm:pt>
    <dgm:pt modelId="{E79668AE-96C7-4910-82D8-AFAE39CF7D5B}" type="pres">
      <dgm:prSet presAssocID="{08334B62-8508-4F4F-9D1C-0EC1E06F637D}" presName="linearFlow" presStyleCnt="0">
        <dgm:presLayoutVars>
          <dgm:dir/>
          <dgm:resizeHandles val="exact"/>
        </dgm:presLayoutVars>
      </dgm:prSet>
      <dgm:spPr/>
    </dgm:pt>
    <dgm:pt modelId="{ACCDCF0E-4F6F-4168-9229-B37822CACC37}" type="pres">
      <dgm:prSet presAssocID="{1F207CD4-188D-4361-98BA-FEF47E29B6C0}" presName="comp" presStyleCnt="0"/>
      <dgm:spPr/>
    </dgm:pt>
    <dgm:pt modelId="{CF834A40-542E-4F4E-A6AC-74A438650668}" type="pres">
      <dgm:prSet presAssocID="{1F207CD4-188D-4361-98BA-FEF47E29B6C0}" presName="rect2" presStyleLbl="node1" presStyleIdx="0" presStyleCnt="3" custScaleX="199519" custLinFactNeighborX="38526" custLinFactNeighborY="-25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09D5EF5A-3B01-4056-A439-1EAADE08EC79}" type="pres">
      <dgm:prSet presAssocID="{1F207CD4-188D-4361-98BA-FEF47E29B6C0}" presName="rect1" presStyleLbl="lnNode1" presStyleIdx="0" presStyleCnt="3" custScaleX="123197" custLinFactX="-38640" custLinFactNeighborX="-100000" custLinFactNeighborY="-252"/>
      <dgm:spPr>
        <a:prstGeom prst="round2Same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3DE911A-FC0B-451C-9C19-A47A034B8602}" type="pres">
      <dgm:prSet presAssocID="{D40FD203-8946-450A-9BB0-1FFB851B7E7D}" presName="sibTrans" presStyleCnt="0"/>
      <dgm:spPr/>
    </dgm:pt>
    <dgm:pt modelId="{9E9DEB2E-A515-4401-A4FE-CB9D29A86522}" type="pres">
      <dgm:prSet presAssocID="{1C6686B0-99CF-4554-A962-AEE32A335D1A}" presName="comp" presStyleCnt="0"/>
      <dgm:spPr/>
    </dgm:pt>
    <dgm:pt modelId="{D81AA6FC-CC67-49F4-A584-2DC0B7312C77}" type="pres">
      <dgm:prSet presAssocID="{1C6686B0-99CF-4554-A962-AEE32A335D1A}" presName="rect2" presStyleLbl="node1" presStyleIdx="1" presStyleCnt="3" custScaleX="203122" custLinFactNeighborX="-35319" custLinFactNeighborY="310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101F4AF0-F94F-4965-ADC3-D641D1C76AA0}" type="pres">
      <dgm:prSet presAssocID="{1C6686B0-99CF-4554-A962-AEE32A335D1A}" presName="rect1" presStyleLbl="lnNode1" presStyleIdx="1" presStyleCnt="3" custScaleX="123234" custLinFactNeighborX="80444" custLinFactNeighborY="3874"/>
      <dgm:spPr>
        <a:prstGeom prst="round2Same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F63A39B-AEE0-4626-92A8-7D22427292AC}" type="pres">
      <dgm:prSet presAssocID="{A9726D8A-4DD7-4B83-91C5-3100208F7B82}" presName="sibTrans" presStyleCnt="0"/>
      <dgm:spPr/>
    </dgm:pt>
    <dgm:pt modelId="{940B58A0-32CC-4B99-A50C-72461F64220F}" type="pres">
      <dgm:prSet presAssocID="{813B40E2-B717-499B-BD25-B09E2CD9BECC}" presName="comp" presStyleCnt="0"/>
      <dgm:spPr/>
    </dgm:pt>
    <dgm:pt modelId="{5EDA7535-11B6-411C-BFD6-93BE8D41912D}" type="pres">
      <dgm:prSet presAssocID="{813B40E2-B717-499B-BD25-B09E2CD9BECC}" presName="rect2" presStyleLbl="node1" presStyleIdx="2" presStyleCnt="3" custScaleX="197427" custLinFactNeighborX="62767" custLinFactNeighborY="77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27118B1F-DA18-4248-9503-CD950C41A59A}" type="pres">
      <dgm:prSet presAssocID="{813B40E2-B717-499B-BD25-B09E2CD9BECC}" presName="rect1" presStyleLbl="lnNode1" presStyleIdx="2" presStyleCnt="3" custScaleX="133574" custLinFactNeighborX="-95113" custLinFactNeighborY="2325"/>
      <dgm:spPr>
        <a:prstGeom prst="round2Same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</dgm:ptLst>
  <dgm:cxnLst>
    <dgm:cxn modelId="{65B40996-3C12-4292-B6EB-DEF33BED423F}" type="presOf" srcId="{08334B62-8508-4F4F-9D1C-0EC1E06F637D}" destId="{E79668AE-96C7-4910-82D8-AFAE39CF7D5B}" srcOrd="0" destOrd="0" presId="urn:microsoft.com/office/officeart/2008/layout/AlternatingPictureBlocks"/>
    <dgm:cxn modelId="{F16B8AF3-6A33-47F6-B836-EF34089A805E}" type="presOf" srcId="{1F207CD4-188D-4361-98BA-FEF47E29B6C0}" destId="{CF834A40-542E-4F4E-A6AC-74A438650668}" srcOrd="0" destOrd="0" presId="urn:microsoft.com/office/officeart/2008/layout/AlternatingPictureBlocks"/>
    <dgm:cxn modelId="{FF890D49-07D4-4D78-A888-83D3BE5991CD}" srcId="{08334B62-8508-4F4F-9D1C-0EC1E06F637D}" destId="{1C6686B0-99CF-4554-A962-AEE32A335D1A}" srcOrd="1" destOrd="0" parTransId="{F2218861-886B-4B27-99C6-BA6497CF404A}" sibTransId="{A9726D8A-4DD7-4B83-91C5-3100208F7B82}"/>
    <dgm:cxn modelId="{2295FD4D-0012-4E7D-9D73-C512C1AA988F}" srcId="{08334B62-8508-4F4F-9D1C-0EC1E06F637D}" destId="{813B40E2-B717-499B-BD25-B09E2CD9BECC}" srcOrd="2" destOrd="0" parTransId="{3B1F7B60-25A6-416F-878A-C21E8B83DBA0}" sibTransId="{179B3147-DE63-44CC-BE9E-7842D43092A4}"/>
    <dgm:cxn modelId="{7FD5CBD0-23B2-40A8-9DEC-1539A1C62B28}" type="presOf" srcId="{813B40E2-B717-499B-BD25-B09E2CD9BECC}" destId="{5EDA7535-11B6-411C-BFD6-93BE8D41912D}" srcOrd="0" destOrd="0" presId="urn:microsoft.com/office/officeart/2008/layout/AlternatingPictureBlocks"/>
    <dgm:cxn modelId="{208E0CD6-5876-4BDE-9E1A-78000C3F75EC}" srcId="{08334B62-8508-4F4F-9D1C-0EC1E06F637D}" destId="{1F207CD4-188D-4361-98BA-FEF47E29B6C0}" srcOrd="0" destOrd="0" parTransId="{3E65B821-720E-454B-95B6-50F98D238AEA}" sibTransId="{D40FD203-8946-450A-9BB0-1FFB851B7E7D}"/>
    <dgm:cxn modelId="{E71934FE-6246-4DC0-8DFC-B19B0FF07DB3}" type="presOf" srcId="{1C6686B0-99CF-4554-A962-AEE32A335D1A}" destId="{D81AA6FC-CC67-49F4-A584-2DC0B7312C77}" srcOrd="0" destOrd="0" presId="urn:microsoft.com/office/officeart/2008/layout/AlternatingPictureBlocks"/>
    <dgm:cxn modelId="{32BC844B-7AA2-43B0-BD41-E45195FFFD09}" type="presParOf" srcId="{E79668AE-96C7-4910-82D8-AFAE39CF7D5B}" destId="{ACCDCF0E-4F6F-4168-9229-B37822CACC37}" srcOrd="0" destOrd="0" presId="urn:microsoft.com/office/officeart/2008/layout/AlternatingPictureBlocks"/>
    <dgm:cxn modelId="{79B5309E-8C66-47EB-9BEE-882BABF8BFC4}" type="presParOf" srcId="{ACCDCF0E-4F6F-4168-9229-B37822CACC37}" destId="{CF834A40-542E-4F4E-A6AC-74A438650668}" srcOrd="0" destOrd="0" presId="urn:microsoft.com/office/officeart/2008/layout/AlternatingPictureBlocks"/>
    <dgm:cxn modelId="{E8F2E39F-89BC-41DB-BE48-2E80E29E1E0E}" type="presParOf" srcId="{ACCDCF0E-4F6F-4168-9229-B37822CACC37}" destId="{09D5EF5A-3B01-4056-A439-1EAADE08EC79}" srcOrd="1" destOrd="0" presId="urn:microsoft.com/office/officeart/2008/layout/AlternatingPictureBlocks"/>
    <dgm:cxn modelId="{DE058871-76A3-4A84-BD2F-8B2720D3A0F8}" type="presParOf" srcId="{E79668AE-96C7-4910-82D8-AFAE39CF7D5B}" destId="{73DE911A-FC0B-451C-9C19-A47A034B8602}" srcOrd="1" destOrd="0" presId="urn:microsoft.com/office/officeart/2008/layout/AlternatingPictureBlocks"/>
    <dgm:cxn modelId="{1D072B16-EE8E-41AB-AC3A-A0121828BCFA}" type="presParOf" srcId="{E79668AE-96C7-4910-82D8-AFAE39CF7D5B}" destId="{9E9DEB2E-A515-4401-A4FE-CB9D29A86522}" srcOrd="2" destOrd="0" presId="urn:microsoft.com/office/officeart/2008/layout/AlternatingPictureBlocks"/>
    <dgm:cxn modelId="{C96CCC7F-E65D-4F7B-8296-54D8CB7F4769}" type="presParOf" srcId="{9E9DEB2E-A515-4401-A4FE-CB9D29A86522}" destId="{D81AA6FC-CC67-49F4-A584-2DC0B7312C77}" srcOrd="0" destOrd="0" presId="urn:microsoft.com/office/officeart/2008/layout/AlternatingPictureBlocks"/>
    <dgm:cxn modelId="{3985ACE8-B0DA-499F-AE5C-DD6E699537C4}" type="presParOf" srcId="{9E9DEB2E-A515-4401-A4FE-CB9D29A86522}" destId="{101F4AF0-F94F-4965-ADC3-D641D1C76AA0}" srcOrd="1" destOrd="0" presId="urn:microsoft.com/office/officeart/2008/layout/AlternatingPictureBlocks"/>
    <dgm:cxn modelId="{E1EC89E2-21B8-4CDA-98DC-0CACD0ACC205}" type="presParOf" srcId="{E79668AE-96C7-4910-82D8-AFAE39CF7D5B}" destId="{AF63A39B-AEE0-4626-92A8-7D22427292AC}" srcOrd="3" destOrd="0" presId="urn:microsoft.com/office/officeart/2008/layout/AlternatingPictureBlocks"/>
    <dgm:cxn modelId="{A1C45609-F519-4B63-BBF8-C4DE00B3B142}" type="presParOf" srcId="{E79668AE-96C7-4910-82D8-AFAE39CF7D5B}" destId="{940B58A0-32CC-4B99-A50C-72461F64220F}" srcOrd="4" destOrd="0" presId="urn:microsoft.com/office/officeart/2008/layout/AlternatingPictureBlocks"/>
    <dgm:cxn modelId="{18A9B2EA-06C5-4539-8E73-856BD1BCDEBB}" type="presParOf" srcId="{940B58A0-32CC-4B99-A50C-72461F64220F}" destId="{5EDA7535-11B6-411C-BFD6-93BE8D41912D}" srcOrd="0" destOrd="0" presId="urn:microsoft.com/office/officeart/2008/layout/AlternatingPictureBlocks"/>
    <dgm:cxn modelId="{05585A66-927D-49F8-90DA-DD5607A904CD}" type="presParOf" srcId="{940B58A0-32CC-4B99-A50C-72461F64220F}" destId="{27118B1F-DA18-4248-9503-CD950C41A59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FE414-7FB2-4F59-9F79-9D6684CDC25A}">
      <dsp:nvSpPr>
        <dsp:cNvPr id="0" name=""/>
        <dsp:cNvSpPr/>
      </dsp:nvSpPr>
      <dsp:spPr>
        <a:xfrm>
          <a:off x="1721952" y="762027"/>
          <a:ext cx="4460515" cy="4460515"/>
        </a:xfrm>
        <a:prstGeom prst="blockArc">
          <a:avLst>
            <a:gd name="adj1" fmla="val 9140000"/>
            <a:gd name="adj2" fmla="val 16412610"/>
            <a:gd name="adj3" fmla="val 4637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242FE-03FF-44CE-96AB-F9FDA13C8EA4}">
      <dsp:nvSpPr>
        <dsp:cNvPr id="0" name=""/>
        <dsp:cNvSpPr/>
      </dsp:nvSpPr>
      <dsp:spPr>
        <a:xfrm>
          <a:off x="1848705" y="1053826"/>
          <a:ext cx="4460515" cy="4460515"/>
        </a:xfrm>
        <a:prstGeom prst="blockArc">
          <a:avLst>
            <a:gd name="adj1" fmla="val 1272287"/>
            <a:gd name="adj2" fmla="val 9642471"/>
            <a:gd name="adj3" fmla="val 463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16677-48AC-4002-9BB0-1B1DC3200639}">
      <dsp:nvSpPr>
        <dsp:cNvPr id="0" name=""/>
        <dsp:cNvSpPr/>
      </dsp:nvSpPr>
      <dsp:spPr>
        <a:xfrm>
          <a:off x="1987496" y="762256"/>
          <a:ext cx="4460515" cy="4460515"/>
        </a:xfrm>
        <a:prstGeom prst="blockArc">
          <a:avLst>
            <a:gd name="adj1" fmla="val 15993322"/>
            <a:gd name="adj2" fmla="val 1782319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DBD85-97AB-4281-9901-0300529CB045}">
      <dsp:nvSpPr>
        <dsp:cNvPr id="0" name=""/>
        <dsp:cNvSpPr/>
      </dsp:nvSpPr>
      <dsp:spPr>
        <a:xfrm>
          <a:off x="3060936" y="1970528"/>
          <a:ext cx="2051843" cy="2051843"/>
        </a:xfrm>
        <a:prstGeom prst="ellipse">
          <a:avLst/>
        </a:prstGeom>
        <a:solidFill>
          <a:srgbClr val="E54B4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Methodology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1421" y="2271013"/>
        <a:ext cx="1450873" cy="1450873"/>
      </dsp:txXfrm>
    </dsp:sp>
    <dsp:sp modelId="{BE46EB6C-2AB9-45AB-A36F-698CD29F804C}">
      <dsp:nvSpPr>
        <dsp:cNvPr id="0" name=""/>
        <dsp:cNvSpPr/>
      </dsp:nvSpPr>
      <dsp:spPr>
        <a:xfrm>
          <a:off x="3172458" y="-96500"/>
          <a:ext cx="1828800" cy="1828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Stakeholder Analysis</a:t>
          </a:r>
          <a:endParaRPr lang="en-US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0280" y="171322"/>
        <a:ext cx="1293156" cy="1293156"/>
      </dsp:txXfrm>
    </dsp:sp>
    <dsp:sp modelId="{E2511E06-A612-4484-989B-FC877B32AD1F}">
      <dsp:nvSpPr>
        <dsp:cNvPr id="0" name=""/>
        <dsp:cNvSpPr/>
      </dsp:nvSpPr>
      <dsp:spPr>
        <a:xfrm>
          <a:off x="5195613" y="3157672"/>
          <a:ext cx="1828800" cy="1828800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Bridging the Gap</a:t>
          </a:r>
          <a:endParaRPr lang="en-US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3435" y="3425494"/>
        <a:ext cx="1293156" cy="1293156"/>
      </dsp:txXfrm>
    </dsp:sp>
    <dsp:sp modelId="{E113048C-197F-4158-B737-154C888B4975}">
      <dsp:nvSpPr>
        <dsp:cNvPr id="0" name=""/>
        <dsp:cNvSpPr/>
      </dsp:nvSpPr>
      <dsp:spPr>
        <a:xfrm>
          <a:off x="1062628" y="3043728"/>
          <a:ext cx="1920234" cy="1920234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Questionnaire</a:t>
          </a:r>
          <a:endParaRPr lang="en-US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3840" y="3324940"/>
        <a:ext cx="1357810" cy="13578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34A40-542E-4F4E-A6AC-74A438650668}">
      <dsp:nvSpPr>
        <dsp:cNvPr id="0" name=""/>
        <dsp:cNvSpPr/>
      </dsp:nvSpPr>
      <dsp:spPr>
        <a:xfrm>
          <a:off x="2936856" y="0"/>
          <a:ext cx="7578743" cy="1761313"/>
        </a:xfrm>
        <a:prstGeom prst="round2DiagRect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8900000" scaled="1"/>
          <a:tileRect/>
        </a:gra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Insert the role of incubators for graduation projects.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Work on the dissemination of experiences.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2836" y="85980"/>
        <a:ext cx="7406783" cy="1589353"/>
      </dsp:txXfrm>
    </dsp:sp>
    <dsp:sp modelId="{09D5EF5A-3B01-4056-A439-1EAADE08EC79}">
      <dsp:nvSpPr>
        <dsp:cNvPr id="0" name=""/>
        <dsp:cNvSpPr/>
      </dsp:nvSpPr>
      <dsp:spPr>
        <a:xfrm>
          <a:off x="0" y="0"/>
          <a:ext cx="2468887" cy="1761313"/>
        </a:xfrm>
        <a:prstGeom prst="round2Same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AA6FC-CC67-49F4-A584-2DC0B7312C77}">
      <dsp:nvSpPr>
        <dsp:cNvPr id="0" name=""/>
        <dsp:cNvSpPr/>
      </dsp:nvSpPr>
      <dsp:spPr>
        <a:xfrm>
          <a:off x="0" y="2109355"/>
          <a:ext cx="7910105" cy="1761313"/>
        </a:xfrm>
        <a:prstGeom prst="round2DiagRect">
          <a:avLst/>
        </a:prstGeom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Work on private sector involvement in the development of strategic plans for all faculties.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Facilitate the procedures for participation in entrepreneurial activities with the external environment.</a:t>
          </a:r>
          <a:endParaRPr lang="en-US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980" y="2195335"/>
        <a:ext cx="7738145" cy="1589353"/>
      </dsp:txXfrm>
    </dsp:sp>
    <dsp:sp modelId="{101F4AF0-F94F-4965-ADC3-D641D1C76AA0}">
      <dsp:nvSpPr>
        <dsp:cNvPr id="0" name=""/>
        <dsp:cNvSpPr/>
      </dsp:nvSpPr>
      <dsp:spPr>
        <a:xfrm>
          <a:off x="8366768" y="2122953"/>
          <a:ext cx="2148831" cy="1761313"/>
        </a:xfrm>
        <a:prstGeom prst="round2Same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A7535-11B6-411C-BFD6-93BE8D41912D}">
      <dsp:nvSpPr>
        <dsp:cNvPr id="0" name=""/>
        <dsp:cNvSpPr/>
      </dsp:nvSpPr>
      <dsp:spPr>
        <a:xfrm>
          <a:off x="2991026" y="4109439"/>
          <a:ext cx="7524573" cy="1761313"/>
        </a:xfrm>
        <a:prstGeom prst="round2DiagRect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0800000" scaled="1"/>
          <a:tileRect/>
        </a:gra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Establishing a global network links, and form relationships with leading </a:t>
          </a: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universities according </a:t>
          </a: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entrepreneurship.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Take the feedback from those network and reverse its findings on the agenda of education and research within the university.</a:t>
          </a:r>
          <a:endParaRPr lang="en-US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7006" y="4195419"/>
        <a:ext cx="7352613" cy="1589353"/>
      </dsp:txXfrm>
    </dsp:sp>
    <dsp:sp modelId="{27118B1F-DA18-4248-9503-CD950C41A59A}">
      <dsp:nvSpPr>
        <dsp:cNvPr id="0" name=""/>
        <dsp:cNvSpPr/>
      </dsp:nvSpPr>
      <dsp:spPr>
        <a:xfrm>
          <a:off x="0" y="4109439"/>
          <a:ext cx="2468887" cy="1761313"/>
        </a:xfrm>
        <a:prstGeom prst="round2Same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5C4D0-0AF3-4988-8AA7-ECD7AB881309}">
      <dsp:nvSpPr>
        <dsp:cNvPr id="0" name=""/>
        <dsp:cNvSpPr/>
      </dsp:nvSpPr>
      <dsp:spPr>
        <a:xfrm rot="10800000">
          <a:off x="2058407" y="1619784"/>
          <a:ext cx="8438237" cy="212452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0624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Establishing a measuring system for the impact of entrepreneurial activities.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Continuously assess the dedication of the principles of entrepreneurship and innovation.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89538" y="1619784"/>
        <a:ext cx="7907106" cy="2124524"/>
      </dsp:txXfrm>
    </dsp:sp>
    <dsp:sp modelId="{65FC855D-04F2-455F-A6B9-3ABAAAE8EE91}">
      <dsp:nvSpPr>
        <dsp:cNvPr id="0" name=""/>
        <dsp:cNvSpPr/>
      </dsp:nvSpPr>
      <dsp:spPr>
        <a:xfrm>
          <a:off x="193433" y="1312892"/>
          <a:ext cx="3163261" cy="26018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65BA3-19D1-40E8-B912-C1B9B21B476D}">
      <dsp:nvSpPr>
        <dsp:cNvPr id="0" name=""/>
        <dsp:cNvSpPr/>
      </dsp:nvSpPr>
      <dsp:spPr>
        <a:xfrm>
          <a:off x="199940" y="2289785"/>
          <a:ext cx="2996774" cy="987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University Administration</a:t>
          </a:r>
          <a:endParaRPr lang="en-US" sz="2600" kern="1200" dirty="0"/>
        </a:p>
      </dsp:txBody>
      <dsp:txXfrm>
        <a:off x="199940" y="2289785"/>
        <a:ext cx="2996774" cy="987573"/>
      </dsp:txXfrm>
    </dsp:sp>
    <dsp:sp modelId="{133F526C-FD52-4136-9745-3ED4C5AC2904}">
      <dsp:nvSpPr>
        <dsp:cNvPr id="0" name=""/>
        <dsp:cNvSpPr/>
      </dsp:nvSpPr>
      <dsp:spPr>
        <a:xfrm>
          <a:off x="196534" y="1989426"/>
          <a:ext cx="238379" cy="238379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4E1960-5842-4DBC-8203-42AFFF1B0AB9}">
      <dsp:nvSpPr>
        <dsp:cNvPr id="0" name=""/>
        <dsp:cNvSpPr/>
      </dsp:nvSpPr>
      <dsp:spPr>
        <a:xfrm>
          <a:off x="363400" y="1655694"/>
          <a:ext cx="238379" cy="238379"/>
        </a:xfrm>
        <a:prstGeom prst="ellipse">
          <a:avLst/>
        </a:prstGeom>
        <a:solidFill>
          <a:schemeClr val="accent2">
            <a:shade val="50000"/>
            <a:hueOff val="-62229"/>
            <a:satOff val="819"/>
            <a:lumOff val="490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20FADD-E2B4-4EE8-B2CF-C30FA831525B}">
      <dsp:nvSpPr>
        <dsp:cNvPr id="0" name=""/>
        <dsp:cNvSpPr/>
      </dsp:nvSpPr>
      <dsp:spPr>
        <a:xfrm>
          <a:off x="763878" y="1722441"/>
          <a:ext cx="374596" cy="374596"/>
        </a:xfrm>
        <a:prstGeom prst="ellipse">
          <a:avLst/>
        </a:prstGeom>
        <a:solidFill>
          <a:schemeClr val="accent2">
            <a:shade val="50000"/>
            <a:hueOff val="-124457"/>
            <a:satOff val="1639"/>
            <a:lumOff val="981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469343-5E86-44AD-9DBD-E7C621F8DDD5}">
      <dsp:nvSpPr>
        <dsp:cNvPr id="0" name=""/>
        <dsp:cNvSpPr/>
      </dsp:nvSpPr>
      <dsp:spPr>
        <a:xfrm>
          <a:off x="1097610" y="1355336"/>
          <a:ext cx="238379" cy="238379"/>
        </a:xfrm>
        <a:prstGeom prst="ellipse">
          <a:avLst/>
        </a:prstGeom>
        <a:solidFill>
          <a:schemeClr val="accent2">
            <a:shade val="50000"/>
            <a:hueOff val="-186686"/>
            <a:satOff val="2458"/>
            <a:lumOff val="1472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501855-3AA8-4D6C-9459-FA5ABC85902E}">
      <dsp:nvSpPr>
        <dsp:cNvPr id="0" name=""/>
        <dsp:cNvSpPr/>
      </dsp:nvSpPr>
      <dsp:spPr>
        <a:xfrm>
          <a:off x="1531461" y="1221843"/>
          <a:ext cx="238379" cy="238379"/>
        </a:xfrm>
        <a:prstGeom prst="ellipse">
          <a:avLst/>
        </a:prstGeom>
        <a:solidFill>
          <a:schemeClr val="accent2">
            <a:shade val="50000"/>
            <a:hueOff val="-248915"/>
            <a:satOff val="3277"/>
            <a:lumOff val="1962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C72B64-1B76-4BB8-BB0C-2A6B15D68785}">
      <dsp:nvSpPr>
        <dsp:cNvPr id="0" name=""/>
        <dsp:cNvSpPr/>
      </dsp:nvSpPr>
      <dsp:spPr>
        <a:xfrm>
          <a:off x="2065432" y="1455455"/>
          <a:ext cx="238379" cy="238379"/>
        </a:xfrm>
        <a:prstGeom prst="ellipse">
          <a:avLst/>
        </a:prstGeom>
        <a:solidFill>
          <a:schemeClr val="accent2">
            <a:shade val="50000"/>
            <a:hueOff val="-311144"/>
            <a:satOff val="4096"/>
            <a:lumOff val="2453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8D33BB-23A9-4F24-A55E-6DBE4E4E605A}">
      <dsp:nvSpPr>
        <dsp:cNvPr id="0" name=""/>
        <dsp:cNvSpPr/>
      </dsp:nvSpPr>
      <dsp:spPr>
        <a:xfrm>
          <a:off x="2399164" y="1622321"/>
          <a:ext cx="374596" cy="374596"/>
        </a:xfrm>
        <a:prstGeom prst="ellipse">
          <a:avLst/>
        </a:prstGeom>
        <a:solidFill>
          <a:schemeClr val="accent2">
            <a:shade val="50000"/>
            <a:hueOff val="-373372"/>
            <a:satOff val="4916"/>
            <a:lumOff val="2944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552EDE-B352-4CAB-A500-7B7BA6A22D3C}">
      <dsp:nvSpPr>
        <dsp:cNvPr id="0" name=""/>
        <dsp:cNvSpPr/>
      </dsp:nvSpPr>
      <dsp:spPr>
        <a:xfrm>
          <a:off x="2866388" y="1989426"/>
          <a:ext cx="238379" cy="238379"/>
        </a:xfrm>
        <a:prstGeom prst="ellipse">
          <a:avLst/>
        </a:prstGeom>
        <a:solidFill>
          <a:schemeClr val="accent2">
            <a:shade val="50000"/>
            <a:hueOff val="-435601"/>
            <a:satOff val="5735"/>
            <a:lumOff val="34349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05D12D-2D15-4977-B082-50C4E67C77BB}">
      <dsp:nvSpPr>
        <dsp:cNvPr id="0" name=""/>
        <dsp:cNvSpPr/>
      </dsp:nvSpPr>
      <dsp:spPr>
        <a:xfrm>
          <a:off x="3066627" y="2356531"/>
          <a:ext cx="238379" cy="238379"/>
        </a:xfrm>
        <a:prstGeom prst="ellipse">
          <a:avLst/>
        </a:prstGeom>
        <a:solidFill>
          <a:schemeClr val="accent2">
            <a:shade val="50000"/>
            <a:hueOff val="-497830"/>
            <a:satOff val="6554"/>
            <a:lumOff val="3925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88A515-A4DE-4C95-ABFA-595F8A104AA8}">
      <dsp:nvSpPr>
        <dsp:cNvPr id="0" name=""/>
        <dsp:cNvSpPr/>
      </dsp:nvSpPr>
      <dsp:spPr>
        <a:xfrm>
          <a:off x="1331222" y="1655694"/>
          <a:ext cx="612976" cy="612976"/>
        </a:xfrm>
        <a:prstGeom prst="ellipse">
          <a:avLst/>
        </a:prstGeom>
        <a:solidFill>
          <a:schemeClr val="accent2">
            <a:shade val="50000"/>
            <a:hueOff val="-560059"/>
            <a:satOff val="7373"/>
            <a:lumOff val="4416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B4D5D5-23D6-4C9F-A6AF-74BB3B463F2F}">
      <dsp:nvSpPr>
        <dsp:cNvPr id="0" name=""/>
        <dsp:cNvSpPr/>
      </dsp:nvSpPr>
      <dsp:spPr>
        <a:xfrm>
          <a:off x="29669" y="2923875"/>
          <a:ext cx="238379" cy="238379"/>
        </a:xfrm>
        <a:prstGeom prst="ellipse">
          <a:avLst/>
        </a:prstGeom>
        <a:solidFill>
          <a:schemeClr val="accent2">
            <a:shade val="50000"/>
            <a:hueOff val="-560059"/>
            <a:satOff val="7373"/>
            <a:lumOff val="4416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3FFA5D-9E33-4A70-9984-EA114E7E264F}">
      <dsp:nvSpPr>
        <dsp:cNvPr id="0" name=""/>
        <dsp:cNvSpPr/>
      </dsp:nvSpPr>
      <dsp:spPr>
        <a:xfrm>
          <a:off x="229908" y="3224233"/>
          <a:ext cx="374596" cy="374596"/>
        </a:xfrm>
        <a:prstGeom prst="ellipse">
          <a:avLst/>
        </a:prstGeom>
        <a:solidFill>
          <a:schemeClr val="accent2">
            <a:shade val="50000"/>
            <a:hueOff val="-497830"/>
            <a:satOff val="6554"/>
            <a:lumOff val="3925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7E57FF-05F3-43F5-8DF9-4DEC96F8F850}">
      <dsp:nvSpPr>
        <dsp:cNvPr id="0" name=""/>
        <dsp:cNvSpPr/>
      </dsp:nvSpPr>
      <dsp:spPr>
        <a:xfrm>
          <a:off x="730505" y="3491219"/>
          <a:ext cx="544868" cy="544868"/>
        </a:xfrm>
        <a:prstGeom prst="ellipse">
          <a:avLst/>
        </a:prstGeom>
        <a:solidFill>
          <a:schemeClr val="accent2">
            <a:shade val="50000"/>
            <a:hueOff val="-435601"/>
            <a:satOff val="5735"/>
            <a:lumOff val="34349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B8D9E5-AF0F-4336-B8E6-205DB7508385}">
      <dsp:nvSpPr>
        <dsp:cNvPr id="0" name=""/>
        <dsp:cNvSpPr/>
      </dsp:nvSpPr>
      <dsp:spPr>
        <a:xfrm>
          <a:off x="1431342" y="3925070"/>
          <a:ext cx="238379" cy="238379"/>
        </a:xfrm>
        <a:prstGeom prst="ellipse">
          <a:avLst/>
        </a:prstGeom>
        <a:solidFill>
          <a:schemeClr val="accent2">
            <a:shade val="50000"/>
            <a:hueOff val="-373372"/>
            <a:satOff val="4916"/>
            <a:lumOff val="2944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8E8D0-0A5B-4390-B932-B992E73D9E42}">
      <dsp:nvSpPr>
        <dsp:cNvPr id="0" name=""/>
        <dsp:cNvSpPr/>
      </dsp:nvSpPr>
      <dsp:spPr>
        <a:xfrm>
          <a:off x="1564834" y="3491219"/>
          <a:ext cx="374596" cy="374596"/>
        </a:xfrm>
        <a:prstGeom prst="ellipse">
          <a:avLst/>
        </a:prstGeom>
        <a:solidFill>
          <a:schemeClr val="accent2">
            <a:shade val="50000"/>
            <a:hueOff val="-311144"/>
            <a:satOff val="4096"/>
            <a:lumOff val="2453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44D817-AC6B-4573-93F9-974B0E69EB06}">
      <dsp:nvSpPr>
        <dsp:cNvPr id="0" name=""/>
        <dsp:cNvSpPr/>
      </dsp:nvSpPr>
      <dsp:spPr>
        <a:xfrm>
          <a:off x="1898566" y="3958443"/>
          <a:ext cx="238379" cy="238379"/>
        </a:xfrm>
        <a:prstGeom prst="ellipse">
          <a:avLst/>
        </a:prstGeom>
        <a:solidFill>
          <a:schemeClr val="accent2">
            <a:shade val="50000"/>
            <a:hueOff val="-248915"/>
            <a:satOff val="3277"/>
            <a:lumOff val="1962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E20AC6-262B-498B-B744-7804EF6A350C}">
      <dsp:nvSpPr>
        <dsp:cNvPr id="0" name=""/>
        <dsp:cNvSpPr/>
      </dsp:nvSpPr>
      <dsp:spPr>
        <a:xfrm>
          <a:off x="2198925" y="3424472"/>
          <a:ext cx="544868" cy="544868"/>
        </a:xfrm>
        <a:prstGeom prst="ellipse">
          <a:avLst/>
        </a:prstGeom>
        <a:solidFill>
          <a:schemeClr val="accent2">
            <a:shade val="50000"/>
            <a:hueOff val="-186686"/>
            <a:satOff val="2458"/>
            <a:lumOff val="1472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5FF766-FA90-46A4-B627-61260F29216E}">
      <dsp:nvSpPr>
        <dsp:cNvPr id="0" name=""/>
        <dsp:cNvSpPr/>
      </dsp:nvSpPr>
      <dsp:spPr>
        <a:xfrm>
          <a:off x="2933135" y="3290980"/>
          <a:ext cx="374596" cy="374596"/>
        </a:xfrm>
        <a:prstGeom prst="ellipse">
          <a:avLst/>
        </a:prstGeom>
        <a:solidFill>
          <a:schemeClr val="accent2">
            <a:shade val="50000"/>
            <a:hueOff val="-124457"/>
            <a:satOff val="1639"/>
            <a:lumOff val="981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74376C-581E-4B38-A70B-95A2204C9DF7}">
      <dsp:nvSpPr>
        <dsp:cNvPr id="0" name=""/>
        <dsp:cNvSpPr/>
      </dsp:nvSpPr>
      <dsp:spPr>
        <a:xfrm>
          <a:off x="3307731" y="1721886"/>
          <a:ext cx="1100137" cy="2100282"/>
        </a:xfrm>
        <a:prstGeom prst="chevron">
          <a:avLst>
            <a:gd name="adj" fmla="val 6231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C58B4F-3B0F-4A43-98B9-127B0F0467B5}">
      <dsp:nvSpPr>
        <dsp:cNvPr id="0" name=""/>
        <dsp:cNvSpPr/>
      </dsp:nvSpPr>
      <dsp:spPr>
        <a:xfrm>
          <a:off x="4207844" y="1721886"/>
          <a:ext cx="1100137" cy="2100282"/>
        </a:xfrm>
        <a:prstGeom prst="chevron">
          <a:avLst>
            <a:gd name="adj" fmla="val 6231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1E33AA-189C-4A3B-8B23-98CE1A94F40B}">
      <dsp:nvSpPr>
        <dsp:cNvPr id="0" name=""/>
        <dsp:cNvSpPr/>
      </dsp:nvSpPr>
      <dsp:spPr>
        <a:xfrm>
          <a:off x="5427997" y="1548314"/>
          <a:ext cx="2550318" cy="2550318"/>
        </a:xfrm>
        <a:prstGeom prst="ellipse">
          <a:avLst/>
        </a:prstGeom>
        <a:solidFill>
          <a:schemeClr val="accent2">
            <a:shade val="50000"/>
            <a:hueOff val="-62229"/>
            <a:satOff val="819"/>
            <a:lumOff val="490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Head Departments</a:t>
          </a:r>
          <a:endParaRPr lang="en-US" sz="2600" kern="1200" dirty="0"/>
        </a:p>
      </dsp:txBody>
      <dsp:txXfrm>
        <a:off x="5801482" y="1921799"/>
        <a:ext cx="1803348" cy="1803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A4B35-F8F8-4FC8-B9B3-54753CFBA927}">
      <dsp:nvSpPr>
        <dsp:cNvPr id="0" name=""/>
        <dsp:cNvSpPr/>
      </dsp:nvSpPr>
      <dsp:spPr>
        <a:xfrm>
          <a:off x="4590285" y="2019588"/>
          <a:ext cx="1334988" cy="13349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European Framework Statements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4785789" y="2215092"/>
        <a:ext cx="943980" cy="943980"/>
      </dsp:txXfrm>
    </dsp:sp>
    <dsp:sp modelId="{500FFFEB-60E8-40FE-A581-934D7447F8F7}">
      <dsp:nvSpPr>
        <dsp:cNvPr id="0" name=""/>
        <dsp:cNvSpPr/>
      </dsp:nvSpPr>
      <dsp:spPr>
        <a:xfrm rot="16206900">
          <a:off x="4920287" y="1668651"/>
          <a:ext cx="679025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679025" y="114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42824" y="1663102"/>
        <a:ext cx="33951" cy="33951"/>
      </dsp:txXfrm>
    </dsp:sp>
    <dsp:sp modelId="{DC8B36E4-C80E-4307-B64A-149984D22478}">
      <dsp:nvSpPr>
        <dsp:cNvPr id="0" name=""/>
        <dsp:cNvSpPr/>
      </dsp:nvSpPr>
      <dsp:spPr>
        <a:xfrm>
          <a:off x="4594327" y="5578"/>
          <a:ext cx="1334988" cy="13349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Leadership and Governance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789831" y="201082"/>
        <a:ext cx="943980" cy="943980"/>
      </dsp:txXfrm>
    </dsp:sp>
    <dsp:sp modelId="{D6257B56-A49D-413C-B715-9FD40F174BB0}">
      <dsp:nvSpPr>
        <dsp:cNvPr id="0" name=""/>
        <dsp:cNvSpPr/>
      </dsp:nvSpPr>
      <dsp:spPr>
        <a:xfrm rot="19272701">
          <a:off x="5718165" y="2087350"/>
          <a:ext cx="543250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543250" y="114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76209" y="2085194"/>
        <a:ext cx="27162" cy="27162"/>
      </dsp:txXfrm>
    </dsp:sp>
    <dsp:sp modelId="{45F81D07-5E20-4247-B619-198E9A274631}">
      <dsp:nvSpPr>
        <dsp:cNvPr id="0" name=""/>
        <dsp:cNvSpPr/>
      </dsp:nvSpPr>
      <dsp:spPr>
        <a:xfrm>
          <a:off x="5878017" y="758991"/>
          <a:ext cx="1896564" cy="1334988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Organizational Capacity, People and Incentives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155762" y="954495"/>
        <a:ext cx="1341074" cy="943980"/>
      </dsp:txXfrm>
    </dsp:sp>
    <dsp:sp modelId="{01974E63-5A21-4D7C-BD03-8249A9E66735}">
      <dsp:nvSpPr>
        <dsp:cNvPr id="0" name=""/>
        <dsp:cNvSpPr/>
      </dsp:nvSpPr>
      <dsp:spPr>
        <a:xfrm rot="748178">
          <a:off x="5905138" y="2859959"/>
          <a:ext cx="372136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372136" y="114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81903" y="2862082"/>
        <a:ext cx="18606" cy="18606"/>
      </dsp:txXfrm>
    </dsp:sp>
    <dsp:sp modelId="{59671591-C4E1-4BFC-8FC7-EABEF9613B96}">
      <dsp:nvSpPr>
        <dsp:cNvPr id="0" name=""/>
        <dsp:cNvSpPr/>
      </dsp:nvSpPr>
      <dsp:spPr>
        <a:xfrm>
          <a:off x="6223728" y="2451895"/>
          <a:ext cx="1977931" cy="1334988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 Entrepreneurship development in teaching and learning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513389" y="2647399"/>
        <a:ext cx="1398609" cy="943980"/>
      </dsp:txXfrm>
    </dsp:sp>
    <dsp:sp modelId="{1E5C3A93-D440-44CB-8178-BE51A2D12611}">
      <dsp:nvSpPr>
        <dsp:cNvPr id="0" name=""/>
        <dsp:cNvSpPr/>
      </dsp:nvSpPr>
      <dsp:spPr>
        <a:xfrm rot="3841142">
          <a:off x="5370981" y="3562381"/>
          <a:ext cx="637836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637836" y="114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73953" y="3557861"/>
        <a:ext cx="31891" cy="31891"/>
      </dsp:txXfrm>
    </dsp:sp>
    <dsp:sp modelId="{7710A534-6A89-4702-93A8-D1325FFA1F58}">
      <dsp:nvSpPr>
        <dsp:cNvPr id="0" name=""/>
        <dsp:cNvSpPr/>
      </dsp:nvSpPr>
      <dsp:spPr>
        <a:xfrm>
          <a:off x="5346356" y="3809498"/>
          <a:ext cx="1567369" cy="1334988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Pathways for entrepreneurs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575892" y="4005002"/>
        <a:ext cx="1108297" cy="943980"/>
      </dsp:txXfrm>
    </dsp:sp>
    <dsp:sp modelId="{8082A2EE-39AA-4CCF-8453-CF8E4866274A}">
      <dsp:nvSpPr>
        <dsp:cNvPr id="0" name=""/>
        <dsp:cNvSpPr/>
      </dsp:nvSpPr>
      <dsp:spPr>
        <a:xfrm rot="6946289">
          <a:off x="4519387" y="3558055"/>
          <a:ext cx="624731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624731" y="114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816134" y="3553862"/>
        <a:ext cx="31236" cy="31236"/>
      </dsp:txXfrm>
    </dsp:sp>
    <dsp:sp modelId="{3B0635BC-D530-46DC-9FE6-612844A80AF4}">
      <dsp:nvSpPr>
        <dsp:cNvPr id="0" name=""/>
        <dsp:cNvSpPr/>
      </dsp:nvSpPr>
      <dsp:spPr>
        <a:xfrm>
          <a:off x="3520299" y="3809498"/>
          <a:ext cx="1746605" cy="1334988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University – business/external relationships for knowledge exchange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776083" y="4005002"/>
        <a:ext cx="1235037" cy="943980"/>
      </dsp:txXfrm>
    </dsp:sp>
    <dsp:sp modelId="{DFAA2F9B-90FC-4907-81C5-66501765CFCC}">
      <dsp:nvSpPr>
        <dsp:cNvPr id="0" name=""/>
        <dsp:cNvSpPr/>
      </dsp:nvSpPr>
      <dsp:spPr>
        <a:xfrm rot="10048813">
          <a:off x="4253015" y="2859091"/>
          <a:ext cx="357391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357391" y="114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22776" y="2861581"/>
        <a:ext cx="17869" cy="17869"/>
      </dsp:txXfrm>
    </dsp:sp>
    <dsp:sp modelId="{3997982F-D940-4918-A01A-07E528D7B995}">
      <dsp:nvSpPr>
        <dsp:cNvPr id="0" name=""/>
        <dsp:cNvSpPr/>
      </dsp:nvSpPr>
      <dsp:spPr>
        <a:xfrm>
          <a:off x="2313939" y="2451895"/>
          <a:ext cx="1994018" cy="1334988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The Entrepreneurial University as an internationalized institution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605956" y="2647399"/>
        <a:ext cx="1409984" cy="943980"/>
      </dsp:txXfrm>
    </dsp:sp>
    <dsp:sp modelId="{0CCC8CB7-F890-465E-901B-F3DFBAFA193D}">
      <dsp:nvSpPr>
        <dsp:cNvPr id="0" name=""/>
        <dsp:cNvSpPr/>
      </dsp:nvSpPr>
      <dsp:spPr>
        <a:xfrm rot="13118629">
          <a:off x="4239904" y="2084725"/>
          <a:ext cx="557576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557576" y="114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04752" y="2082211"/>
        <a:ext cx="27878" cy="27878"/>
      </dsp:txXfrm>
    </dsp:sp>
    <dsp:sp modelId="{68C4CC2A-E73F-4E42-903C-656AFC91D53E}">
      <dsp:nvSpPr>
        <dsp:cNvPr id="0" name=""/>
        <dsp:cNvSpPr/>
      </dsp:nvSpPr>
      <dsp:spPr>
        <a:xfrm>
          <a:off x="2823640" y="771958"/>
          <a:ext cx="1747419" cy="1334988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Measuring the impact of the Entrepreneurial University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079544" y="967462"/>
        <a:ext cx="1235611" cy="943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DFB7E-63E7-47EB-9D53-9EFBC9D96BF8}">
      <dsp:nvSpPr>
        <dsp:cNvPr id="0" name=""/>
        <dsp:cNvSpPr/>
      </dsp:nvSpPr>
      <dsp:spPr>
        <a:xfrm>
          <a:off x="0" y="3275482"/>
          <a:ext cx="8875426" cy="1075086"/>
        </a:xfrm>
        <a:prstGeom prst="rect">
          <a:avLst/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Build Recommendations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75482"/>
        <a:ext cx="8875426" cy="1075086"/>
      </dsp:txXfrm>
    </dsp:sp>
    <dsp:sp modelId="{85F5EB6C-7B8C-47A3-A911-98AD5ECE92B6}">
      <dsp:nvSpPr>
        <dsp:cNvPr id="0" name=""/>
        <dsp:cNvSpPr/>
      </dsp:nvSpPr>
      <dsp:spPr>
        <a:xfrm rot="10800000">
          <a:off x="0" y="1638125"/>
          <a:ext cx="8875426" cy="1653482"/>
        </a:xfrm>
        <a:prstGeom prst="upArrowCallout">
          <a:avLst/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Extract Results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638125"/>
        <a:ext cx="8875426" cy="1074383"/>
      </dsp:txXfrm>
    </dsp:sp>
    <dsp:sp modelId="{15FBFF66-419D-461F-A428-59D4BEB5FE6D}">
      <dsp:nvSpPr>
        <dsp:cNvPr id="0" name=""/>
        <dsp:cNvSpPr/>
      </dsp:nvSpPr>
      <dsp:spPr>
        <a:xfrm rot="10800000">
          <a:off x="0" y="769"/>
          <a:ext cx="8875426" cy="1653482"/>
        </a:xfrm>
        <a:prstGeom prst="upArrowCallout">
          <a:avLst/>
        </a:prstGeom>
        <a:gradFill flip="none" rotWithShape="0">
          <a:gsLst>
            <a:gs pos="0">
              <a:schemeClr val="accent4">
                <a:lumMod val="75000"/>
                <a:shade val="30000"/>
                <a:satMod val="115000"/>
              </a:schemeClr>
            </a:gs>
            <a:gs pos="50000">
              <a:schemeClr val="accent4">
                <a:lumMod val="75000"/>
                <a:shade val="67500"/>
                <a:satMod val="115000"/>
              </a:schemeClr>
            </a:gs>
            <a:gs pos="100000">
              <a:schemeClr val="accent4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Analyzing the Questionnaire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769"/>
        <a:ext cx="8875426" cy="10743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D7BCE-6B5A-4667-87A6-908D76892095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602CF-076B-400D-AE2D-EB59591C638C}">
      <dsp:nvSpPr>
        <dsp:cNvPr id="0" name=""/>
        <dsp:cNvSpPr/>
      </dsp:nvSpPr>
      <dsp:spPr>
        <a:xfrm>
          <a:off x="752110" y="541866"/>
          <a:ext cx="7301111" cy="1083733"/>
        </a:xfrm>
        <a:prstGeom prst="flowChartDelay">
          <a:avLst/>
        </a:prstGeom>
        <a:gradFill flip="none" rotWithShape="0">
          <a:gsLst>
            <a:gs pos="0">
              <a:srgbClr val="E54B4B">
                <a:shade val="30000"/>
                <a:satMod val="115000"/>
              </a:srgbClr>
            </a:gs>
            <a:gs pos="50000">
              <a:srgbClr val="E54B4B">
                <a:shade val="67500"/>
                <a:satMod val="115000"/>
              </a:srgbClr>
            </a:gs>
            <a:gs pos="100000">
              <a:srgbClr val="E54B4B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Administration Questionnaire.</a:t>
          </a:r>
          <a:endParaRPr lang="en-US" sz="3400" b="1" kern="1200" dirty="0"/>
        </a:p>
      </dsp:txBody>
      <dsp:txXfrm>
        <a:off x="752110" y="700575"/>
        <a:ext cx="6231888" cy="766315"/>
      </dsp:txXfrm>
    </dsp:sp>
    <dsp:sp modelId="{C2658A9D-A3A0-4BE2-819F-44BCDCD7B61E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gradFill flip="none" rotWithShape="0">
          <a:gsLst>
            <a:gs pos="0">
              <a:srgbClr val="FD3333">
                <a:shade val="30000"/>
                <a:satMod val="115000"/>
              </a:srgbClr>
            </a:gs>
            <a:gs pos="50000">
              <a:srgbClr val="FD3333">
                <a:shade val="67500"/>
                <a:satMod val="115000"/>
              </a:srgbClr>
            </a:gs>
            <a:gs pos="100000">
              <a:srgbClr val="FD3333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24CFD5-8C2B-4228-8E35-34783B764411}">
      <dsp:nvSpPr>
        <dsp:cNvPr id="0" name=""/>
        <dsp:cNvSpPr/>
      </dsp:nvSpPr>
      <dsp:spPr>
        <a:xfrm>
          <a:off x="1146048" y="2167466"/>
          <a:ext cx="6907174" cy="1083733"/>
        </a:xfrm>
        <a:prstGeom prst="flowChartDelay">
          <a:avLst/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Departments Questionnaire.</a:t>
          </a:r>
          <a:endParaRPr lang="en-US" sz="3400" kern="1200" dirty="0"/>
        </a:p>
      </dsp:txBody>
      <dsp:txXfrm>
        <a:off x="1146048" y="2326175"/>
        <a:ext cx="5895642" cy="766315"/>
      </dsp:txXfrm>
    </dsp:sp>
    <dsp:sp modelId="{8BE9942A-BCA2-46CB-A5EC-1C0900F9F9B0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C7D149-498D-46F7-80CC-41EB55298205}">
      <dsp:nvSpPr>
        <dsp:cNvPr id="0" name=""/>
        <dsp:cNvSpPr/>
      </dsp:nvSpPr>
      <dsp:spPr>
        <a:xfrm>
          <a:off x="752110" y="3793066"/>
          <a:ext cx="7301111" cy="1083733"/>
        </a:xfrm>
        <a:prstGeom prst="flowChartDelay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Bridging Tables.</a:t>
          </a:r>
          <a:endParaRPr lang="en-US" sz="3400" kern="1200" dirty="0"/>
        </a:p>
      </dsp:txBody>
      <dsp:txXfrm>
        <a:off x="752110" y="3951775"/>
        <a:ext cx="6231888" cy="766315"/>
      </dsp:txXfrm>
    </dsp:sp>
    <dsp:sp modelId="{59D8FD8F-9C46-4243-853E-8561A5899C59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D60CF-0296-4597-95FC-391279C32861}">
      <dsp:nvSpPr>
        <dsp:cNvPr id="0" name=""/>
        <dsp:cNvSpPr/>
      </dsp:nvSpPr>
      <dsp:spPr>
        <a:xfrm>
          <a:off x="0" y="0"/>
          <a:ext cx="3106216" cy="310621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9A674-2594-400F-9D9E-175674235757}">
      <dsp:nvSpPr>
        <dsp:cNvPr id="0" name=""/>
        <dsp:cNvSpPr/>
      </dsp:nvSpPr>
      <dsp:spPr>
        <a:xfrm>
          <a:off x="1553108" y="0"/>
          <a:ext cx="7458395" cy="31062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Sample collected from the departments questionnaire is 84.</a:t>
          </a:r>
          <a:endParaRPr lang="en-US" sz="4100" kern="1200"/>
        </a:p>
      </dsp:txBody>
      <dsp:txXfrm>
        <a:off x="1553108" y="0"/>
        <a:ext cx="7458395" cy="1475453"/>
      </dsp:txXfrm>
    </dsp:sp>
    <dsp:sp modelId="{DB689A08-F218-4F5E-8073-827B888FBB50}">
      <dsp:nvSpPr>
        <dsp:cNvPr id="0" name=""/>
        <dsp:cNvSpPr/>
      </dsp:nvSpPr>
      <dsp:spPr>
        <a:xfrm>
          <a:off x="815381" y="1475453"/>
          <a:ext cx="1475453" cy="147545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D420BA-20CC-431A-A8E8-D75DC624E4FD}">
      <dsp:nvSpPr>
        <dsp:cNvPr id="0" name=""/>
        <dsp:cNvSpPr/>
      </dsp:nvSpPr>
      <dsp:spPr>
        <a:xfrm>
          <a:off x="1553108" y="1475453"/>
          <a:ext cx="7458395" cy="1475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From the administration’s questionnaire is 4 out of 7.</a:t>
          </a:r>
          <a:endParaRPr lang="en-US" sz="4100" kern="1200"/>
        </a:p>
      </dsp:txBody>
      <dsp:txXfrm>
        <a:off x="1553108" y="1475453"/>
        <a:ext cx="7458395" cy="14754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67DE6-E270-4AB8-9142-CD35C114D58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E2355-CCFB-4760-A9F5-D8E0FDA8EF18}">
      <dsp:nvSpPr>
        <dsp:cNvPr id="0" name=""/>
        <dsp:cNvSpPr/>
      </dsp:nvSpPr>
      <dsp:spPr>
        <a:xfrm>
          <a:off x="610504" y="416587"/>
          <a:ext cx="7440913" cy="833607"/>
        </a:xfrm>
        <a:prstGeom prst="round2Diag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overall situation needs a lot of work and improvement, as only one university exceeded the benchmark of 7 and not by much (its score 7.3).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197" y="457280"/>
        <a:ext cx="7359527" cy="752221"/>
      </dsp:txXfrm>
    </dsp:sp>
    <dsp:sp modelId="{8A2FDFF3-0FD3-4F62-8C94-373F8775491E}">
      <dsp:nvSpPr>
        <dsp:cNvPr id="0" name=""/>
        <dsp:cNvSpPr/>
      </dsp:nvSpPr>
      <dsp:spPr>
        <a:xfrm>
          <a:off x="89500" y="312386"/>
          <a:ext cx="1042009" cy="1042009"/>
        </a:xfrm>
        <a:prstGeom prst="notchedRightArrow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623C69D6-C207-414E-9ECC-F9A37E7D1CCD}">
      <dsp:nvSpPr>
        <dsp:cNvPr id="0" name=""/>
        <dsp:cNvSpPr/>
      </dsp:nvSpPr>
      <dsp:spPr>
        <a:xfrm>
          <a:off x="1088431" y="1667215"/>
          <a:ext cx="6962986" cy="833607"/>
        </a:xfrm>
        <a:prstGeom prst="round2Diag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Across universities, there is no implementation for the assets of the entrepreneurial university.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9124" y="1707908"/>
        <a:ext cx="6881600" cy="752221"/>
      </dsp:txXfrm>
    </dsp:sp>
    <dsp:sp modelId="{15ECEE1C-8A75-4872-8C77-E50945FEF107}">
      <dsp:nvSpPr>
        <dsp:cNvPr id="0" name=""/>
        <dsp:cNvSpPr/>
      </dsp:nvSpPr>
      <dsp:spPr>
        <a:xfrm>
          <a:off x="567426" y="1563014"/>
          <a:ext cx="1042009" cy="1042009"/>
        </a:xfrm>
        <a:prstGeom prst="notchedRightArrow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9210B-5BAE-4A93-96F4-CBE43C465FAD}">
      <dsp:nvSpPr>
        <dsp:cNvPr id="0" name=""/>
        <dsp:cNvSpPr/>
      </dsp:nvSpPr>
      <dsp:spPr>
        <a:xfrm>
          <a:off x="1088431" y="2917843"/>
          <a:ext cx="6962986" cy="833607"/>
        </a:xfrm>
        <a:prstGeom prst="round2Diag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There is some differences between the universities in approaching the entrepreneurial university model, but overall there is no clear model between them.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9124" y="2958536"/>
        <a:ext cx="6881600" cy="752221"/>
      </dsp:txXfrm>
    </dsp:sp>
    <dsp:sp modelId="{0E7B78CB-46EA-4C18-AF9A-9B30E25FEF03}">
      <dsp:nvSpPr>
        <dsp:cNvPr id="0" name=""/>
        <dsp:cNvSpPr/>
      </dsp:nvSpPr>
      <dsp:spPr>
        <a:xfrm>
          <a:off x="567426" y="2813642"/>
          <a:ext cx="1042009" cy="1042009"/>
        </a:xfrm>
        <a:prstGeom prst="notchedRightArrow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48497-56FA-416D-93DD-45FD5429FCD1}">
      <dsp:nvSpPr>
        <dsp:cNvPr id="0" name=""/>
        <dsp:cNvSpPr/>
      </dsp:nvSpPr>
      <dsp:spPr>
        <a:xfrm>
          <a:off x="610504" y="4168472"/>
          <a:ext cx="7440913" cy="833607"/>
        </a:xfrm>
        <a:prstGeom prst="round2Diag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Al-Quds University leads in most characteristics across Palestine.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197" y="4209165"/>
        <a:ext cx="7359527" cy="752221"/>
      </dsp:txXfrm>
    </dsp:sp>
    <dsp:sp modelId="{BEA9BEBE-87F2-4496-8AC2-AF9FF8AA462C}">
      <dsp:nvSpPr>
        <dsp:cNvPr id="0" name=""/>
        <dsp:cNvSpPr/>
      </dsp:nvSpPr>
      <dsp:spPr>
        <a:xfrm>
          <a:off x="89500" y="4064271"/>
          <a:ext cx="1042009" cy="1042009"/>
        </a:xfrm>
        <a:prstGeom prst="notchedRightArrow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34A40-542E-4F4E-A6AC-74A438650668}">
      <dsp:nvSpPr>
        <dsp:cNvPr id="0" name=""/>
        <dsp:cNvSpPr/>
      </dsp:nvSpPr>
      <dsp:spPr>
        <a:xfrm>
          <a:off x="2745804" y="0"/>
          <a:ext cx="7769795" cy="1761313"/>
        </a:xfrm>
        <a:prstGeom prst="round2DiagRect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clear unified business strategy for all faculties regarding entrepreneurship and innovation in universities.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Create the position of vice president of innovation and entrepreneurship.</a:t>
          </a:r>
          <a:endParaRPr lang="en-US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1784" y="85980"/>
        <a:ext cx="7597835" cy="1589353"/>
      </dsp:txXfrm>
    </dsp:sp>
    <dsp:sp modelId="{09D5EF5A-3B01-4056-A439-1EAADE08EC79}">
      <dsp:nvSpPr>
        <dsp:cNvPr id="0" name=""/>
        <dsp:cNvSpPr/>
      </dsp:nvSpPr>
      <dsp:spPr>
        <a:xfrm>
          <a:off x="0" y="0"/>
          <a:ext cx="2148186" cy="1761313"/>
        </a:xfrm>
        <a:prstGeom prst="round2Same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AA6FC-CC67-49F4-A584-2DC0B7312C77}">
      <dsp:nvSpPr>
        <dsp:cNvPr id="0" name=""/>
        <dsp:cNvSpPr/>
      </dsp:nvSpPr>
      <dsp:spPr>
        <a:xfrm>
          <a:off x="0" y="2109355"/>
          <a:ext cx="7910105" cy="1761313"/>
        </a:xfrm>
        <a:prstGeom prst="round2DiagRect">
          <a:avLst/>
        </a:prstGeom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 relationships with specialized companies for the recruitment of entrepreneurs and innovators students in those companies.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Attracting qualified personnel in the field of entrepreneurship and innovation.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Develop a clear incentive system.</a:t>
          </a:r>
          <a:endParaRPr lang="en-US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980" y="2195335"/>
        <a:ext cx="7738145" cy="1589353"/>
      </dsp:txXfrm>
    </dsp:sp>
    <dsp:sp modelId="{101F4AF0-F94F-4965-ADC3-D641D1C76AA0}">
      <dsp:nvSpPr>
        <dsp:cNvPr id="0" name=""/>
        <dsp:cNvSpPr/>
      </dsp:nvSpPr>
      <dsp:spPr>
        <a:xfrm>
          <a:off x="8366768" y="2122953"/>
          <a:ext cx="2148831" cy="1761313"/>
        </a:xfrm>
        <a:prstGeom prst="round2Same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A7535-11B6-411C-BFD6-93BE8D41912D}">
      <dsp:nvSpPr>
        <dsp:cNvPr id="0" name=""/>
        <dsp:cNvSpPr/>
      </dsp:nvSpPr>
      <dsp:spPr>
        <a:xfrm>
          <a:off x="2827272" y="4109439"/>
          <a:ext cx="7688327" cy="1761313"/>
        </a:xfrm>
        <a:prstGeom prst="round2DiagRect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Establish a link with sponsors from the private sector to support the ideas and entrepreneurship.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Startup studio.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Create an independent specialization to teach Entrepreneurship as a major, or a minor available to all specializations.</a:t>
          </a:r>
          <a:endParaRPr lang="en-US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3252" y="4195419"/>
        <a:ext cx="7516367" cy="1589353"/>
      </dsp:txXfrm>
    </dsp:sp>
    <dsp:sp modelId="{27118B1F-DA18-4248-9503-CD950C41A59A}">
      <dsp:nvSpPr>
        <dsp:cNvPr id="0" name=""/>
        <dsp:cNvSpPr/>
      </dsp:nvSpPr>
      <dsp:spPr>
        <a:xfrm>
          <a:off x="0" y="4109439"/>
          <a:ext cx="2329129" cy="1761313"/>
        </a:xfrm>
        <a:prstGeom prst="round2Same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C0A65-EABD-4A6F-802C-4CAF06F2E0AD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DB12A-F55C-4EC5-A32D-2D79A666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Assess and evaluate the current situation of the Palestinian universities in terms of the practice of creativity and entrepreneurship.</a:t>
            </a:r>
          </a:p>
          <a:p>
            <a:r>
              <a:rPr lang="en-US" dirty="0" smtClean="0"/>
              <a:t>Compare between the Palestinian universities in terms of applying innovation practices.</a:t>
            </a:r>
          </a:p>
          <a:p>
            <a:pPr lvl="0"/>
            <a:r>
              <a:rPr lang="en-US" dirty="0" smtClean="0"/>
              <a:t>Benchmarking the local universities with international successful entrepreneurial ones in terms of applying innovation and how it effects the university environment.</a:t>
            </a:r>
          </a:p>
          <a:p>
            <a:pPr lvl="0"/>
            <a:r>
              <a:rPr lang="en-US" dirty="0" smtClean="0"/>
              <a:t>Building a customized framework for successful Palestinian entrepreneurial university and recommending such framework to foster innovation in Palestinian universities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DB12A-F55C-4EC5-A32D-2D79A666F5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6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Assess and evaluate the current situation of the Palestinian universities in terms of the practice of creativity and entrepreneurship.</a:t>
            </a:r>
          </a:p>
          <a:p>
            <a:r>
              <a:rPr lang="en-US" dirty="0" smtClean="0"/>
              <a:t>Compare between the Palestinian universities in terms of applying innovation practices.</a:t>
            </a:r>
          </a:p>
          <a:p>
            <a:pPr lvl="0"/>
            <a:r>
              <a:rPr lang="en-US" dirty="0" smtClean="0"/>
              <a:t>Benchmarking the local universities with international successful entrepreneurial ones in terms of applying innovation and how it effects the university environment.</a:t>
            </a:r>
          </a:p>
          <a:p>
            <a:pPr lvl="0"/>
            <a:r>
              <a:rPr lang="en-US" dirty="0" smtClean="0"/>
              <a:t>Building a customized framework for successful Palestinian entrepreneurial university and recommending such framework to foster innovation in Palestinian universities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DB12A-F55C-4EC5-A32D-2D79A666F5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70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Assess and evaluate the current situation of the Palestinian universities in terms of the practice of creativity and entrepreneurship.</a:t>
            </a:r>
          </a:p>
          <a:p>
            <a:r>
              <a:rPr lang="en-US" dirty="0" smtClean="0"/>
              <a:t>Compare between the Palestinian universities in terms of applying innovation practices.</a:t>
            </a:r>
          </a:p>
          <a:p>
            <a:pPr lvl="0"/>
            <a:r>
              <a:rPr lang="en-US" dirty="0" smtClean="0"/>
              <a:t>Benchmarking the local universities with international successful entrepreneurial ones in terms of applying innovation and how it effects the university environment.</a:t>
            </a:r>
          </a:p>
          <a:p>
            <a:pPr lvl="0"/>
            <a:r>
              <a:rPr lang="en-US" dirty="0" smtClean="0"/>
              <a:t>Building a customized framework for successful Palestinian entrepreneurial university and recommending such framework to foster innovation in Palestinian universities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DB12A-F55C-4EC5-A32D-2D79A666F5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1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79D3-CF8D-4CE6-AE21-61EACAFCD33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3B35-8D7B-420F-A0E0-B0AD15680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90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79D3-CF8D-4CE6-AE21-61EACAFCD33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3B35-8D7B-420F-A0E0-B0AD15680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79D3-CF8D-4CE6-AE21-61EACAFCD33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3B35-8D7B-420F-A0E0-B0AD15680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17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79D3-CF8D-4CE6-AE21-61EACAFCD33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3B35-8D7B-420F-A0E0-B0AD15680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2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79D3-CF8D-4CE6-AE21-61EACAFCD33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3B35-8D7B-420F-A0E0-B0AD15680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2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79D3-CF8D-4CE6-AE21-61EACAFCD33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3B35-8D7B-420F-A0E0-B0AD15680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1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79D3-CF8D-4CE6-AE21-61EACAFCD33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3B35-8D7B-420F-A0E0-B0AD15680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90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79D3-CF8D-4CE6-AE21-61EACAFCD33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3B35-8D7B-420F-A0E0-B0AD15680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79D3-CF8D-4CE6-AE21-61EACAFCD33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3B35-8D7B-420F-A0E0-B0AD15680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50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79D3-CF8D-4CE6-AE21-61EACAFCD33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3B35-8D7B-420F-A0E0-B0AD15680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3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79D3-CF8D-4CE6-AE21-61EACAFCD33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3B35-8D7B-420F-A0E0-B0AD15680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52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50000"/>
                <a:alpha val="50000"/>
              </a:schemeClr>
            </a:gs>
            <a:gs pos="83000">
              <a:schemeClr val="accent1">
                <a:lumMod val="50000"/>
              </a:schemeClr>
            </a:gs>
            <a:gs pos="89375">
              <a:schemeClr val="accent1">
                <a:lumMod val="5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279D3-CF8D-4CE6-AE21-61EACAFCD33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B3B35-8D7B-420F-A0E0-B0AD15680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0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NNU%20table.docx" TargetMode="External"/><Relationship Id="rId2" Type="http://schemas.openxmlformats.org/officeDocument/2006/relationships/hyperlink" Target="General%20Table.doc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2541563" y="2493856"/>
            <a:ext cx="6096000" cy="356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Prepared By:</a:t>
            </a:r>
            <a:endParaRPr lang="en-US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Abdallah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Shhadeh</a:t>
            </a:r>
            <a:endParaRPr lang="en-US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Hesham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AlSahili</a:t>
            </a:r>
            <a:endParaRPr lang="en-US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Ibrahim Abu Mansour</a:t>
            </a:r>
            <a:endParaRPr lang="en-US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Odai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Assaf</a:t>
            </a:r>
            <a:endParaRPr lang="en-US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Supervised By:</a:t>
            </a:r>
            <a:endParaRPr lang="en-US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Eng. Suleiman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Daifi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(Main Supervisor)</a:t>
            </a:r>
            <a:endParaRPr lang="en-US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Dr.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Yahya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Saleh (Co-Supervisor)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17563" y="128777"/>
            <a:ext cx="9144000" cy="179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Innovation Practices in Palestinian Universities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Bridging the Gap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980478"/>
              </p:ext>
            </p:extLst>
          </p:nvPr>
        </p:nvGraphicFramePr>
        <p:xfrm>
          <a:off x="1658287" y="1840615"/>
          <a:ext cx="887542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5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2" y="3052193"/>
            <a:ext cx="273865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46216062"/>
              </p:ext>
            </p:extLst>
          </p:nvPr>
        </p:nvGraphicFramePr>
        <p:xfrm>
          <a:off x="2768979" y="11628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&amp; Results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158329"/>
              </p:ext>
            </p:extLst>
          </p:nvPr>
        </p:nvGraphicFramePr>
        <p:xfrm>
          <a:off x="1590248" y="1978924"/>
          <a:ext cx="9011504" cy="310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3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4320"/>
              </p:ext>
            </p:extLst>
          </p:nvPr>
        </p:nvGraphicFramePr>
        <p:xfrm>
          <a:off x="838200" y="492369"/>
          <a:ext cx="10515600" cy="535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70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2714064" y="1079661"/>
            <a:ext cx="6772085" cy="4610764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715 h 21715"/>
              <a:gd name="T2" fmla="*/ 43200 w 43200"/>
              <a:gd name="T3" fmla="*/ 21600 h 21715"/>
              <a:gd name="T4" fmla="*/ 21600 w 43200"/>
              <a:gd name="T5" fmla="*/ 21600 h 2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715" fill="none" extrusionOk="0">
                <a:moveTo>
                  <a:pt x="0" y="21714"/>
                </a:moveTo>
                <a:cubicBezTo>
                  <a:pt x="0" y="21676"/>
                  <a:pt x="0" y="216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599"/>
                </a:cubicBezTo>
              </a:path>
              <a:path w="43200" h="21715" stroke="0" extrusionOk="0">
                <a:moveTo>
                  <a:pt x="0" y="21714"/>
                </a:moveTo>
                <a:cubicBezTo>
                  <a:pt x="0" y="21676"/>
                  <a:pt x="0" y="216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635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nl-NL" altLang="en-US" sz="1800" b="1" dirty="0">
              <a:latin typeface="Verdana" panose="020B0604030504040204" pitchFamily="34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456954" y="5857928"/>
            <a:ext cx="9286307" cy="90282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en-US" sz="28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Analysis levels</a:t>
            </a:r>
            <a:endParaRPr lang="nl-NL" altLang="en-US" sz="28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 flipH="1">
            <a:off x="7821894" y="642872"/>
            <a:ext cx="2569479" cy="15909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91440" bIns="91440" anchor="ctr"/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Comparison Test for each Characteristic </a:t>
            </a:r>
            <a:r>
              <a:rPr lang="en-US" sz="14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between </a:t>
            </a:r>
            <a:r>
              <a:rPr lang="en-US" sz="14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Universities.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 flipH="1">
            <a:off x="9486149" y="4099507"/>
            <a:ext cx="2569479" cy="15909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91440" bIns="91440" anchor="ctr"/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Benchmarking between Universities.</a:t>
            </a: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 flipH="1">
            <a:off x="4826140" y="32579"/>
            <a:ext cx="2569479" cy="122058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91440" bIns="91440" anchor="ctr"/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Comparison </a:t>
            </a:r>
            <a:r>
              <a:rPr lang="en-US" sz="14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Test between </a:t>
            </a:r>
            <a:r>
              <a:rPr lang="en-US" sz="14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Universities</a:t>
            </a:r>
            <a:endParaRPr lang="en-US" sz="1400" b="1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 flipH="1">
            <a:off x="534873" y="2361906"/>
            <a:ext cx="2569479" cy="15909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91440" bIns="91440" anchor="ctr"/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Characteristic Test </a:t>
            </a:r>
            <a:r>
              <a:rPr lang="en-US" sz="14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across Universities.</a:t>
            </a: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 flipH="1">
            <a:off x="144585" y="4099507"/>
            <a:ext cx="2569479" cy="15909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91440" bIns="9144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General Test across Universities.</a:t>
            </a: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 flipH="1">
            <a:off x="9106633" y="2361906"/>
            <a:ext cx="2569479" cy="15909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91440" bIns="91440" anchor="ctr"/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Comparison between Faculties.</a:t>
            </a: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 flipH="1">
            <a:off x="1830386" y="642734"/>
            <a:ext cx="2569479" cy="15910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91440" bIns="91440" anchor="ctr"/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Characteristic </a:t>
            </a:r>
            <a:r>
              <a:rPr lang="en-US" sz="14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Test </a:t>
            </a:r>
            <a:r>
              <a:rPr lang="en-US" sz="14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for </a:t>
            </a:r>
            <a:r>
              <a:rPr lang="en-US" sz="14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each University.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36" y="2807768"/>
            <a:ext cx="2650486" cy="229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78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Test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Universities.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97700"/>
              </p:ext>
            </p:extLst>
          </p:nvPr>
        </p:nvGraphicFramePr>
        <p:xfrm>
          <a:off x="838200" y="2033517"/>
          <a:ext cx="10515601" cy="212407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208715"/>
                <a:gridCol w="1811970"/>
                <a:gridCol w="2061212"/>
                <a:gridCol w="1744696"/>
                <a:gridCol w="1583682"/>
                <a:gridCol w="2105326"/>
              </a:tblGrid>
              <a:tr h="18631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Category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Leadership and Governance. (A)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Organizational Capacity, People and Incentives. (B)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Entrepreneurship development in teaching and learning. (C)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Pathways for entrepreneurs. (D)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Entrepreneurial University as an internationalized institution. (F)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560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Result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Reject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Reject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Reject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Reject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4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Test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University.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126079"/>
              </p:ext>
            </p:extLst>
          </p:nvPr>
        </p:nvGraphicFramePr>
        <p:xfrm>
          <a:off x="1067368" y="2060814"/>
          <a:ext cx="10057264" cy="388961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619390"/>
                <a:gridCol w="1619390"/>
                <a:gridCol w="1619390"/>
                <a:gridCol w="1875083"/>
                <a:gridCol w="1448928"/>
                <a:gridCol w="1875083"/>
              </a:tblGrid>
              <a:tr h="1831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Characteristic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University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Leadership and Governance. (A)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Organizational Capacity, People and Incentives (B)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Entrepreneurship development in teaching and learning. (C)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Pathways for </a:t>
                      </a:r>
                      <a:r>
                        <a:rPr lang="en-US" sz="1600" dirty="0" smtClean="0">
                          <a:effectLst/>
                        </a:rPr>
                        <a:t>entrepreneurs. </a:t>
                      </a:r>
                      <a:r>
                        <a:rPr lang="en-US" sz="1600" dirty="0">
                          <a:effectLst/>
                        </a:rPr>
                        <a:t>(D)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Entrepreneurial University as an internationalized institution. (F)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93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Bethlehem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93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Berzeit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Reject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93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Al-Quds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93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Khadoorie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Reject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Reject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93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Polytechnic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93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AAUJ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93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NNU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Reject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091821" y="2074460"/>
            <a:ext cx="1583140" cy="180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3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Comparison Test between Universities.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116820"/>
              </p:ext>
            </p:extLst>
          </p:nvPr>
        </p:nvGraphicFramePr>
        <p:xfrm>
          <a:off x="1592239" y="2156347"/>
          <a:ext cx="9007522" cy="325765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300551"/>
                <a:gridCol w="1281284"/>
                <a:gridCol w="1279357"/>
                <a:gridCol w="1286101"/>
                <a:gridCol w="1300551"/>
                <a:gridCol w="1280321"/>
                <a:gridCol w="1279357"/>
              </a:tblGrid>
              <a:tr h="841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University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Berzeit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Al-Quds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Khadoorie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Polytechnic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AAUJ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NNU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05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Bethlehem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Al-Quds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5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Berzeit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Al-Quds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5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Al-Quds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Al-Quds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Al-Quds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5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Khadoorie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90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Polytechnic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5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AAUJ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3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7" y="4572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Test for each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between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123979"/>
              </p:ext>
            </p:extLst>
          </p:nvPr>
        </p:nvGraphicFramePr>
        <p:xfrm>
          <a:off x="674427" y="2429094"/>
          <a:ext cx="10680511" cy="309745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542106"/>
                <a:gridCol w="1519260"/>
                <a:gridCol w="1516975"/>
                <a:gridCol w="1524971"/>
                <a:gridCol w="1542106"/>
                <a:gridCol w="1518118"/>
                <a:gridCol w="1516975"/>
              </a:tblGrid>
              <a:tr h="772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University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Berzeit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Al-Quds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Khadoorie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Polytechnic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AAUJ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NNU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7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Bethlehem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Al-Quds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7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Berzeit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Al-Quds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AAUJ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7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Al-Quds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7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Khadoorie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55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Polytechnic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7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AAUJ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40559" y="1751986"/>
            <a:ext cx="794824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 A: Leadership and Governance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17" y="-32267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Project phases :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2429" y="1002887"/>
            <a:ext cx="3849329" cy="1047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Introduction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5527" y="2271254"/>
            <a:ext cx="3704303" cy="32532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9" y="4799730"/>
            <a:ext cx="936448" cy="64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96" y="4785114"/>
            <a:ext cx="990614" cy="669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88" y="4763730"/>
            <a:ext cx="832686" cy="669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Rounded Rectangle 16"/>
          <p:cNvSpPr/>
          <p:nvPr/>
        </p:nvSpPr>
        <p:spPr>
          <a:xfrm>
            <a:off x="4257368" y="2283495"/>
            <a:ext cx="3704303" cy="32409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Objectives: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Evaluate </a:t>
            </a:r>
            <a:r>
              <a:rPr lang="en-US" sz="2000" dirty="0">
                <a:solidFill>
                  <a:schemeClr val="bg1"/>
                </a:solidFill>
              </a:rPr>
              <a:t>the current situation.</a:t>
            </a: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Compare </a:t>
            </a:r>
            <a:r>
              <a:rPr lang="en-US" sz="2000" dirty="0">
                <a:solidFill>
                  <a:schemeClr val="bg1"/>
                </a:solidFill>
              </a:rPr>
              <a:t>between the  Palestinian </a:t>
            </a:r>
            <a:r>
              <a:rPr lang="en-US" sz="2000" dirty="0" smtClean="0">
                <a:solidFill>
                  <a:schemeClr val="bg1"/>
                </a:solidFill>
              </a:rPr>
              <a:t>universities.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Compare between Palestinian faculties.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Building </a:t>
            </a:r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dirty="0" smtClean="0">
                <a:solidFill>
                  <a:schemeClr val="bg1"/>
                </a:solidFill>
              </a:rPr>
              <a:t>customized  </a:t>
            </a:r>
            <a:r>
              <a:rPr lang="en-US" sz="2000" dirty="0">
                <a:solidFill>
                  <a:schemeClr val="bg1"/>
                </a:solidFill>
              </a:rPr>
              <a:t>framework.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8399209" y="2238540"/>
            <a:ext cx="3704303" cy="3216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smtClean="0"/>
          </a:p>
          <a:p>
            <a:pPr algn="ctr"/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98988" y="2269651"/>
            <a:ext cx="293508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</a:rPr>
              <a:t>Overview :</a:t>
            </a:r>
          </a:p>
          <a:p>
            <a:pPr algn="ctr"/>
            <a:endParaRPr lang="en-US" dirty="0" smtClean="0"/>
          </a:p>
          <a:p>
            <a:pPr marL="398463" indent="-117475"/>
            <a:r>
              <a:rPr lang="en-US" sz="2200" dirty="0" smtClean="0">
                <a:solidFill>
                  <a:schemeClr val="bg1"/>
                </a:solidFill>
              </a:rPr>
              <a:t>_ Innovation</a:t>
            </a:r>
            <a:endParaRPr lang="en-US" sz="2200" dirty="0">
              <a:solidFill>
                <a:schemeClr val="bg1"/>
              </a:solidFill>
            </a:endParaRPr>
          </a:p>
          <a:p>
            <a:pPr marL="398463" indent="-117475"/>
            <a:r>
              <a:rPr lang="en-GB" sz="2200" dirty="0" smtClean="0">
                <a:solidFill>
                  <a:schemeClr val="bg1"/>
                </a:solidFill>
              </a:rPr>
              <a:t>_ Entrepreneurship</a:t>
            </a:r>
            <a:endParaRPr lang="en-GB" sz="2200" dirty="0">
              <a:solidFill>
                <a:schemeClr val="bg1"/>
              </a:solidFill>
            </a:endParaRPr>
          </a:p>
          <a:p>
            <a:pPr marL="398463" indent="-117475"/>
            <a:r>
              <a:rPr lang="en-GB" sz="2200" dirty="0" smtClean="0">
                <a:solidFill>
                  <a:schemeClr val="bg1"/>
                </a:solidFill>
              </a:rPr>
              <a:t>_ Higher </a:t>
            </a:r>
            <a:r>
              <a:rPr lang="en-GB" sz="2200" dirty="0">
                <a:solidFill>
                  <a:schemeClr val="bg1"/>
                </a:solidFill>
              </a:rPr>
              <a:t>Education</a:t>
            </a:r>
            <a:endParaRPr lang="en-US" sz="2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413957" y="2231275"/>
            <a:ext cx="370430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lt1"/>
                </a:solidFill>
              </a:rPr>
              <a:t>Problem </a:t>
            </a:r>
            <a:r>
              <a:rPr lang="en-US" sz="2400" b="1" dirty="0" smtClean="0">
                <a:solidFill>
                  <a:schemeClr val="lt1"/>
                </a:solidFill>
              </a:rPr>
              <a:t>Statement:</a:t>
            </a:r>
            <a:endParaRPr lang="en-US" sz="2400" b="1" dirty="0">
              <a:solidFill>
                <a:schemeClr val="lt1"/>
              </a:solidFill>
            </a:endParaRPr>
          </a:p>
          <a:p>
            <a:pPr marL="53975"/>
            <a:r>
              <a:rPr lang="en-US" sz="2000" dirty="0">
                <a:solidFill>
                  <a:schemeClr val="bg1"/>
                </a:solidFill>
              </a:rPr>
              <a:t>The Palestinian society is not a job creator one, with the number of unemployment is increasing, a change is needed. To utilize the innovative mind of the youth, an entrepreneurial </a:t>
            </a:r>
            <a:r>
              <a:rPr lang="en-US" sz="2000" dirty="0" smtClean="0">
                <a:solidFill>
                  <a:schemeClr val="bg1"/>
                </a:solidFill>
              </a:rPr>
              <a:t>university</a:t>
            </a:r>
          </a:p>
          <a:p>
            <a:pPr marL="53975" algn="just"/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model </a:t>
            </a:r>
            <a:r>
              <a:rPr lang="en-US" sz="2000" dirty="0">
                <a:solidFill>
                  <a:schemeClr val="bg1"/>
                </a:solidFill>
              </a:rPr>
              <a:t>is needed.</a:t>
            </a:r>
          </a:p>
        </p:txBody>
      </p:sp>
    </p:spTree>
    <p:extLst>
      <p:ext uri="{BB962C8B-B14F-4D97-AF65-F5344CB8AC3E}">
        <p14:creationId xmlns:p14="http://schemas.microsoft.com/office/powerpoint/2010/main" val="42100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6" y="3241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 B: Organizational 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Capacity, People and Incentives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143930"/>
              </p:ext>
            </p:extLst>
          </p:nvPr>
        </p:nvGraphicFramePr>
        <p:xfrm>
          <a:off x="674427" y="2045530"/>
          <a:ext cx="10515599" cy="31703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518295"/>
                <a:gridCol w="1495802"/>
                <a:gridCol w="1493552"/>
                <a:gridCol w="1501425"/>
                <a:gridCol w="1518295"/>
                <a:gridCol w="1494678"/>
                <a:gridCol w="1493552"/>
              </a:tblGrid>
              <a:tr h="795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University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Berzeit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Al-Quds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Khadoorie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Polytechnic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AAUJ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NNU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88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Bethlehem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FTR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FTR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FTR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FTR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88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Berzeit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Al-Quds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FTR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FTR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FTR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88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Al-Quds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Al-Quds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Al-Quds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Al-Quds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88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Khadoorie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FTR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1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Polytechnic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88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AAUJ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8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alt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 C: Entrepreneurship 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alt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evelopment 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alt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Teaching 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L</a:t>
            </a:r>
            <a:r>
              <a:rPr lang="en-US" alt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earning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759031"/>
              </p:ext>
            </p:extLst>
          </p:nvPr>
        </p:nvGraphicFramePr>
        <p:xfrm>
          <a:off x="838200" y="2154713"/>
          <a:ext cx="10515600" cy="314529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518296"/>
                <a:gridCol w="1495802"/>
                <a:gridCol w="1493552"/>
                <a:gridCol w="1501425"/>
                <a:gridCol w="1518296"/>
                <a:gridCol w="1494677"/>
                <a:gridCol w="1493552"/>
              </a:tblGrid>
              <a:tr h="801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University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Berzeit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Al-Quds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Khadoorie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Polytechnic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AAUJ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NNU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91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Bethlehem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91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Berzeit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91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Al-Quds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Al-Quds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Al-Quds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Al-Quds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91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Khadoorie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853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Polytechnic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91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AAUJ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6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58" y="371997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n-US" alt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 D: Pathways 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alt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entrepreneurs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422292"/>
              </p:ext>
            </p:extLst>
          </p:nvPr>
        </p:nvGraphicFramePr>
        <p:xfrm>
          <a:off x="864358" y="1992571"/>
          <a:ext cx="10613408" cy="339242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532418"/>
                <a:gridCol w="1509715"/>
                <a:gridCol w="1507444"/>
                <a:gridCol w="1515390"/>
                <a:gridCol w="1532418"/>
                <a:gridCol w="1508579"/>
                <a:gridCol w="1507444"/>
              </a:tblGrid>
              <a:tr h="920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University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Berzeit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Al-Quds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Khadoorie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Polytechnic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AAUJ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NNU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0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Bethlehem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Al-Quds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Berzeit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Al-Quds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Al-Quds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Al-Quds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Al-Quds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Al-Quds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Khadoorie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Polytechnic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FTR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4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Polytechnic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AAUJ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-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FTR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885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n-US" alt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 F: Entrepreneurial 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as an </a:t>
            </a:r>
            <a:r>
              <a:rPr lang="en-US" alt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Internationalized 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nstitution.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453180"/>
              </p:ext>
            </p:extLst>
          </p:nvPr>
        </p:nvGraphicFramePr>
        <p:xfrm>
          <a:off x="838200" y="1904688"/>
          <a:ext cx="10553133" cy="345759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523715"/>
                <a:gridCol w="1494368"/>
                <a:gridCol w="1489854"/>
                <a:gridCol w="1505655"/>
                <a:gridCol w="1523715"/>
                <a:gridCol w="1492111"/>
                <a:gridCol w="1523715"/>
              </a:tblGrid>
              <a:tr h="875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University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Berzeit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Al-Quds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Khadoorie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Polytechnic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AAUJ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NNU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277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Bethlehem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Al-Quds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FTR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FTR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FTR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277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Berzeit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Al-Quds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Polytechnic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AAUJ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FTR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277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Al-Quds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Al-Quds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Al-Quds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277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Khadoorie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Polytechnic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FTR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43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Polytechnic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Polytechnic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277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AAUJ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9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Faculties.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90076" y="1921159"/>
            <a:ext cx="3507261" cy="3967162"/>
          </a:xfrm>
          <a:prstGeom prst="rect">
            <a:avLst/>
          </a:prstGeom>
          <a:solidFill>
            <a:schemeClr val="tx1"/>
          </a:solidFill>
          <a:ln w="6350" algn="ctr">
            <a:solidFill>
              <a:srgbClr val="C0C0C0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nl-NL" altLang="en-US" sz="1400" b="1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7477563" y="2019404"/>
            <a:ext cx="3429000" cy="730250"/>
          </a:xfrm>
          <a:prstGeom prst="homePlate">
            <a:avLst>
              <a:gd name="adj" fmla="val 37826"/>
            </a:avLst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7477563" y="3503208"/>
            <a:ext cx="3429000" cy="730250"/>
          </a:xfrm>
          <a:prstGeom prst="homePlate">
            <a:avLst>
              <a:gd name="adj" fmla="val 37826"/>
            </a:avLst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7477563" y="4987013"/>
            <a:ext cx="3429000" cy="730250"/>
          </a:xfrm>
          <a:prstGeom prst="homePlate">
            <a:avLst>
              <a:gd name="adj" fmla="val 37826"/>
            </a:avLst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 flipH="1">
            <a:off x="980850" y="2830072"/>
            <a:ext cx="3429000" cy="730250"/>
          </a:xfrm>
          <a:prstGeom prst="homePlate">
            <a:avLst>
              <a:gd name="adj" fmla="val 37826"/>
            </a:avLst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Technology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flipH="1">
            <a:off x="980850" y="4233458"/>
            <a:ext cx="3429000" cy="730250"/>
          </a:xfrm>
          <a:prstGeom prst="homePlate">
            <a:avLst>
              <a:gd name="adj" fmla="val 37826"/>
            </a:avLst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34" y="2858854"/>
            <a:ext cx="2691944" cy="201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44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4606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56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Technology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4476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44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809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63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89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28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2839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58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17" y="-32267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Project phases :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32012" y="1002887"/>
            <a:ext cx="3849329" cy="1047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841088" y="2271254"/>
            <a:ext cx="3704303" cy="32741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6029633" y="2316868"/>
            <a:ext cx="3704303" cy="32285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038252" y="2302634"/>
            <a:ext cx="3710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lt1"/>
                </a:solidFill>
              </a:rPr>
              <a:t>Cases &amp; </a:t>
            </a:r>
            <a:r>
              <a:rPr lang="en-US" sz="3000" b="1" dirty="0" smtClean="0">
                <a:solidFill>
                  <a:schemeClr val="lt1"/>
                </a:solidFill>
              </a:rPr>
              <a:t>Applications</a:t>
            </a:r>
            <a:endParaRPr lang="en-US" sz="2200" dirty="0">
              <a:solidFill>
                <a:schemeClr val="bg1"/>
              </a:solidFill>
            </a:endParaRPr>
          </a:p>
          <a:p>
            <a:pPr marL="97631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Brazil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97631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Romania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97631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Turkey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97631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Russia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97631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Singapore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573" y="2269651"/>
            <a:ext cx="348017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</a:rPr>
              <a:t>Entrepreneurial </a:t>
            </a:r>
            <a:r>
              <a:rPr lang="en-US" sz="3200" b="1" dirty="0" smtClean="0">
                <a:solidFill>
                  <a:schemeClr val="lt1"/>
                </a:solidFill>
              </a:rPr>
              <a:t>University</a:t>
            </a:r>
            <a:endParaRPr lang="en-US" dirty="0"/>
          </a:p>
          <a:p>
            <a:pPr marL="53975"/>
            <a:r>
              <a:rPr lang="en-US" sz="2200" dirty="0" smtClean="0">
                <a:solidFill>
                  <a:schemeClr val="bg1"/>
                </a:solidFill>
              </a:rPr>
              <a:t>is </a:t>
            </a:r>
            <a:r>
              <a:rPr lang="en-US" sz="2200" dirty="0">
                <a:solidFill>
                  <a:schemeClr val="bg1"/>
                </a:solidFill>
              </a:rPr>
              <a:t>a flexible organization that interacts with its social and economic environment, in an innovational way that  create opportunities.</a:t>
            </a:r>
            <a:endParaRPr lang="ar-SA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Benchmarking between Universities.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519290"/>
              </p:ext>
            </p:extLst>
          </p:nvPr>
        </p:nvGraphicFramePr>
        <p:xfrm>
          <a:off x="838201" y="1869743"/>
          <a:ext cx="10345614" cy="428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92909" y="1842447"/>
            <a:ext cx="203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Benchmark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4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Benchmarking between Universities.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1918340"/>
            <a:ext cx="3477715" cy="1338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 smtClean="0">
                <a:latin typeface="Verdana" panose="020B0604030504040204" pitchFamily="34" charset="0"/>
              </a:rPr>
              <a:t>1</a:t>
            </a:r>
            <a:r>
              <a:rPr lang="en-US" altLang="en-US" sz="1400" baseline="30000" dirty="0" smtClean="0">
                <a:latin typeface="Verdana" panose="020B0604030504040204" pitchFamily="34" charset="0"/>
              </a:rPr>
              <a:t>st</a:t>
            </a:r>
            <a:r>
              <a:rPr lang="en-US" altLang="en-US" sz="1400" dirty="0" smtClean="0">
                <a:latin typeface="Verdana" panose="020B0604030504040204" pitchFamily="34" charset="0"/>
              </a:rPr>
              <a:t> Quds University.</a:t>
            </a:r>
          </a:p>
          <a:p>
            <a:pPr algn="ctr"/>
            <a:endParaRPr lang="en-US" altLang="en-US" sz="1400" dirty="0">
              <a:latin typeface="Verdana" panose="020B0604030504040204" pitchFamily="34" charset="0"/>
            </a:endParaRPr>
          </a:p>
          <a:p>
            <a:pPr algn="ctr"/>
            <a:r>
              <a:rPr lang="en-US" altLang="en-US" sz="1400" dirty="0" smtClean="0">
                <a:latin typeface="Verdana" panose="020B0604030504040204" pitchFamily="34" charset="0"/>
              </a:rPr>
              <a:t>2</a:t>
            </a:r>
            <a:r>
              <a:rPr lang="en-US" altLang="en-US" sz="1400" baseline="30000" dirty="0" smtClean="0">
                <a:latin typeface="Verdana" panose="020B0604030504040204" pitchFamily="34" charset="0"/>
              </a:rPr>
              <a:t>nd</a:t>
            </a:r>
            <a:r>
              <a:rPr lang="en-US" altLang="en-US" sz="1400" dirty="0" smtClean="0">
                <a:latin typeface="Verdana" panose="020B0604030504040204" pitchFamily="34" charset="0"/>
              </a:rPr>
              <a:t> Bethlehem University.</a:t>
            </a:r>
            <a:endParaRPr lang="en-US" altLang="en-US" sz="1400" dirty="0">
              <a:latin typeface="Verdana" panose="020B0604030504040204" pitchFamily="34" charset="0"/>
            </a:endParaRPr>
          </a:p>
          <a:p>
            <a:pPr algn="ctr"/>
            <a:endParaRPr lang="en-US" altLang="en-US" sz="1400" dirty="0">
              <a:latin typeface="Verdana" panose="020B0604030504040204" pitchFamily="34" charset="0"/>
            </a:endParaRPr>
          </a:p>
          <a:p>
            <a:pPr algn="ctr"/>
            <a:r>
              <a:rPr lang="nl-NL" altLang="en-US" sz="1400" dirty="0" smtClean="0">
                <a:latin typeface="Verdana" panose="020B0604030504040204" pitchFamily="34" charset="0"/>
              </a:rPr>
              <a:t>NNU came fifth.</a:t>
            </a:r>
            <a:endParaRPr lang="nl-NL" altLang="en-US" sz="1400" dirty="0">
              <a:latin typeface="Verdana" panose="020B060403050404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373" y="1677040"/>
            <a:ext cx="2632027" cy="23137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A</a:t>
            </a:r>
            <a:endParaRPr lang="nl-NL" altLang="en-US" sz="14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92471" y="1918340"/>
            <a:ext cx="3477715" cy="1338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 tIns="91440" bIns="91440" anchor="ctr"/>
          <a:lstStyle/>
          <a:p>
            <a:pPr algn="ctr">
              <a:spcBef>
                <a:spcPct val="0"/>
              </a:spcBef>
            </a:pPr>
            <a:r>
              <a:rPr lang="en-US" altLang="en-US" sz="1400" dirty="0" smtClean="0">
                <a:latin typeface="Verdana" panose="020B0604030504040204" pitchFamily="34" charset="0"/>
              </a:rPr>
              <a:t>1</a:t>
            </a:r>
            <a:r>
              <a:rPr lang="en-US" altLang="en-US" sz="1400" baseline="30000" dirty="0" smtClean="0">
                <a:latin typeface="Verdana" panose="020B0604030504040204" pitchFamily="34" charset="0"/>
              </a:rPr>
              <a:t>st</a:t>
            </a:r>
            <a:r>
              <a:rPr lang="en-US" altLang="en-US" sz="1400" dirty="0" smtClean="0">
                <a:latin typeface="Verdana" panose="020B0604030504040204" pitchFamily="34" charset="0"/>
              </a:rPr>
              <a:t> Quds University.</a:t>
            </a:r>
            <a:endParaRPr lang="en-US" altLang="en-US" sz="14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en-US" sz="14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1400" dirty="0" smtClean="0">
                <a:latin typeface="Verdana" panose="020B0604030504040204" pitchFamily="34" charset="0"/>
              </a:rPr>
              <a:t>2</a:t>
            </a:r>
            <a:r>
              <a:rPr lang="en-US" altLang="en-US" sz="1400" baseline="30000" dirty="0" smtClean="0">
                <a:latin typeface="Verdana" panose="020B0604030504040204" pitchFamily="34" charset="0"/>
              </a:rPr>
              <a:t>nd</a:t>
            </a:r>
            <a:r>
              <a:rPr lang="en-US" altLang="en-US" sz="1400" dirty="0" smtClean="0">
                <a:latin typeface="Verdana" panose="020B0604030504040204" pitchFamily="34" charset="0"/>
              </a:rPr>
              <a:t> Polytechnic University.</a:t>
            </a:r>
            <a:endParaRPr lang="en-US" altLang="en-US" sz="14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en-US" sz="14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nl-NL" altLang="en-US" sz="1400" dirty="0" smtClean="0">
                <a:latin typeface="Verdana" panose="020B0604030504040204" pitchFamily="34" charset="0"/>
              </a:rPr>
              <a:t>NNU came forth.</a:t>
            </a:r>
            <a:endParaRPr lang="nl-NL" altLang="en-US" sz="1400" dirty="0">
              <a:latin typeface="Verdana" panose="020B060403050404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92471" y="1677040"/>
            <a:ext cx="2616200" cy="2413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B</a:t>
            </a:r>
            <a:endParaRPr lang="nl-NL" altLang="en-US" sz="14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76489" y="3730624"/>
            <a:ext cx="3477715" cy="1338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 tIns="91440" bIns="91440" anchor="ctr"/>
          <a:lstStyle/>
          <a:p>
            <a:pPr algn="ctr">
              <a:spcBef>
                <a:spcPct val="0"/>
              </a:spcBef>
            </a:pPr>
            <a:r>
              <a:rPr lang="en-US" altLang="en-US" sz="1400" dirty="0" smtClean="0">
                <a:latin typeface="Verdana" panose="020B0604030504040204" pitchFamily="34" charset="0"/>
              </a:rPr>
              <a:t>1</a:t>
            </a:r>
            <a:r>
              <a:rPr lang="en-US" altLang="en-US" sz="1400" baseline="30000" dirty="0" smtClean="0">
                <a:latin typeface="Verdana" panose="020B0604030504040204" pitchFamily="34" charset="0"/>
              </a:rPr>
              <a:t>st</a:t>
            </a:r>
            <a:r>
              <a:rPr lang="en-US" altLang="en-US" sz="1400" dirty="0" smtClean="0">
                <a:latin typeface="Verdana" panose="020B0604030504040204" pitchFamily="34" charset="0"/>
              </a:rPr>
              <a:t> Quds University.</a:t>
            </a:r>
            <a:endParaRPr lang="en-US" altLang="en-US" sz="14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en-US" sz="14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1400" dirty="0" smtClean="0">
                <a:latin typeface="Verdana" panose="020B0604030504040204" pitchFamily="34" charset="0"/>
              </a:rPr>
              <a:t>2</a:t>
            </a:r>
            <a:r>
              <a:rPr lang="en-US" altLang="en-US" sz="1400" baseline="30000" dirty="0" smtClean="0">
                <a:latin typeface="Verdana" panose="020B0604030504040204" pitchFamily="34" charset="0"/>
              </a:rPr>
              <a:t>nd</a:t>
            </a:r>
            <a:r>
              <a:rPr lang="en-US" altLang="en-US" sz="1400" dirty="0" smtClean="0">
                <a:latin typeface="Verdana" panose="020B0604030504040204" pitchFamily="34" charset="0"/>
              </a:rPr>
              <a:t> Polytechnic University.</a:t>
            </a:r>
            <a:endParaRPr lang="en-US" altLang="en-US" sz="14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1400" dirty="0" smtClean="0">
                <a:latin typeface="Verdana" panose="020B0604030504040204" pitchFamily="34" charset="0"/>
              </a:rPr>
              <a:t> </a:t>
            </a:r>
            <a:endParaRPr lang="en-US" altLang="en-US" sz="14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nl-NL" altLang="en-US" sz="1400" dirty="0" smtClean="0">
                <a:latin typeface="Verdana" panose="020B0604030504040204" pitchFamily="34" charset="0"/>
              </a:rPr>
              <a:t>NNU came forth.</a:t>
            </a:r>
            <a:endParaRPr lang="nl-NL" altLang="en-US" sz="1400" dirty="0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76489" y="3489324"/>
            <a:ext cx="2616200" cy="2413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D</a:t>
            </a:r>
            <a:endParaRPr lang="nl-NL" altLang="en-US" sz="14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762086" y="3719359"/>
            <a:ext cx="3477715" cy="1338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 tIns="91440" bIns="91440" anchor="ctr"/>
          <a:lstStyle/>
          <a:p>
            <a:pPr algn="ctr">
              <a:spcBef>
                <a:spcPct val="0"/>
              </a:spcBef>
            </a:pPr>
            <a:r>
              <a:rPr lang="en-US" altLang="en-US" sz="1400" dirty="0" smtClean="0">
                <a:latin typeface="Verdana" panose="020B0604030504040204" pitchFamily="34" charset="0"/>
              </a:rPr>
              <a:t>1</a:t>
            </a:r>
            <a:r>
              <a:rPr lang="en-US" altLang="en-US" sz="1400" baseline="30000" dirty="0" smtClean="0">
                <a:latin typeface="Verdana" panose="020B0604030504040204" pitchFamily="34" charset="0"/>
              </a:rPr>
              <a:t>st</a:t>
            </a:r>
            <a:r>
              <a:rPr lang="en-US" altLang="en-US" sz="1400" dirty="0" smtClean="0">
                <a:latin typeface="Verdana" panose="020B0604030504040204" pitchFamily="34" charset="0"/>
              </a:rPr>
              <a:t> Polytechnic University.</a:t>
            </a:r>
            <a:endParaRPr lang="en-US" altLang="en-US" sz="14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en-US" sz="14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1400" dirty="0" smtClean="0">
                <a:latin typeface="Verdana" panose="020B0604030504040204" pitchFamily="34" charset="0"/>
              </a:rPr>
              <a:t>2</a:t>
            </a:r>
            <a:r>
              <a:rPr lang="en-US" altLang="en-US" sz="1400" baseline="30000" dirty="0" smtClean="0">
                <a:latin typeface="Verdana" panose="020B0604030504040204" pitchFamily="34" charset="0"/>
              </a:rPr>
              <a:t>nd</a:t>
            </a:r>
            <a:r>
              <a:rPr lang="en-US" altLang="en-US" sz="1400" dirty="0" smtClean="0">
                <a:latin typeface="Verdana" panose="020B0604030504040204" pitchFamily="34" charset="0"/>
              </a:rPr>
              <a:t> Quds University.</a:t>
            </a:r>
            <a:endParaRPr lang="en-US" altLang="en-US" sz="14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en-US" sz="14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nl-NL" altLang="en-US" sz="1400" dirty="0" smtClean="0">
                <a:latin typeface="Verdana" panose="020B0604030504040204" pitchFamily="34" charset="0"/>
              </a:rPr>
              <a:t>NNU came fifth.</a:t>
            </a:r>
            <a:endParaRPr lang="nl-NL" altLang="en-US" sz="1400" dirty="0">
              <a:latin typeface="Verdana" panose="020B060403050404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62086" y="3478059"/>
            <a:ext cx="2616200" cy="2413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</a:t>
            </a:r>
            <a:endParaRPr lang="nl-NL" altLang="en-US" sz="14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346742" y="1898496"/>
            <a:ext cx="3477715" cy="1338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 tIns="91440" bIns="91440" anchor="ctr"/>
          <a:lstStyle/>
          <a:p>
            <a:pPr algn="ctr">
              <a:spcBef>
                <a:spcPct val="0"/>
              </a:spcBef>
            </a:pPr>
            <a:r>
              <a:rPr lang="en-US" altLang="en-US" sz="1400" dirty="0" smtClean="0">
                <a:latin typeface="Verdana" panose="020B0604030504040204" pitchFamily="34" charset="0"/>
              </a:rPr>
              <a:t>1</a:t>
            </a:r>
            <a:r>
              <a:rPr lang="en-US" altLang="en-US" sz="1400" baseline="30000" dirty="0" smtClean="0">
                <a:latin typeface="Verdana" panose="020B0604030504040204" pitchFamily="34" charset="0"/>
              </a:rPr>
              <a:t>st</a:t>
            </a:r>
            <a:r>
              <a:rPr lang="en-US" altLang="en-US" sz="1400" dirty="0" smtClean="0">
                <a:latin typeface="Verdana" panose="020B0604030504040204" pitchFamily="34" charset="0"/>
              </a:rPr>
              <a:t> Quds University.</a:t>
            </a:r>
            <a:endParaRPr lang="en-US" altLang="en-US" sz="14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en-US" sz="14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1400" dirty="0" smtClean="0">
                <a:latin typeface="Verdana" panose="020B0604030504040204" pitchFamily="34" charset="0"/>
              </a:rPr>
              <a:t>2</a:t>
            </a:r>
            <a:r>
              <a:rPr lang="en-US" altLang="en-US" sz="1400" baseline="30000" dirty="0" smtClean="0">
                <a:latin typeface="Verdana" panose="020B0604030504040204" pitchFamily="34" charset="0"/>
              </a:rPr>
              <a:t>nd</a:t>
            </a:r>
            <a:r>
              <a:rPr lang="en-US" altLang="en-US" sz="1400" dirty="0" smtClean="0">
                <a:latin typeface="Verdana" panose="020B0604030504040204" pitchFamily="34" charset="0"/>
              </a:rPr>
              <a:t> Polytechnic University.</a:t>
            </a:r>
            <a:endParaRPr lang="en-US" altLang="en-US" sz="14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en-US" sz="14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nl-NL" altLang="en-US" sz="1400" dirty="0" smtClean="0">
                <a:latin typeface="Verdana" panose="020B0604030504040204" pitchFamily="34" charset="0"/>
              </a:rPr>
              <a:t>NNU came fifth.</a:t>
            </a:r>
            <a:endParaRPr lang="nl-NL" altLang="en-US" sz="1400" dirty="0">
              <a:latin typeface="Verdana" panose="020B060403050404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346742" y="1667118"/>
            <a:ext cx="2616200" cy="2413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C</a:t>
            </a:r>
            <a:endParaRPr lang="nl-NL" altLang="en-US" sz="14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Bridging the Gap between Palestine and the European Framework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221478" y="2198285"/>
            <a:ext cx="1781175" cy="178117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round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en-US" sz="14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Guidlines</a:t>
            </a:r>
            <a:endParaRPr lang="nl-NL" altLang="en-US" sz="14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844865" y="1895072"/>
            <a:ext cx="3597275" cy="2360613"/>
          </a:xfrm>
          <a:prstGeom prst="homePlate">
            <a:avLst>
              <a:gd name="adj" fmla="val 12325"/>
            </a:avLst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 anchor="ctr"/>
          <a:lstStyle/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en-US" dirty="0"/>
              <a:t>3 main results on A.</a:t>
            </a:r>
          </a:p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en-US" dirty="0"/>
              <a:t>4 main results on B.</a:t>
            </a:r>
          </a:p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en-US" dirty="0"/>
              <a:t>6 main results on C.</a:t>
            </a:r>
          </a:p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en-US" dirty="0"/>
              <a:t>5 main results on D.</a:t>
            </a:r>
          </a:p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en-US" dirty="0"/>
              <a:t>4 main results on E.</a:t>
            </a:r>
          </a:p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en-US" dirty="0"/>
              <a:t>3 main results on F.</a:t>
            </a:r>
          </a:p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en-US" dirty="0"/>
              <a:t>3 main results on </a:t>
            </a:r>
            <a:r>
              <a:rPr lang="nl-NL" altLang="en-US" dirty="0" smtClean="0"/>
              <a:t>G.</a:t>
            </a:r>
            <a:endParaRPr lang="nl-NL" alt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flipH="1">
            <a:off x="6785165" y="1895072"/>
            <a:ext cx="3595688" cy="2360613"/>
          </a:xfrm>
          <a:prstGeom prst="homePlate">
            <a:avLst>
              <a:gd name="adj" fmla="val 12320"/>
            </a:avLst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 anchor="ctr"/>
          <a:lstStyle/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en-US" dirty="0" smtClean="0"/>
              <a:t>3 main results on A.</a:t>
            </a:r>
          </a:p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en-US" dirty="0" smtClean="0"/>
              <a:t>5 main results on B.</a:t>
            </a:r>
          </a:p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en-US" dirty="0" smtClean="0"/>
              <a:t>8 mian results on C.</a:t>
            </a:r>
          </a:p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en-US" dirty="0" smtClean="0"/>
              <a:t>6 main results on D.</a:t>
            </a:r>
          </a:p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en-US" dirty="0" smtClean="0"/>
              <a:t>4 main results on E.</a:t>
            </a:r>
          </a:p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en-US" dirty="0" smtClean="0"/>
              <a:t>2 main results on F.</a:t>
            </a:r>
          </a:p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en-US" dirty="0" smtClean="0"/>
              <a:t>3 main results on G.</a:t>
            </a:r>
            <a:endParaRPr lang="nl-NL" alt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43278" y="4716060"/>
            <a:ext cx="3303587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en-US" sz="1400" b="1" dirty="0" smtClean="0">
                <a:solidFill>
                  <a:srgbClr val="FFFFFF"/>
                </a:solidFill>
                <a:latin typeface="Verdana" panose="020B0604030504040204" pitchFamily="34" charset="0"/>
                <a:hlinkClick r:id="rId2" action="ppaction://hlinkfile"/>
              </a:rPr>
              <a:t>General Table.docx</a:t>
            </a:r>
            <a:endParaRPr lang="nl-NL" altLang="en-US" sz="14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74090" y="4777972"/>
            <a:ext cx="3303588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en-US" sz="1400" b="1" dirty="0" smtClean="0">
                <a:solidFill>
                  <a:srgbClr val="FFFFFF"/>
                </a:solidFill>
                <a:latin typeface="Verdana" panose="020B0604030504040204" pitchFamily="34" charset="0"/>
                <a:hlinkClick r:id="rId3" action="ppaction://hlinkfile"/>
              </a:rPr>
              <a:t>NNU table.docx</a:t>
            </a:r>
            <a:endParaRPr lang="nl-NL" altLang="en-US" sz="14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flipV="1">
            <a:off x="1843278" y="4335060"/>
            <a:ext cx="32766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flipV="1">
            <a:off x="7101078" y="4335060"/>
            <a:ext cx="32766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43278" y="1156885"/>
            <a:ext cx="3303587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en-US" sz="14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General</a:t>
            </a:r>
            <a:endParaRPr lang="nl-NL" altLang="en-US" sz="14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74090" y="1218797"/>
            <a:ext cx="3303588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en-US" sz="14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NNU</a:t>
            </a:r>
            <a:endParaRPr lang="nl-NL" altLang="en-US" sz="14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&amp; Recommendations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7199517"/>
              </p:ext>
            </p:extLst>
          </p:nvPr>
        </p:nvGraphicFramePr>
        <p:xfrm>
          <a:off x="3137470" y="6354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1" y="1310133"/>
            <a:ext cx="2857899" cy="380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77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37" y="1503080"/>
            <a:ext cx="6318654" cy="361066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5800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072831"/>
              </p:ext>
            </p:extLst>
          </p:nvPr>
        </p:nvGraphicFramePr>
        <p:xfrm>
          <a:off x="783610" y="419716"/>
          <a:ext cx="10515600" cy="5870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7"/>
          <p:cNvSpPr>
            <a:spLocks noChangeAspect="1" noChangeArrowheads="1"/>
          </p:cNvSpPr>
          <p:nvPr/>
        </p:nvSpPr>
        <p:spPr bwMode="auto">
          <a:xfrm rot="5400000">
            <a:off x="2920819" y="719010"/>
            <a:ext cx="706177" cy="503284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spect="1" noChangeArrowheads="1"/>
          </p:cNvSpPr>
          <p:nvPr/>
        </p:nvSpPr>
        <p:spPr bwMode="auto">
          <a:xfrm rot="5400000">
            <a:off x="2920818" y="1425188"/>
            <a:ext cx="706177" cy="503284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0" name="AutoShape 7"/>
          <p:cNvSpPr>
            <a:spLocks noChangeAspect="1" noChangeArrowheads="1"/>
          </p:cNvSpPr>
          <p:nvPr/>
        </p:nvSpPr>
        <p:spPr bwMode="auto">
          <a:xfrm rot="5400000">
            <a:off x="3153738" y="5687044"/>
            <a:ext cx="490168" cy="401638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1" name="AutoShape 7"/>
          <p:cNvSpPr>
            <a:spLocks noChangeAspect="1" noChangeArrowheads="1"/>
          </p:cNvSpPr>
          <p:nvPr/>
        </p:nvSpPr>
        <p:spPr bwMode="auto">
          <a:xfrm rot="5400000">
            <a:off x="3153738" y="5196876"/>
            <a:ext cx="490168" cy="401638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2" name="AutoShape 7"/>
          <p:cNvSpPr>
            <a:spLocks noChangeAspect="1" noChangeArrowheads="1"/>
          </p:cNvSpPr>
          <p:nvPr/>
        </p:nvSpPr>
        <p:spPr bwMode="auto">
          <a:xfrm rot="5400000">
            <a:off x="3153738" y="4706708"/>
            <a:ext cx="490168" cy="401638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" name="AutoShape 7"/>
          <p:cNvSpPr>
            <a:spLocks noChangeAspect="1" noChangeArrowheads="1"/>
          </p:cNvSpPr>
          <p:nvPr/>
        </p:nvSpPr>
        <p:spPr bwMode="auto">
          <a:xfrm rot="16200000">
            <a:off x="8645220" y="2730722"/>
            <a:ext cx="490168" cy="401638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5" name="AutoShape 7"/>
          <p:cNvSpPr>
            <a:spLocks noChangeAspect="1" noChangeArrowheads="1"/>
          </p:cNvSpPr>
          <p:nvPr/>
        </p:nvSpPr>
        <p:spPr bwMode="auto">
          <a:xfrm rot="16200000">
            <a:off x="8645220" y="3780670"/>
            <a:ext cx="490168" cy="401638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6" name="AutoShape 7"/>
          <p:cNvSpPr>
            <a:spLocks noChangeAspect="1" noChangeArrowheads="1"/>
          </p:cNvSpPr>
          <p:nvPr/>
        </p:nvSpPr>
        <p:spPr bwMode="auto">
          <a:xfrm rot="16200000">
            <a:off x="8645220" y="3255696"/>
            <a:ext cx="490168" cy="401638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18480"/>
              </p:ext>
            </p:extLst>
          </p:nvPr>
        </p:nvGraphicFramePr>
        <p:xfrm>
          <a:off x="906438" y="433363"/>
          <a:ext cx="10515600" cy="5870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7"/>
          <p:cNvSpPr>
            <a:spLocks noChangeAspect="1" noChangeArrowheads="1"/>
          </p:cNvSpPr>
          <p:nvPr/>
        </p:nvSpPr>
        <p:spPr bwMode="auto">
          <a:xfrm rot="5400000">
            <a:off x="3272602" y="1467878"/>
            <a:ext cx="706177" cy="39033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spect="1" noChangeArrowheads="1"/>
          </p:cNvSpPr>
          <p:nvPr/>
        </p:nvSpPr>
        <p:spPr bwMode="auto">
          <a:xfrm rot="5400000">
            <a:off x="3272602" y="693896"/>
            <a:ext cx="706177" cy="39033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spect="1" noChangeArrowheads="1"/>
          </p:cNvSpPr>
          <p:nvPr/>
        </p:nvSpPr>
        <p:spPr bwMode="auto">
          <a:xfrm rot="5400000">
            <a:off x="3272604" y="4826844"/>
            <a:ext cx="706177" cy="39033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spect="1" noChangeArrowheads="1"/>
          </p:cNvSpPr>
          <p:nvPr/>
        </p:nvSpPr>
        <p:spPr bwMode="auto">
          <a:xfrm rot="5400000">
            <a:off x="3272604" y="5600826"/>
            <a:ext cx="706177" cy="39033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0" name="AutoShape 7"/>
          <p:cNvSpPr>
            <a:spLocks noChangeAspect="1" noChangeArrowheads="1"/>
          </p:cNvSpPr>
          <p:nvPr/>
        </p:nvSpPr>
        <p:spPr bwMode="auto">
          <a:xfrm rot="16200000">
            <a:off x="8662390" y="2734079"/>
            <a:ext cx="706177" cy="39033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1" name="AutoShape 7"/>
          <p:cNvSpPr>
            <a:spLocks noChangeAspect="1" noChangeArrowheads="1"/>
          </p:cNvSpPr>
          <p:nvPr/>
        </p:nvSpPr>
        <p:spPr bwMode="auto">
          <a:xfrm rot="16200000">
            <a:off x="8662390" y="3526661"/>
            <a:ext cx="706177" cy="39033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tIns="91440" bIns="9144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741881110"/>
              </p:ext>
            </p:extLst>
          </p:nvPr>
        </p:nvGraphicFramePr>
        <p:xfrm>
          <a:off x="838200" y="1027906"/>
          <a:ext cx="104966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Freeform 26"/>
          <p:cNvSpPr>
            <a:spLocks noChangeAspect="1"/>
          </p:cNvSpPr>
          <p:nvPr/>
        </p:nvSpPr>
        <p:spPr bwMode="auto">
          <a:xfrm>
            <a:off x="4422148" y="3112495"/>
            <a:ext cx="431160" cy="336550"/>
          </a:xfrm>
          <a:custGeom>
            <a:avLst/>
            <a:gdLst>
              <a:gd name="T0" fmla="*/ 0 w 1696"/>
              <a:gd name="T1" fmla="*/ 952 h 1704"/>
              <a:gd name="T2" fmla="*/ 336 w 1696"/>
              <a:gd name="T3" fmla="*/ 1280 h 1704"/>
              <a:gd name="T4" fmla="*/ 736 w 1696"/>
              <a:gd name="T5" fmla="*/ 1608 h 1704"/>
              <a:gd name="T6" fmla="*/ 1248 w 1696"/>
              <a:gd name="T7" fmla="*/ 704 h 1704"/>
              <a:gd name="T8" fmla="*/ 1696 w 1696"/>
              <a:gd name="T9" fmla="*/ 0 h 1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6" h="1704">
                <a:moveTo>
                  <a:pt x="0" y="952"/>
                </a:moveTo>
                <a:cubicBezTo>
                  <a:pt x="56" y="1007"/>
                  <a:pt x="213" y="1171"/>
                  <a:pt x="336" y="1280"/>
                </a:cubicBezTo>
                <a:cubicBezTo>
                  <a:pt x="459" y="1389"/>
                  <a:pt x="584" y="1704"/>
                  <a:pt x="736" y="1608"/>
                </a:cubicBezTo>
                <a:cubicBezTo>
                  <a:pt x="888" y="1512"/>
                  <a:pt x="1088" y="972"/>
                  <a:pt x="1248" y="704"/>
                </a:cubicBezTo>
                <a:cubicBezTo>
                  <a:pt x="1408" y="436"/>
                  <a:pt x="1603" y="147"/>
                  <a:pt x="1696" y="0"/>
                </a:cubicBezTo>
              </a:path>
            </a:pathLst>
          </a:custGeom>
          <a:noFill/>
          <a:ln w="50800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med" len="lg"/>
          </a:ln>
          <a:effectLst>
            <a:outerShdw dist="12700" dir="5400000" algn="ctr" rotWithShape="0">
              <a:srgbClr val="77777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6"/>
          <p:cNvSpPr>
            <a:spLocks noChangeAspect="1"/>
          </p:cNvSpPr>
          <p:nvPr/>
        </p:nvSpPr>
        <p:spPr bwMode="auto">
          <a:xfrm>
            <a:off x="4422148" y="4111826"/>
            <a:ext cx="431160" cy="336550"/>
          </a:xfrm>
          <a:custGeom>
            <a:avLst/>
            <a:gdLst>
              <a:gd name="T0" fmla="*/ 0 w 1696"/>
              <a:gd name="T1" fmla="*/ 952 h 1704"/>
              <a:gd name="T2" fmla="*/ 336 w 1696"/>
              <a:gd name="T3" fmla="*/ 1280 h 1704"/>
              <a:gd name="T4" fmla="*/ 736 w 1696"/>
              <a:gd name="T5" fmla="*/ 1608 h 1704"/>
              <a:gd name="T6" fmla="*/ 1248 w 1696"/>
              <a:gd name="T7" fmla="*/ 704 h 1704"/>
              <a:gd name="T8" fmla="*/ 1696 w 1696"/>
              <a:gd name="T9" fmla="*/ 0 h 1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6" h="1704">
                <a:moveTo>
                  <a:pt x="0" y="952"/>
                </a:moveTo>
                <a:cubicBezTo>
                  <a:pt x="56" y="1007"/>
                  <a:pt x="213" y="1171"/>
                  <a:pt x="336" y="1280"/>
                </a:cubicBezTo>
                <a:cubicBezTo>
                  <a:pt x="459" y="1389"/>
                  <a:pt x="584" y="1704"/>
                  <a:pt x="736" y="1608"/>
                </a:cubicBezTo>
                <a:cubicBezTo>
                  <a:pt x="888" y="1512"/>
                  <a:pt x="1088" y="972"/>
                  <a:pt x="1248" y="704"/>
                </a:cubicBezTo>
                <a:cubicBezTo>
                  <a:pt x="1408" y="436"/>
                  <a:pt x="1603" y="147"/>
                  <a:pt x="1696" y="0"/>
                </a:cubicBezTo>
              </a:path>
            </a:pathLst>
          </a:custGeom>
          <a:noFill/>
          <a:ln w="50800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med" len="lg"/>
          </a:ln>
          <a:effectLst>
            <a:outerShdw dist="12700" dir="5400000" algn="ctr" rotWithShape="0">
              <a:srgbClr val="77777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17" y="-32267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Project phases :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90717" y="1002887"/>
            <a:ext cx="3849329" cy="1047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04151" y="2169414"/>
            <a:ext cx="4689003" cy="7776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smtClean="0"/>
          </a:p>
          <a:p>
            <a:pPr algn="ctr"/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446208" y="2265835"/>
            <a:ext cx="3882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</a:rPr>
              <a:t>Change </a:t>
            </a:r>
            <a:r>
              <a:rPr lang="en-US" sz="3200" b="1" dirty="0" smtClean="0">
                <a:solidFill>
                  <a:schemeClr val="lt1"/>
                </a:solidFill>
              </a:rPr>
              <a:t>management</a:t>
            </a:r>
            <a:endParaRPr lang="en-US" sz="3200" b="1" dirty="0">
              <a:solidFill>
                <a:schemeClr val="lt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04097" y="3094290"/>
            <a:ext cx="4689003" cy="28021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smtClean="0"/>
          </a:p>
          <a:p>
            <a:pPr algn="ctr"/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6207" y="3157185"/>
            <a:ext cx="388268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Definition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discipline that guides how we prepare, equip and support individuals to successfully adopt change in order to drive organizational success and outcomes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06871" y="2197596"/>
            <a:ext cx="4689003" cy="39984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smtClean="0"/>
          </a:p>
          <a:p>
            <a:pPr algn="ctr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51176" y="2278020"/>
            <a:ext cx="4355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Triggers :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5642" y="2809666"/>
            <a:ext cx="2333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External triggers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Customer </a:t>
            </a:r>
            <a:r>
              <a:rPr lang="en-US" dirty="0" smtClean="0"/>
              <a:t>needs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Competitive </a:t>
            </a:r>
            <a:r>
              <a:rPr lang="en-US" dirty="0"/>
              <a:t>offers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Economic </a:t>
            </a:r>
            <a:r>
              <a:rPr lang="en-US" dirty="0"/>
              <a:t>cycle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Societal </a:t>
            </a: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67328" y="2809666"/>
            <a:ext cx="23337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Internal </a:t>
            </a:r>
            <a:r>
              <a:rPr lang="en-US" b="1" dirty="0"/>
              <a:t>triggers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Decisions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Problems in operations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Company growth or decline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Leadership and personnel </a:t>
            </a:r>
            <a:r>
              <a:rPr lang="en-US" dirty="0" smtClean="0"/>
              <a:t>change.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Team Assessment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75" y="3602038"/>
            <a:ext cx="4162425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62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Odai</a:t>
            </a:r>
            <a:r>
              <a:rPr lang="en-US" dirty="0" smtClean="0"/>
              <a:t> </a:t>
            </a:r>
            <a:r>
              <a:rPr lang="en-US" dirty="0" err="1" smtClean="0"/>
              <a:t>Assaf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227303"/>
              </p:ext>
            </p:extLst>
          </p:nvPr>
        </p:nvGraphicFramePr>
        <p:xfrm>
          <a:off x="838200" y="188021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64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Hesham </a:t>
            </a:r>
            <a:r>
              <a:rPr lang="en-US" dirty="0" err="1" smtClean="0"/>
              <a:t>AlSahili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8424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00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Abdallah </a:t>
            </a:r>
            <a:r>
              <a:rPr lang="en-US" dirty="0" err="1" smtClean="0"/>
              <a:t>Shehadeh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2969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81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Ibrahim Abu Mansour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7751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21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25" y="1690688"/>
            <a:ext cx="9103057" cy="3714362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  <a:softEdge rad="635000"/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59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8825084"/>
              </p:ext>
            </p:extLst>
          </p:nvPr>
        </p:nvGraphicFramePr>
        <p:xfrm>
          <a:off x="2032000" y="4956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7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 Analysis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6041568"/>
              </p:ext>
            </p:extLst>
          </p:nvPr>
        </p:nvGraphicFramePr>
        <p:xfrm>
          <a:off x="2032000" y="3651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1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of the Questionnaire.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Administration Questionnaire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Departments Questionnaire.</a:t>
            </a:r>
          </a:p>
          <a:p>
            <a:r>
              <a:rPr lang="en-US" dirty="0" smtClean="0"/>
              <a:t>The Judges.</a:t>
            </a:r>
          </a:p>
          <a:p>
            <a:r>
              <a:rPr lang="en-US" dirty="0" smtClean="0"/>
              <a:t>Sampling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8" y="10259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 Design of the Questionnaires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3151775"/>
              </p:ext>
            </p:extLst>
          </p:nvPr>
        </p:nvGraphicFramePr>
        <p:xfrm>
          <a:off x="4804013" y="2629694"/>
          <a:ext cx="2279175" cy="274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761249"/>
              </p:ext>
            </p:extLst>
          </p:nvPr>
        </p:nvGraphicFramePr>
        <p:xfrm>
          <a:off x="838200" y="1428155"/>
          <a:ext cx="10515600" cy="515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397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>
                                            <p:graphicEl>
                                              <a:dgm id="{8082A2EE-39AA-4CCF-8453-CF8E486627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82A2EE-39AA-4CCF-8453-CF8E48662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3B0635BC-D530-46DC-9FE6-612844A80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0635BC-D530-46DC-9FE6-612844A80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0CCC8CB7-F890-465E-901B-F3DFBAFA1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CC8CB7-F890-465E-901B-F3DFBAFA1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68C4CC2A-E73F-4E42-903C-656AFC91D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C4CC2A-E73F-4E42-903C-656AFC91D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4241</TotalTime>
  <Words>1560</Words>
  <Application>Microsoft Office PowerPoint</Application>
  <PresentationFormat>Widescreen</PresentationFormat>
  <Paragraphs>583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Project phases :</vt:lpstr>
      <vt:lpstr>Project phases :</vt:lpstr>
      <vt:lpstr>Project phases :</vt:lpstr>
      <vt:lpstr>Methodology</vt:lpstr>
      <vt:lpstr>PowerPoint Presentation</vt:lpstr>
      <vt:lpstr>Stakeholder Analysis</vt:lpstr>
      <vt:lpstr>Questionnaire</vt:lpstr>
      <vt:lpstr> Design of the Questionnaires</vt:lpstr>
      <vt:lpstr>Bridging the Gap</vt:lpstr>
      <vt:lpstr>Outputs</vt:lpstr>
      <vt:lpstr>Analysis &amp; Results</vt:lpstr>
      <vt:lpstr>Introduction</vt:lpstr>
      <vt:lpstr>PowerPoint Presentation</vt:lpstr>
      <vt:lpstr>PowerPoint Presentation</vt:lpstr>
      <vt:lpstr>General Characteristic Test across Universities.</vt:lpstr>
      <vt:lpstr>Characteristic Test for each University.</vt:lpstr>
      <vt:lpstr>General Comparison Test between Universities.</vt:lpstr>
      <vt:lpstr>Comparison Test for each Characteristic between Universities.</vt:lpstr>
      <vt:lpstr>Characteristic B: Organizational Capacity, People and Incentives</vt:lpstr>
      <vt:lpstr>Characteristic C: Entrepreneurship Development in Teaching and Learning</vt:lpstr>
      <vt:lpstr>Characteristic D: Pathways for entrepreneurs</vt:lpstr>
      <vt:lpstr>Characteristic F: Entrepreneurial University as an Internationalized Institution.</vt:lpstr>
      <vt:lpstr>Comparison between Faculties.</vt:lpstr>
      <vt:lpstr>Engineering</vt:lpstr>
      <vt:lpstr>Information Technology</vt:lpstr>
      <vt:lpstr>Business</vt:lpstr>
      <vt:lpstr>Science</vt:lpstr>
      <vt:lpstr>Education</vt:lpstr>
      <vt:lpstr>Benchmarking between Universities.</vt:lpstr>
      <vt:lpstr>Benchmarking between Universities.</vt:lpstr>
      <vt:lpstr>Bridging the Gap between Palestine and the European Framework</vt:lpstr>
      <vt:lpstr>PowerPoint Presentation</vt:lpstr>
      <vt:lpstr>Conclusions &amp;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 Assessment</vt:lpstr>
      <vt:lpstr>Odai Assaf</vt:lpstr>
      <vt:lpstr>Hesham AlSahili</vt:lpstr>
      <vt:lpstr>Abdallah Shehadeh</vt:lpstr>
      <vt:lpstr>Ibrahim Abu Mansour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Innovation  </dc:title>
  <dc:creator>Odai Assaf</dc:creator>
  <cp:lastModifiedBy>hesham alsahili</cp:lastModifiedBy>
  <cp:revision>178</cp:revision>
  <dcterms:created xsi:type="dcterms:W3CDTF">2015-09-08T16:26:46Z</dcterms:created>
  <dcterms:modified xsi:type="dcterms:W3CDTF">2016-05-18T00:00:35Z</dcterms:modified>
</cp:coreProperties>
</file>