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8" r:id="rId5"/>
    <p:sldId id="257" r:id="rId6"/>
    <p:sldId id="276" r:id="rId7"/>
    <p:sldId id="277" r:id="rId8"/>
    <p:sldId id="258" r:id="rId9"/>
    <p:sldId id="279" r:id="rId10"/>
    <p:sldId id="267" r:id="rId11"/>
    <p:sldId id="266" r:id="rId12"/>
    <p:sldId id="269" r:id="rId13"/>
    <p:sldId id="270" r:id="rId14"/>
    <p:sldId id="286" r:id="rId15"/>
    <p:sldId id="282" r:id="rId16"/>
    <p:sldId id="283" r:id="rId17"/>
    <p:sldId id="272" r:id="rId18"/>
    <p:sldId id="284" r:id="rId19"/>
    <p:sldId id="273" r:id="rId20"/>
    <p:sldId id="281" r:id="rId21"/>
    <p:sldId id="259" r:id="rId22"/>
    <p:sldId id="262" r:id="rId23"/>
    <p:sldId id="263" r:id="rId24"/>
    <p:sldId id="264" r:id="rId25"/>
    <p:sldId id="265" r:id="rId26"/>
    <p:sldId id="268" r:id="rId27"/>
    <p:sldId id="271" r:id="rId28"/>
    <p:sldId id="274" r:id="rId29"/>
    <p:sldId id="275" r:id="rId30"/>
    <p:sldId id="285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7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92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17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B282-3534-4B92-BA8A-B8494128A85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D53715-DA00-4671-8EA1-DD6AF40D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Hyperactive Kids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26286"/>
            <a:ext cx="7766936" cy="220330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Supervisor: Dr. </a:t>
            </a:r>
            <a:r>
              <a:rPr lang="en-US" sz="2400" dirty="0" err="1" smtClean="0">
                <a:solidFill>
                  <a:schemeClr val="tx1"/>
                </a:solidFill>
              </a:rPr>
              <a:t>Luai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Malhis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Prepared by: Sora Abu Nasser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Ansam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Soliman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1476" y="834874"/>
            <a:ext cx="6533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Software Graduation</a:t>
            </a:r>
            <a:br>
              <a:rPr lang="en-US" sz="5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5400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 Project 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1" y="1270000"/>
            <a:ext cx="4262907" cy="516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38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1479639"/>
            <a:ext cx="4237149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6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1584101"/>
            <a:ext cx="4121239" cy="518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70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5" y="1687133"/>
            <a:ext cx="3863663" cy="517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45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kid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21" y="1751527"/>
            <a:ext cx="3541690" cy="5106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99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 this game, we </a:t>
            </a:r>
            <a:r>
              <a:rPr lang="en-US" sz="3200" dirty="0"/>
              <a:t>choose equations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and </a:t>
            </a:r>
            <a:r>
              <a:rPr lang="en-US" sz="3200" dirty="0"/>
              <a:t>answers randomly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score of </a:t>
            </a:r>
            <a:r>
              <a:rPr lang="en-US" sz="3200" dirty="0" smtClean="0"/>
              <a:t>the </a:t>
            </a:r>
            <a:r>
              <a:rPr lang="en-US" sz="3200" dirty="0"/>
              <a:t>game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calculated </a:t>
            </a:r>
            <a:r>
              <a:rPr lang="en-US" sz="3200" dirty="0"/>
              <a:t>depends on game’s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time </a:t>
            </a:r>
            <a:r>
              <a:rPr lang="en-US" sz="3200" dirty="0"/>
              <a:t>and how many equations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kid solve in specific time.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961">
            <a:off x="7149522" y="1188147"/>
            <a:ext cx="3000307" cy="45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game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4" y="1930400"/>
            <a:ext cx="3296992" cy="492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1" y="1930400"/>
            <a:ext cx="3258355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shooter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52277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main purpose of the game is shooting </a:t>
            </a:r>
            <a:r>
              <a:rPr lang="en-US" sz="2400" dirty="0" smtClean="0"/>
              <a:t>bubbles.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the player connects at least three </a:t>
            </a:r>
            <a:r>
              <a:rPr lang="en-US" sz="2400" dirty="0" smtClean="0"/>
              <a:t>bubbles </a:t>
            </a:r>
            <a:r>
              <a:rPr lang="en-US" sz="2400" dirty="0"/>
              <a:t>of the same color to each other, they are removed from the </a:t>
            </a:r>
            <a:r>
              <a:rPr lang="en-US" sz="2400" dirty="0" smtClean="0"/>
              <a:t>top </a:t>
            </a:r>
            <a:r>
              <a:rPr lang="en-US" sz="2400" dirty="0"/>
              <a:t>and the player receives points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Points </a:t>
            </a:r>
            <a:r>
              <a:rPr lang="en-US" sz="2400" dirty="0"/>
              <a:t>earned by the player allow him to go to the higher levels. The difficulty of the game increases with each </a:t>
            </a:r>
            <a:r>
              <a:rPr lang="en-US" sz="2400" dirty="0" smtClean="0"/>
              <a:t>level.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1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shooter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8" y="1930400"/>
            <a:ext cx="3361386" cy="4927600"/>
          </a:xfrm>
        </p:spPr>
      </p:pic>
    </p:spTree>
    <p:extLst>
      <p:ext uri="{BB962C8B-B14F-4D97-AF65-F5344CB8AC3E}">
        <p14:creationId xmlns:p14="http://schemas.microsoft.com/office/powerpoint/2010/main" val="4598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fox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fox is the main moving object in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game. </a:t>
            </a:r>
            <a:endParaRPr lang="ar-SA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Fox continuously jumps during </a:t>
            </a:r>
            <a:r>
              <a:rPr lang="en-US" sz="2400" dirty="0" smtClean="0"/>
              <a:t>the</a:t>
            </a:r>
          </a:p>
          <a:p>
            <a:pPr marL="0" indent="0">
              <a:buNone/>
            </a:pPr>
            <a:r>
              <a:rPr lang="en-US" sz="2400" dirty="0" smtClean="0"/>
              <a:t>game </a:t>
            </a:r>
            <a:r>
              <a:rPr lang="en-US" sz="2400" dirty="0"/>
              <a:t>and moves left or right based on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accelerometer </a:t>
            </a:r>
            <a:r>
              <a:rPr lang="en-US" sz="2400" dirty="0"/>
              <a:t>events.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462">
            <a:off x="6427666" y="703358"/>
            <a:ext cx="3128220" cy="49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1" y="609600"/>
            <a:ext cx="9160038" cy="5482107"/>
          </a:xfrm>
        </p:spPr>
      </p:pic>
    </p:spTree>
    <p:extLst>
      <p:ext uri="{BB962C8B-B14F-4D97-AF65-F5344CB8AC3E}">
        <p14:creationId xmlns:p14="http://schemas.microsoft.com/office/powerpoint/2010/main" val="35064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fox game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2" y="1930400"/>
            <a:ext cx="2855755" cy="492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6" y="1930400"/>
            <a:ext cx="3010301" cy="492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42" y="1930400"/>
            <a:ext cx="2905423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website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596668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59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596667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42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930400"/>
            <a:ext cx="8596667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33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page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596668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0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7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8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51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Logout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0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Challenges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Time.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Building games.</a:t>
            </a:r>
          </a:p>
          <a:p>
            <a:endParaRPr lang="en-US" sz="2800" dirty="0"/>
          </a:p>
          <a:p>
            <a:r>
              <a:rPr lang="en-US" sz="2800" dirty="0" smtClean="0"/>
              <a:t>Analyze the ADHD and know all the important factors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376"/>
            <a:ext cx="8596668" cy="45076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Build more games.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Make a special page in our website for doctors to help patients.</a:t>
            </a:r>
          </a:p>
          <a:p>
            <a:endParaRPr lang="en-US" sz="2800" dirty="0"/>
          </a:p>
          <a:p>
            <a:r>
              <a:rPr lang="en-US" sz="2800" dirty="0" smtClean="0"/>
              <a:t>Put the games </a:t>
            </a:r>
            <a:r>
              <a:rPr lang="en-US" sz="2800" dirty="0" smtClean="0"/>
              <a:t>on server and allow parents to download them on their devices.</a:t>
            </a:r>
          </a:p>
          <a:p>
            <a:endParaRPr lang="en-US" sz="2800" dirty="0"/>
          </a:p>
          <a:p>
            <a:r>
              <a:rPr lang="en-US" sz="2800" dirty="0" smtClean="0"/>
              <a:t>Make the games operate on our website not only on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Outlet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7102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Introduction about ADHD</a:t>
            </a:r>
          </a:p>
          <a:p>
            <a:r>
              <a:rPr lang="en-US" sz="2800" dirty="0" smtClean="0"/>
              <a:t>Signs of ADHD </a:t>
            </a:r>
          </a:p>
          <a:p>
            <a:r>
              <a:rPr lang="en-US" sz="2800" dirty="0" smtClean="0"/>
              <a:t>Diagnosis for ADHD</a:t>
            </a:r>
          </a:p>
          <a:p>
            <a:r>
              <a:rPr lang="en-US" sz="2800" dirty="0" smtClean="0"/>
              <a:t>Design</a:t>
            </a:r>
          </a:p>
          <a:p>
            <a:r>
              <a:rPr lang="en-US" sz="2800" dirty="0" smtClean="0"/>
              <a:t>Challenges</a:t>
            </a:r>
          </a:p>
          <a:p>
            <a:r>
              <a:rPr lang="en-US" sz="2800" dirty="0" smtClean="0"/>
              <a:t>Future work</a:t>
            </a:r>
          </a:p>
          <a:p>
            <a:r>
              <a:rPr lang="en-US" sz="2800" dirty="0" smtClean="0"/>
              <a:t>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5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Finally, we hope that we do our best effort to help those kids with ADHD.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301">
            <a:off x="1439785" y="759313"/>
            <a:ext cx="7653660" cy="4933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68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97731" cy="3880773"/>
          </a:xfrm>
        </p:spPr>
        <p:txBody>
          <a:bodyPr/>
          <a:lstStyle/>
          <a:p>
            <a:r>
              <a:rPr lang="en-US" sz="2800" dirty="0" smtClean="0"/>
              <a:t>Help those children who have this disease.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Develop an application to help parents analyze his/her kid’s health.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Easy </a:t>
            </a:r>
            <a:r>
              <a:rPr lang="en-US" sz="2800" dirty="0" smtClean="0"/>
              <a:t>communication </a:t>
            </a:r>
            <a:r>
              <a:rPr lang="en-US" sz="2800" dirty="0" smtClean="0"/>
              <a:t>between </a:t>
            </a:r>
            <a:r>
              <a:rPr lang="en-US" sz="2800" dirty="0" smtClean="0"/>
              <a:t>parents, doctors and </a:t>
            </a:r>
            <a:r>
              <a:rPr lang="en-US" sz="2800" dirty="0" smtClean="0"/>
              <a:t>specialists.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ADHD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49246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ADHD</a:t>
            </a:r>
            <a:r>
              <a:rPr lang="en-US" sz="2800" dirty="0"/>
              <a:t> stands for a condition called </a:t>
            </a:r>
            <a:r>
              <a:rPr lang="en-US" sz="2800" b="1" dirty="0"/>
              <a:t>attention deficit hyperactivity disorder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Kids with ADHD have problems paying attention and sitting still in their </a:t>
            </a:r>
            <a:r>
              <a:rPr lang="en-US" sz="2800" dirty="0" smtClean="0"/>
              <a:t>seats.</a:t>
            </a:r>
          </a:p>
          <a:p>
            <a:r>
              <a:rPr lang="en-US" sz="2800" dirty="0" smtClean="0"/>
              <a:t>They can do things </a:t>
            </a:r>
            <a:r>
              <a:rPr lang="en-US" sz="2800" dirty="0"/>
              <a:t>without thinking about the results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This can cause problems like getting hurt. </a:t>
            </a:r>
          </a:p>
        </p:txBody>
      </p:sp>
    </p:spTree>
    <p:extLst>
      <p:ext uri="{BB962C8B-B14F-4D97-AF65-F5344CB8AC3E}">
        <p14:creationId xmlns:p14="http://schemas.microsoft.com/office/powerpoint/2010/main" val="2155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Sometimes child acts as if she/he is driven by </a:t>
            </a:r>
            <a:endParaRPr lang="en-US" sz="9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a </a:t>
            </a:r>
            <a:r>
              <a:rPr lang="en-US" sz="9600" dirty="0">
                <a:solidFill>
                  <a:schemeClr val="tx1"/>
                </a:solidFill>
              </a:rPr>
              <a:t>motor.</a:t>
            </a:r>
            <a:endParaRPr lang="ar-SA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>
                <a:solidFill>
                  <a:schemeClr val="tx1"/>
                </a:solidFill>
              </a:rPr>
              <a:t>Child</a:t>
            </a:r>
            <a:r>
              <a:rPr lang="en-US" sz="9600" dirty="0">
                <a:solidFill>
                  <a:schemeClr val="tx1"/>
                </a:solidFill>
              </a:rPr>
              <a:t>  talk a lot, even when she/he has nothing much to say</a:t>
            </a:r>
            <a:r>
              <a:rPr lang="en-US" sz="9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In class or at home, child blurts out answers to questions before they are fully asked.</a:t>
            </a:r>
            <a:endParaRPr lang="ar-SA" sz="9600" dirty="0">
              <a:solidFill>
                <a:schemeClr val="tx1"/>
              </a:solidFill>
            </a:endParaRPr>
          </a:p>
          <a:p>
            <a:endParaRPr lang="en-US" sz="9600" dirty="0" smtClean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It's very difficult for child to stay focused on homework or other tasks.</a:t>
            </a:r>
            <a:endParaRPr lang="ar-SA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صورة 3" descr="sugar-and-hyperactivity-in-your-child-300x1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64417">
            <a:off x="6627745" y="461081"/>
            <a:ext cx="3001788" cy="1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Rarely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completes an activity before moving to the next activity.</a:t>
            </a:r>
          </a:p>
          <a:p>
            <a:pPr marL="0" indent="0">
              <a:buNone/>
            </a:pPr>
            <a:endParaRPr lang="ar-SA" sz="2400" dirty="0" smtClean="0"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Frequently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loses things like homework and personal belongings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Frequently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forgets to do things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Child makes careless mistakes.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صورة 3" descr="hyperactivity-620x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81949">
            <a:off x="5843696" y="4106337"/>
            <a:ext cx="3118213" cy="20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3200" dirty="0"/>
              <a:t>Making the ADD / ADHD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1611"/>
            <a:ext cx="8596668" cy="44188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Pass thorough </a:t>
            </a:r>
            <a:r>
              <a:rPr lang="en-US" sz="2400" dirty="0"/>
              <a:t>medical and family </a:t>
            </a:r>
            <a:r>
              <a:rPr lang="en-US" sz="2400" dirty="0" smtClean="0"/>
              <a:t>history.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Order </a:t>
            </a:r>
            <a:r>
              <a:rPr lang="en-US" sz="2400" dirty="0"/>
              <a:t>or conduct a general physical and/or neurological </a:t>
            </a:r>
            <a:r>
              <a:rPr lang="en-US" sz="2400" dirty="0" smtClean="0"/>
              <a:t>exam.</a:t>
            </a:r>
          </a:p>
          <a:p>
            <a:endParaRPr lang="en-US" sz="2400" dirty="0"/>
          </a:p>
          <a:p>
            <a:r>
              <a:rPr lang="en-US" sz="2400" dirty="0" smtClean="0"/>
              <a:t>Observe </a:t>
            </a:r>
            <a:r>
              <a:rPr lang="en-US" sz="2400" dirty="0"/>
              <a:t>your child at play or </a:t>
            </a:r>
            <a:r>
              <a:rPr lang="en-US" sz="2400" dirty="0" smtClean="0"/>
              <a:t>school.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/>
              <a:t>psychological tests in order to measure IQ and social and emotional </a:t>
            </a:r>
            <a:r>
              <a:rPr lang="en-US" sz="2400" dirty="0" smtClean="0"/>
              <a:t>adjustment.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53" y="609600"/>
            <a:ext cx="8596668" cy="13208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5849">
            <a:off x="475974" y="1803042"/>
            <a:ext cx="4730633" cy="2365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736">
            <a:off x="6694701" y="1068585"/>
            <a:ext cx="2645973" cy="2310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947">
            <a:off x="5885804" y="3685479"/>
            <a:ext cx="2275704" cy="2314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517">
            <a:off x="2538974" y="4439378"/>
            <a:ext cx="2943225" cy="1552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47" y="861667"/>
            <a:ext cx="1905442" cy="1905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89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402</Words>
  <Application>Microsoft Office PowerPoint</Application>
  <PresentationFormat>Widescreen</PresentationFormat>
  <Paragraphs>103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Andalus</vt:lpstr>
      <vt:lpstr>Arial</vt:lpstr>
      <vt:lpstr>Tahoma</vt:lpstr>
      <vt:lpstr>Trebuchet MS</vt:lpstr>
      <vt:lpstr>Wingdings 3</vt:lpstr>
      <vt:lpstr>Facet</vt:lpstr>
      <vt:lpstr>Hyperactive Kids</vt:lpstr>
      <vt:lpstr>PowerPoint Presentation</vt:lpstr>
      <vt:lpstr>Outlets</vt:lpstr>
      <vt:lpstr>Motivation</vt:lpstr>
      <vt:lpstr>ADHD</vt:lpstr>
      <vt:lpstr>ADHD Signs</vt:lpstr>
      <vt:lpstr>ADHD Signs</vt:lpstr>
      <vt:lpstr>Making the ADD / ADHD diagnosis</vt:lpstr>
      <vt:lpstr>Resources</vt:lpstr>
      <vt:lpstr>Login screen</vt:lpstr>
      <vt:lpstr>Registration screen</vt:lpstr>
      <vt:lpstr>Home screen</vt:lpstr>
      <vt:lpstr>Modes screen</vt:lpstr>
      <vt:lpstr>Add kid screen</vt:lpstr>
      <vt:lpstr>Math game</vt:lpstr>
      <vt:lpstr>Math game</vt:lpstr>
      <vt:lpstr>Bubble shooter game</vt:lpstr>
      <vt:lpstr>Bubble shooter</vt:lpstr>
      <vt:lpstr>Flying fox game</vt:lpstr>
      <vt:lpstr>Flying fox game</vt:lpstr>
      <vt:lpstr>Our website </vt:lpstr>
      <vt:lpstr>Login page</vt:lpstr>
      <vt:lpstr>Registration page</vt:lpstr>
      <vt:lpstr>Contact page</vt:lpstr>
      <vt:lpstr>Result page</vt:lpstr>
      <vt:lpstr>Result page</vt:lpstr>
      <vt:lpstr>Logout page</vt:lpstr>
      <vt:lpstr>Challenges</vt:lpstr>
      <vt:lpstr>Future work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Hyperactive Kids</dc:title>
  <dc:creator>Sora Abu Nasser</dc:creator>
  <cp:lastModifiedBy>Sora Abu Nasser</cp:lastModifiedBy>
  <cp:revision>82</cp:revision>
  <dcterms:created xsi:type="dcterms:W3CDTF">2015-05-13T15:17:40Z</dcterms:created>
  <dcterms:modified xsi:type="dcterms:W3CDTF">2015-05-14T09:09:25Z</dcterms:modified>
</cp:coreProperties>
</file>