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8" r:id="rId3"/>
    <p:sldId id="268" r:id="rId4"/>
    <p:sldId id="270" r:id="rId5"/>
    <p:sldId id="271" r:id="rId6"/>
    <p:sldId id="257" r:id="rId7"/>
    <p:sldId id="269" r:id="rId8"/>
    <p:sldId id="272" r:id="rId9"/>
    <p:sldId id="273" r:id="rId10"/>
    <p:sldId id="260" r:id="rId11"/>
    <p:sldId id="266" r:id="rId12"/>
    <p:sldId id="263" r:id="rId13"/>
    <p:sldId id="264" r:id="rId14"/>
    <p:sldId id="265" r:id="rId15"/>
    <p:sldId id="278" r:id="rId16"/>
    <p:sldId id="261" r:id="rId17"/>
    <p:sldId id="262" r:id="rId18"/>
    <p:sldId id="267" r:id="rId19"/>
    <p:sldId id="275" r:id="rId20"/>
    <p:sldId id="276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6" autoAdjust="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172200" cy="1894362"/>
          </a:xfrm>
        </p:spPr>
        <p:txBody>
          <a:bodyPr/>
          <a:lstStyle/>
          <a:p>
            <a:r>
              <a:rPr lang="en-US" dirty="0" smtClean="0"/>
              <a:t>MAZE SOLVING ROBOT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38600"/>
            <a:ext cx="6172200" cy="23363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Prepared By:</a:t>
            </a:r>
          </a:p>
          <a:p>
            <a:r>
              <a:rPr lang="en-US" dirty="0" err="1" smtClean="0"/>
              <a:t>I’tidal</a:t>
            </a:r>
            <a:r>
              <a:rPr lang="en-US" dirty="0" smtClean="0"/>
              <a:t> </a:t>
            </a:r>
            <a:r>
              <a:rPr lang="en-US" dirty="0" err="1" smtClean="0"/>
              <a:t>Rashdan</a:t>
            </a:r>
            <a:endParaRPr lang="en-US" dirty="0" smtClean="0"/>
          </a:p>
          <a:p>
            <a:r>
              <a:rPr lang="en-US" dirty="0" err="1" smtClean="0"/>
              <a:t>Yasmeen</a:t>
            </a:r>
            <a:r>
              <a:rPr lang="en-US" dirty="0" smtClean="0"/>
              <a:t> </a:t>
            </a:r>
            <a:r>
              <a:rPr lang="en-US" dirty="0" err="1" smtClean="0"/>
              <a:t>Amer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Submitted To: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Raed</a:t>
            </a:r>
            <a:r>
              <a:rPr lang="en-US" dirty="0" smtClean="0"/>
              <a:t> Al-</a:t>
            </a:r>
            <a:r>
              <a:rPr lang="en-US" dirty="0" err="1" smtClean="0"/>
              <a:t>Qadi</a:t>
            </a:r>
            <a:endParaRPr lang="en-US" dirty="0" smtClean="0"/>
          </a:p>
          <a:p>
            <a:r>
              <a:rPr lang="en-US" dirty="0" smtClean="0"/>
              <a:t>Eng. </a:t>
            </a:r>
            <a:r>
              <a:rPr lang="en-US" dirty="0" err="1" smtClean="0"/>
              <a:t>Haya</a:t>
            </a:r>
            <a:r>
              <a:rPr lang="en-US" dirty="0" smtClean="0"/>
              <a:t> </a:t>
            </a:r>
            <a:r>
              <a:rPr lang="en-US" dirty="0" err="1" smtClean="0"/>
              <a:t>Samaaneh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Lua</a:t>
            </a:r>
            <a:r>
              <a:rPr lang="en-US" dirty="0" smtClean="0"/>
              <a:t> Malhis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and 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Hardware Components: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H-Bridge</a:t>
            </a:r>
          </a:p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</a:p>
          <a:p>
            <a:r>
              <a:rPr lang="en-US" dirty="0" smtClean="0"/>
              <a:t>Motors</a:t>
            </a:r>
          </a:p>
          <a:p>
            <a:r>
              <a:rPr lang="en-US" dirty="0" smtClean="0"/>
              <a:t>Tank-Styled Chassis</a:t>
            </a:r>
          </a:p>
          <a:p>
            <a:r>
              <a:rPr lang="en-US" dirty="0" err="1" smtClean="0"/>
              <a:t>Photointerrupter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Arduino</a:t>
            </a:r>
            <a:r>
              <a:rPr lang="en-US" dirty="0" smtClean="0"/>
              <a:t> Uno</a:t>
            </a:r>
            <a:endParaRPr lang="en-US" dirty="0"/>
          </a:p>
        </p:txBody>
      </p:sp>
      <p:pic>
        <p:nvPicPr>
          <p:cNvPr id="4" name="Content Placeholder 3" descr="http://arduino.cc/en/uploads/Main/ArduinoUno_R3_Front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4953000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7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Sharp IR Sensors</a:t>
            </a:r>
          </a:p>
          <a:p>
            <a:endParaRPr lang="en-US" dirty="0"/>
          </a:p>
        </p:txBody>
      </p:sp>
      <p:pic>
        <p:nvPicPr>
          <p:cNvPr id="4" name="Picture 3" descr="http://www.phidgets.com/images/3521_0_Web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8726" r="12501" b="14982"/>
          <a:stretch/>
        </p:blipFill>
        <p:spPr bwMode="auto">
          <a:xfrm>
            <a:off x="1676400" y="2586037"/>
            <a:ext cx="4876800" cy="3281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69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Motors and Tank-Styled Chassis</a:t>
            </a:r>
            <a:endParaRPr lang="en-US" dirty="0"/>
          </a:p>
        </p:txBody>
      </p:sp>
      <p:pic>
        <p:nvPicPr>
          <p:cNvPr id="5" name="Content Placeholder 4" descr="http://www.eshtre.com/store/images/Dual-Motor-GearBox-l2.jpg?osCsid=bjtnhdjqpk90fi4ppumnelrbn1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4583" r="18243" b="8094"/>
          <a:stretch/>
        </p:blipFill>
        <p:spPr bwMode="auto">
          <a:xfrm>
            <a:off x="381000" y="1676400"/>
            <a:ext cx="3023109" cy="2538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http://b.pololu-files.com/picture/0J2711.1200.jpg?e92edca848d665668a68f1c505b28e1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"/>
          <a:stretch/>
        </p:blipFill>
        <p:spPr bwMode="auto">
          <a:xfrm>
            <a:off x="3200400" y="2819400"/>
            <a:ext cx="4504690" cy="28644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43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H-Bridge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4" name="Content Placeholder 3" descr="http://stab-iitb.org/resources/images/e/ee/L293d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4660663" cy="396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www.robotstorehk.com/motordrivers/motordrivers_clip_image00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19688" r="13437" b="19688"/>
          <a:stretch/>
        </p:blipFill>
        <p:spPr bwMode="auto">
          <a:xfrm>
            <a:off x="5736907" y="2743200"/>
            <a:ext cx="2390775" cy="1847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67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81057154"/>
              </p:ext>
            </p:extLst>
          </p:nvPr>
        </p:nvGraphicFramePr>
        <p:xfrm>
          <a:off x="762000" y="1752601"/>
          <a:ext cx="7010400" cy="4807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Tool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Number 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Price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DC motor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Tank Chassis with sheet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Arduino Uno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 Sensors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240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Wooden Maze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5807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Rechargeable Batteries and charger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H-Bridge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Others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Wires, boards …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80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PIC18F4620 with basic circuit (Later was burned)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Total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1074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80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2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and Hardware </a:t>
            </a:r>
            <a:r>
              <a:rPr lang="en-US" dirty="0"/>
              <a:t>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Software Components:</a:t>
            </a:r>
          </a:p>
          <a:p>
            <a:r>
              <a:rPr lang="en-US" dirty="0" smtClean="0"/>
              <a:t>Maze Solving Algorithm.</a:t>
            </a:r>
          </a:p>
          <a:p>
            <a:r>
              <a:rPr lang="en-US" dirty="0" smtClean="0"/>
              <a:t>Saving the shortest path.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Wall Follower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richardvannoy.info/images/line-maze-03/eight-maze-possibil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1029"/>
            <a:ext cx="6324600" cy="472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Design Flow</a:t>
            </a:r>
            <a:endParaRPr lang="en-US" dirty="0"/>
          </a:p>
        </p:txBody>
      </p:sp>
      <p:pic>
        <p:nvPicPr>
          <p:cNvPr id="4" name="Content Placeholder 3" descr="C:\Users\yasmeenah92\Downloads\diagram.jpg"/>
          <p:cNvPicPr>
            <a:picLocks noGrp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4"/>
          <a:stretch/>
        </p:blipFill>
        <p:spPr bwMode="auto">
          <a:xfrm>
            <a:off x="2932143" y="1600200"/>
            <a:ext cx="2517714" cy="4873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47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Shortest Path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Shortest Path rules: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LBR=B             </a:t>
            </a:r>
          </a:p>
          <a:p>
            <a:r>
              <a:rPr lang="en-US" dirty="0" smtClean="0"/>
              <a:t>SBL=R</a:t>
            </a:r>
            <a:endParaRPr lang="en-US" dirty="0"/>
          </a:p>
          <a:p>
            <a:r>
              <a:rPr lang="en-US" dirty="0" smtClean="0"/>
              <a:t>LBS=R                 </a:t>
            </a:r>
          </a:p>
          <a:p>
            <a:r>
              <a:rPr lang="en-US" dirty="0" smtClean="0"/>
              <a:t>SBS=B</a:t>
            </a:r>
            <a:endParaRPr lang="en-US" dirty="0"/>
          </a:p>
          <a:p>
            <a:r>
              <a:rPr lang="en-US" dirty="0" smtClean="0"/>
              <a:t>RBL=B                 </a:t>
            </a:r>
          </a:p>
          <a:p>
            <a:r>
              <a:rPr lang="en-US" dirty="0" smtClean="0"/>
              <a:t>LBL=S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8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Maze Solving Robot (Micro-Mouse)</a:t>
            </a:r>
            <a:endParaRPr lang="en-US" dirty="0"/>
          </a:p>
        </p:txBody>
      </p:sp>
      <p:pic>
        <p:nvPicPr>
          <p:cNvPr id="1026" name="Picture 2" descr="http://lh3.ggpht.com/-AMb13ndS6ng/S8KNlzmVtEI/AAAAAAAABFU/4pz2gsNxrbc/s800/DSC_0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2" y="1676400"/>
            <a:ext cx="352567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96" y="1524001"/>
            <a:ext cx="3795915" cy="284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4343400"/>
            <a:ext cx="3905414" cy="229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05010"/>
            <a:ext cx="3019509" cy="194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7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53054194"/>
              </p:ext>
            </p:extLst>
          </p:nvPr>
        </p:nvGraphicFramePr>
        <p:xfrm>
          <a:off x="838200" y="2057400"/>
          <a:ext cx="243840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/>
              </a:tblGrid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93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549546" y="36576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11206"/>
              </p:ext>
            </p:extLst>
          </p:nvPr>
        </p:nvGraphicFramePr>
        <p:xfrm>
          <a:off x="4724400" y="2667000"/>
          <a:ext cx="2362200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074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2" y="1909560"/>
            <a:ext cx="3786188" cy="377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95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Background</a:t>
            </a:r>
          </a:p>
          <a:p>
            <a:r>
              <a:rPr lang="en-US" sz="3200" dirty="0"/>
              <a:t>System Requirements</a:t>
            </a:r>
          </a:p>
          <a:p>
            <a:r>
              <a:rPr lang="en-US" sz="3200" dirty="0"/>
              <a:t>Design Challenges</a:t>
            </a:r>
          </a:p>
          <a:p>
            <a:r>
              <a:rPr lang="en-US" sz="3200" dirty="0"/>
              <a:t>System Overview</a:t>
            </a:r>
          </a:p>
          <a:p>
            <a:r>
              <a:rPr lang="en-US" sz="3200" dirty="0"/>
              <a:t>Hardware and </a:t>
            </a:r>
            <a:r>
              <a:rPr lang="en-US" sz="3200"/>
              <a:t>Software </a:t>
            </a:r>
            <a:endParaRPr lang="en-US" sz="3200" dirty="0"/>
          </a:p>
          <a:p>
            <a:r>
              <a:rPr lang="en-US" sz="3200" dirty="0"/>
              <a:t>Q/A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/>
              <a:t>Micro mouse competitions began in the late 1970s. In this event, a 16x16 maze is used and solved by small robot mice. These competitions are held worldwide and most popular in UK, U.S., </a:t>
            </a:r>
            <a:r>
              <a:rPr lang="en-US" dirty="0" smtClean="0"/>
              <a:t>Japan</a:t>
            </a:r>
            <a:r>
              <a:rPr lang="en-US" dirty="0"/>
              <a:t>, </a:t>
            </a:r>
            <a:r>
              <a:rPr lang="en-US" dirty="0" smtClean="0"/>
              <a:t>Singapore</a:t>
            </a:r>
            <a:r>
              <a:rPr lang="en-US" dirty="0"/>
              <a:t>, India and South Korea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The current world records are around 4 seconds and are </a:t>
            </a:r>
            <a:r>
              <a:rPr lang="en-US" dirty="0" smtClean="0"/>
              <a:t>held </a:t>
            </a:r>
            <a:r>
              <a:rPr lang="en-US" dirty="0"/>
              <a:t>by 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Ng </a:t>
            </a:r>
            <a:r>
              <a:rPr lang="en-US" dirty="0" err="1"/>
              <a:t>BengKiat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 descr="120118 All Japan Micromouse Robot Contest 2011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0" y="4419600"/>
            <a:ext cx="3898582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69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Building a Smart Machine that can find its way out of any maze.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322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aim of this project is to design a robot that is capable of leading itself to solve a maze using the wall follower algorithm.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yasmeenah92\Desktop\New folder (5)\20140430_1120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6"/>
          <a:stretch/>
        </p:blipFill>
        <p:spPr bwMode="auto">
          <a:xfrm>
            <a:off x="1828800" y="2971800"/>
            <a:ext cx="4572000" cy="350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5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System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Being able to detect obstacles for short distances depending on the width of the path in the maze.</a:t>
            </a:r>
          </a:p>
          <a:p>
            <a:endParaRPr lang="en-US" dirty="0"/>
          </a:p>
          <a:p>
            <a:pPr algn="just"/>
            <a:r>
              <a:rPr lang="en-US" dirty="0" smtClean="0"/>
              <a:t>Move according to the algorithm its programmed with.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Saving that was taken into a stack.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>
                <a:ea typeface="ＭＳ Ｐゴシック" charset="-128"/>
              </a:rPr>
              <a:t>Cost should be within the budget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Sensors Ranges.</a:t>
            </a:r>
          </a:p>
          <a:p>
            <a:endParaRPr lang="en-US" sz="2800" dirty="0"/>
          </a:p>
          <a:p>
            <a:r>
              <a:rPr lang="en-US" sz="2800" dirty="0" smtClean="0"/>
              <a:t>Size of Maze.</a:t>
            </a:r>
          </a:p>
          <a:p>
            <a:endParaRPr lang="en-US" sz="2800" dirty="0"/>
          </a:p>
          <a:p>
            <a:r>
              <a:rPr lang="en-US" sz="2800" dirty="0" smtClean="0"/>
              <a:t>Accuracy of Robots turns.</a:t>
            </a:r>
          </a:p>
          <a:p>
            <a:endParaRPr lang="en-US" sz="2800" dirty="0"/>
          </a:p>
          <a:p>
            <a:r>
              <a:rPr lang="en-US" sz="2800" dirty="0" smtClean="0"/>
              <a:t>Controlling simple DC Motors is really Hard.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3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 rotWithShape="1">
          <a:blip r:embed="rId2"/>
          <a:srcRect l="24840" t="37628" r="12339" b="21323"/>
          <a:stretch/>
        </p:blipFill>
        <p:spPr bwMode="auto">
          <a:xfrm>
            <a:off x="228600" y="1752600"/>
            <a:ext cx="81534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6012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11240</TotalTime>
  <Words>359</Words>
  <Application>Microsoft Office PowerPoint</Application>
  <PresentationFormat>On-screen Show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Oriel</vt:lpstr>
      <vt:lpstr>MAZE SOLVING ROBOT</vt:lpstr>
      <vt:lpstr>Maze Solving Robot (Micro-Mouse)</vt:lpstr>
      <vt:lpstr>Outline</vt:lpstr>
      <vt:lpstr>BackGround</vt:lpstr>
      <vt:lpstr>Motivation</vt:lpstr>
      <vt:lpstr>Main Objective</vt:lpstr>
      <vt:lpstr>System Requirements</vt:lpstr>
      <vt:lpstr>Design Challenges</vt:lpstr>
      <vt:lpstr>System Overview</vt:lpstr>
      <vt:lpstr>Hardware and Software Components</vt:lpstr>
      <vt:lpstr>Arduino Uno</vt:lpstr>
      <vt:lpstr>Sensors</vt:lpstr>
      <vt:lpstr>DC Motors and Tank-Styled Chassis</vt:lpstr>
      <vt:lpstr>H-Bridge:</vt:lpstr>
      <vt:lpstr>Cost Of Components</vt:lpstr>
      <vt:lpstr>Software and Hardware Components</vt:lpstr>
      <vt:lpstr>Left Wall Follower</vt:lpstr>
      <vt:lpstr>Software Design Flow</vt:lpstr>
      <vt:lpstr>Shortest Path</vt:lpstr>
      <vt:lpstr>PowerPoint Presentation</vt:lpstr>
      <vt:lpstr>Q&amp;A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MAZE SOLVING ROBOT</dc:title>
  <dc:creator>yasmeenah92</dc:creator>
  <cp:lastModifiedBy>yasmeenah92</cp:lastModifiedBy>
  <cp:revision>26</cp:revision>
  <dcterms:created xsi:type="dcterms:W3CDTF">2006-08-16T00:00:00Z</dcterms:created>
  <dcterms:modified xsi:type="dcterms:W3CDTF">2014-05-27T07:49:27Z</dcterms:modified>
</cp:coreProperties>
</file>